
<file path=ANotePortable/App/DefaultData/ANoteSettings/Log.txt>
</file>

<file path=ANotePortable/App/DefaultData/ANoteSettings/notes.xml><?xml version="1.0" encoding="utf-8"?>
<save version="A Note Version 4.2.4">
  <notes>
    <note noteid="RCFSU0QyOUQ+PCpFOTNiViNaU1k3JSJeXShMJjU2PDVjMVhKR0M5KFQ/Jj9aQ1RWSkQ=" noteversion="4" dockedleft="false" dockedtop="false" dockedright="false" dockedbottom="false" alarmtime="MDEvMDUvMjAxMyAyMzoxMzoxNw==" usealarm="false" title="V2VsY29tZSE=" visible="true" notecolor="8257535" positionleft="300" positiontop="300" width="215" height="229" slided-left="false" slided-right="false" slidepositionleft="0" slidepositiontop="0" slidepositionright="100" slidepositionbottom="100" private="false">
e1xydGYxXGFuc2lcYW5zaWNwZzEyNTJcZGVmZjBcZGVmbGFuZzEwMzN7XGZvbnR0Ymx7XGYwXGZuaWxcZmNoYXJzZXQwIE1TIFNhbnMgU2VyaWY7fX0NClx2aWV3a2luZDRcdWMxXHBhcmRcYlxmMFxmczE3IFdlbGNvbWUgdG8gQSBOb3RlIFBvcnRhYmxlXHBhcg0KXHBhcg0KXGIwIEEgTm90ZSBQb3J0YWJsZSBsZXRzIHlvdSBjYXJyeSB5b3VyIHN0aWNreSBub3RlcyB3aXRoIHlvdSBmcm9tIGNvbXB1dGVyIHRvIGNvbXB1dGVyLiAgWW91IGNhbiBjcmVhdGUgbmV3IG5vdGVzIHVzaW5nIHRoZSBzeXN0ZW0gdHJheSBpY29uIGluIHRoZSBsb3dlciByaWdodC4gIFdlIGhvcGUgeW91IGVuam95IGl0IVxwYXINClxwYXINClxpICAtIFRoZSBQb3J0YWJsZUFwcHMuY29tIFRlYW1caTBccGFyDQpccGFyDQpcYiBUaXBcYjAgOiBEb24ndCBmb3JnZXQgdG8gY2xvc2UgQSBOb3RlIHVzaW5nIHRoZSBzeXN0ZW0gdHJheSB3aGVuIHlvdSdyZSBkb25lIG9yIHlvdSBjb3VsZCBsb3NlIHlvdXIgbm90ZXMuIEJhY2tpbmcgdXAgeW91ciBub3RlcyByZWd1bGFybHkgaXMgYWx3YXlzIGEgZ29vZCBpZGVhIVxwYXINCn0NCg==</note>
  </notes>
</save>
</file>

<file path=ANotePortable/App/Readme.txt>The files in this directory are necessary for the portable application to
function.  There is normally no need to directly access or alter any of the
files within these directories.

</file>

<file path=ANotePortable/Other/Source/LauncherLicense.txt>                    GNU GENERAL PUBLIC LICENSE
                       Version 2, June 1991

 Copyright (C) 1989, 1991 Free Software Foundation, Inc.,
 51 Franklin Street, Fifth Floor, Boston, MA 02110-1301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Lesser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Street, Fifth Floor, Boston, MA 02110-1301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Lesser General
Public License instead of this License.

</file>

<file path=ANotePortable/Other/Source/Readme.txt>The base application's source code is available from the portable app's
homepage listed in the help.html file (if applicable).

Details of most other things are available there as well.

LICENSE
=======

This package's installer and launcher are released under the GPL. The launcher
is the PortableApps.com Launcher, available with full source and documentation
from http://portableapps.com/development. We request that developers using the
PortableApps.com Launcher please leave this directory intact and unchanged.

USER CONFIGURATION
==================

Some configuration in the PortableApps.com Launcher can be overridden by the
user in an INI file next to ANotePortable.exe called ANotePortable.ini.
If you are happy with the default options, it is not necessary, though.  There
is an example INI included with this package to get you started.  To use it,
copy AppNamePortable.ini from this directory to ANotePortable.ini next to
ANotePortable.exe. The options in the INI file are as follows:

   AdditionalParameters=
   DisableSplashScreen=false
   RunLocally=false

(There is no need for an INI header in this file; if you have one, though, it
won't damage anything.)

The AdditionalParameters entry allows you to pass additional command-line
parameters to the application.

The DisableSplashScreen entry allows you to run the launcher without the splash
screen showing up.  The default is false.

The RunLocally entry allows you to run the portable application from a read-
only medium. This is known as Live mode. It copies what it needs to to a
temporary directory on the host computer, runs the application, and then
deletes it afterwards, leaving nothing behind. This can be useful for running
the application from a CD or if you work on a computer that may have spyware or
viruses and you'd like to keep your device set to read-only. As a consequence
of this technique, any changes you make during the Live mode session aren't
saved back to your device.  The default is false.

There may be other values also permitted in the user configuration file by the
portable application; refer to help.html for any details of them.

</file>

<file path=IceBreakerPortable/App/IceBreaker/ChangeLog.txt>May 31, 2002: released 1.9.6
  - decreased score factor in Easy mode. Don't be a wimp.
  - changed sounds to 22050Hz -- this will allow better high-pitched effects
  - changed default chunksize from 256 to 1024 -- this'll put alway the bad
    sound-echo bug on some systems.
  - minor memory leak cleanup in theme switching
  - menu handler and dialog code cleanup
  - right-clicking in options menu now cycles backwards, and right-clicking
    on non-options menu items does nothing. scroll wheel cycles options
  - arrow keys move around playing field
  - keyboard now works in menu; other keyboard cleanup
  - added a few new sounds
  - beep (ouch, actually) on errors in high-score-name entry dialog

May 27, 2002: released 1.9.5 (public beta)
  - little bits of code cleanup
  - slightly increase bonus for clearing more than 80 on higher levels to
    help counteract the fact that having more penguins make that more and
    more impossible

May 26, 2002: released v1.9.4
  - mouse cursor code cleanup
  - made it so broken line sound doesn't play if that sound was last
    started playing less than 30ms ago -- that way if two lines are broken
    at once, the sound isn't double loud (but this still needs work --
    proper behavior would be to play the sound with a slight delay)
  - fixed race condition in readhiscore()/checkhiscore()/addhiscore() -- 
    added file locking (thanks Enrico!)
  - fixed memory leak in theme-sound-switching
  - fixed draw bug in autopause mode
  - no gameover if game is terminated/restarted before you've done anything
  - added confirm dialog for changing difficulty level
  - cleanup in dialog.c -- theme switching code now not quite so ugly
    (redraw bug when both theme and difficulty were changed)
  - added NSIS install script to generate Win32 installer. See:
    <http://www.nullsoft.com/free/nsis/>. It's open source software, but as
    far as I can tell there's no native Linux version yet. Luckily, runs
    under Wine. If anyone knows of a port, let me know.
  - mucking with some makefile stuff to make it easier to build on OS X or
    BeOS. More to come on that front.

May 23, 2002: released v1.9.3
  - -b option for benchmark mode (will be disabled in stable releases).
  - added command line options for themes
  - added README.themes
  - moved some of the stuff from the event loop in the main level function to
    helper functions. It's still pretty ugly, but this tiny bit of cleanup
    made it much easier to do the next thing on this list:
  - added basic keyboard support:
     * ESC to exit full-screen mode and to cancel menus.
     * SPACE or X or . for toggle direction
     * ENTER or Z or , for start lines
  - made srandom use pid in addition to current time -- wouldn't want to 
    have the exact same game twice at once
  - tweaked makefile for better cross-compiling and dist. package generation
  - fixed fullscreen command-line option for case when config file doesn't
    exist (and made the code better in the process)
  - special "random" theme that actually causes theme to be chosen at random
  - you can now define a "mirror" sprite to provide different images
    depending on left/right direction 
  - BeOS compatibility stuff -- should be mostly un-broken now

May 19, 2002: released v1.9.2
  - added command-line options for sound, fullscreen mode, help, and version
  - more themes! 
  - made 'gridhighlight' for themes, allowing pseudo-3d (button-style)
    blocks
  - full-screen mode now actually 640x480. This should make it work on 
    more platforms, and gives us a place to put a titlebar showing the
    current level
  - added erasepenguin routine -- fix some leaking surfaces
  - improved text-handling routines -- scores in the transitions between
    levels and at the end of the game are now centered properly, and the
    highscore scroller at the beginning is done much more nicely


May 16, 2002: released v1.9.1
  - first cut at themes
  - lack of object-oriented design forced me to create more global
    variables. someday in the far future, this will become a C++ project.
  - now can coexist with Winamp on win32 -- not sure if this is because
    of fixes in SDL 1.2.4, or in the Winamp 2.80. It wasn't anything I did,
    but hey, now you can listen to music while you play.
  - linked against much smaller version of SDL_mixer DLL for win32 --
    should cut the distribution archive in half or better.
  - cleanup in the transition screen routines
  - kludge around broken _snprintf in mingw32 -- cures potential overflow
  - minor cleanup in the text routines


August 30, 2001: released v1.9.0
  - no significant changes; just starting new devel branch

July 30, 2001: released v1.2.1
  - fixed minor bug where highest-score line cut off letters that dip below
    the baseline (gjpqy...). Thanks to Jonathan DePrizio for catching this.
  - tiny little bugfixes, makefile cleanup
  - switched to much more sensible linux-kernel-style numbering scheme.
    (n.oddnumber.n for development releases, and n.evenumber.n for
    stable "production" releases -- for example, 1.2.1 is a stable release,
    so any excitement/surprises should come from the game, not from
    bugs. 1.9.0 will be a devel release, and some features may not work
    completely, or at all.)

July 28, 2001: released v1.2
  - added "score decay" timer, to discourage obsessive-compulsive types from
    taking hours on one level. Sure, I want you to be obsessed with the
    game, but have fun playing, not tediously waiting. :)
  - added easy and hard difficulty settings
  - added options for sound
  - added option for auto pause (which makes the game stop when the window
    loses focus -- note that it always pauses when minimized regardless of
    this setting).
  - now, when a line is stuck (against another line) for a long time,
    the line completes instead of exploding. ("A long time" == approximately
    5 seconds)
  - merged in Enrico Tassi's win32 compatibility stuff -- win32 version
    is now completely functional, except:
  - added fullscreen option! (Unfortunately, still has problems in Win32,
    so you'll have to edit the icebreaker.cfg manually if you want to enable
    this feature on a MS Windows system. I'll get the problem figured out
    for a future release.)
  - fixed busy waits in dialog.c (thanks again to Enrico)
  - code cleanup

July 23, 2001: released v1.1
  - added man page
  - tiny change to error message when high score file can't be read

July 18, 2001: released v1.09
  - Gameplay change: changed behavior when a line hits another
    partially-completed line -- now, instead of the line completing
    successfully, it waits until the other completes or is destroyed.  In
    the event that neither of those happens after a little while, new line
    dies. (I've considered making it complete successfully in this case;
    opinions, anyone?) This change makes the game much harder, in a good way.
  - moved center of vertical cursor to proper location (oops)
  - modified high score code to reread from disk, so that multiple players
    on the same system don't cause confusion. A race condition still exists,
    but it's much narrower. :) A future version will have proper locking.
  - include fix for cmpscore bug thanks to Enrico Tassi

October 5, 2000: released v1.0
  - one-point-oh!

October 3, 2000: released v0.995
  - minor cosmetic fixes
  - made 'make install' work; made it easier to redefine file locations
  - made it so three-decimal-place version numbers work :)
  - made level 100 loop forever instead of just ending the game there. 
    not that level 100 is any fun, really -- too many penguins!

October 2, 2000: released v0.98
  - first public release

</file>

<file path=IceBreakerPortable/App/IceBreaker/LICENSE.txt>		    GNU GENERAL PUBLIC LICENSE
		       Version 2, June 1991

 Copyright (C) 1989, 1991 Free Software Foundation, Inc.
                       59 Temple Place, Suite 330, Boston, MA  02111-1307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Library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59 Temple Place, Suite 330, Boston, MA  02111-1307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Library General
Public License instead of this License.

</file>

<file path=IceBreakerPortable/App/IceBreaker/README-SDL.txt>The Simple DirectMedia Layer (SDL for short) is a cross-platfrom library
designed to make it easy to write multi-media software, such as games and
emulators.

The Simple DirectMedia Layer library source code is available from:
http://www.libsdl.org/

This library is distributed under the terms of the GNU LGPL license:
http://www.gnu.org/copyleft/lesser.html

</file>

<file path=IceBreakerPortable/App/IceBreaker/README-themes.txt>IceBreaker themes are simple to create. They're are definined in text files
with the extension .ibt (that's _I_ce_B_reaker _T_heme) in the IceBreaker
data directory. The filename is the name of the theme itself, which must be
seven characters or less -- not because of the DOS 8.3 limit but because
more than seven requires the options menubox to be really big and ugly and
we don't want that. 

The file consists mostly of color definitions, and also gives the location
of the two sound files and the one sprite bitmap. Color definitions begin
with a keyword ("Background", "NormalText", etc.) and then give decimal
values from 0-255 for red, green, and blue, respectively. 

The sound and image defintions are just the keyword followed by a filename.
More info on file formats in a bit.

The keywords aren't case sensitive, and you can use any amount of whitespace
you want. If you leave out a particular keyword, IceBreaker will use the
default but spit out a complaint on stderr -- so don't do that. (There's
currently one exception -- SpriteMirrorBitmap, which I'll get to in a bit.)


The default theme is "linux", and the file linux.ibt looks approximately
like this:

  Background              0   64  128
  NormalText            255  255  255
  BoardFillMin          224  224  224
  BoardFillMax          255  255  255
  Gridline              192  192  192
  GridHighlight         192  192  192
  Line1                   0    0    0
  Line2                 192    0   64
  MenuHighlight         255  255  255
  GameoverText          192    0   64
  ScorescrollText         0    0    0
  BonusscrollText       192    0   64
  TextentryBox            0    0    0
  TextentryText         255  255  255
  CopyrightText         192  192  192
  SpriteTransparent     255    0    0
  SpriteBitmap          penguin.bmp
  SoundOuch             ouch.wav
  SoundCrash            crash.wav

The names should mostly be self-explanatory. If something is unclear, let me
know, and I'll either change the name in a future version or write better
documentation here. A few things bear mentioning:

BoardFillMin and BoardFillMax define the colors of the game play area. The
values will be randomly selected from the range given, but there's a twist
-- if two (or three) of the red, green, or blue values have identical Min
*and* identical Max values, those two will be "locked" together. This way,
you can produce grey or monotone backgrounds instead of having every theme
look like the mutant love child of Rainbow Brite and the Swamp Thing.

SpriteTransparent is the color value which will be treated as clear when
drawing the bitmap. In the above example, the penguin.bmp has a bright red
background, and since SpriteTransparent is set to the matching value, the
background isn't shown.

The bitmap file should be a 24-bit MS-Windows-style .bmp format. I know that
this is Lame(tm) but the SDL library which IceBreaker uses understands this
format natively, and so using it allows us to avoid having a whole extra
library just to load some really tiny bitmaps. They should be 14x14, by the
way. If you want, you can make them as small as 12x12, but that's basically
treated as the top-left of 14x14, and support for that may vanish in a
future version. (If you want smaller, just mask out most of the image.)

In addition to SpriteBitmap, you may also set SpriteMirrorBitmap. If this
tag exists, the given image will be used when the sprite is moving to the
right, and the main SpriteBitmap when it's moving to the left. If you leave
out this tag, there will be no warning -- the main bitmap will be used for
both. In fact, leaving it out is the best thing to do if you don't want your
image to flip, because it saves, like, 500 bytes of RAM over defining the
same image twice. And we all know how important those few bytes of RAM are
these days, right?

The sound files are 8 bit mono PCM at 22050. They should also be really
short -- under a second. This'll mean the total size will be easily less
than 30k -- if it's not, something's not right.

If you do produce a good theme, let me know -- send it to 
<mattdm@mattdm.org>, and I'll consider including it with the main
distribution. All themes must be licensed under the GPL.

</file>

<file path=IceBreakerPortable/App/IceBreaker/README.txt>WHAT:
  
  So, uh, there's a bunch of penguins on an iceberg in Antarctica. You have
  been selected to catch them so they can be shipped to Finland, where they
  are essential to a secret plot for world domination.

  In order to trap the penguins, you'll need to break the iceberg into small
  chunks. (They're afraid of water, for no apparent reason. Ah well. "The
  Matrix" had more plot holes than this, and it still was a hit.) You do
  this by melting lines in the ice with Special High-Tech GNU Tools.

  If a penguin hits a line in progress, however, it vanishes with a loud
  noise, and you lose a life. (Yes, a life. This story is really breaking
  down, isn't it? But never fear -- I'll keep going until it's completely
  dead.)

  Once 80% or more of the iceberg is gone, the remaining chunks are small
  enough for shipping. Of course, if you manage to get rid of more than
  that, you'll save on postage, thus earning you exponential amounts of Geek
  Cred (a.k.a. "score").

  After you ship off one batch of penguins, it's time to move on to the
  next. Each subsequent 'berg will have one more penguin, and you'll have
  one more life. This will continue until you lose, or until you exceed
  level one hundred or so, which Ain't Gonna Happen. 

  Of course, this is an urgent mission, so you'll be penalized if you're
  slow -- every second or so, your score drops down by one. But don't worry,
  I'm not completely cruel, so any points you earn on one level are yours to
  keep forever, no matter how long you take on subsequent icebergs.

  As far as I can tell, this makes no narrative sense whatsoever, so at this
  point, I declare the backstory / game metaphor completely collapsed. Just
  go play.


HOW:

  The left mouse button starts drawing lines; the right (and/or middle)
  button toggles between making vertical and horizontal lines.  Note that
  left clicking actually starts *two* lines: either up and down or left and
  right. (This will make plenty of sense when you're actually playing.) If
  one of these lines is hit before it reaches the edge of the iceberg,
  you'll lose a life. If both are hit, you'll lose two lives.

  As a tiny bit of grace, if you click directly on a penguin, it'll say
  "Ouch" and nothing else will happen.

  Once a line is completed, any area containing no penguins is cleared.
  Falls into the ocean, so to speak. Once 80% has been cleared, the level is
  complete. However, you get an exponential bonus for every percentage point
  above that, so you want to try to make your last line suddenly clear a
  huge chunk of ice. (Again, this will make sense once you've played for a
  while.) Oh, and you also get a (much smaller) bonus for having lives left
  over at the end of a level.

  Taking a long time on a level doesn't affect these bonuses, but it can
  chip away at your score, so you have to balance the time it takes to set
  up a situation where you can clear 99% of the iceberg against the bonus
  you'll get for doing so.

  Having trouble? A hint: it's useful to make traps by intentionally letting
  some of your lines get broken. That way, you can create smaller areas in
  which you can catch the pesky little things easily.


WHY:

  There's a game for MS Windows called "Jezzball". You may notice that this
  one is extremely similar. There's a reason for that. See, our main
  computer at home runs Linux most of the time, but it has Win95 set up to
  dual-boot if need be. (Unfortunately, it's too slow to run VMware or Wine
  well.) Ideally, of course, the machine stays in Linux, but my wife, Karen,
  really likes puzzle sorts of games and became highly addicted to this
  Jezzball thing. Well, we simply couldn't have the system wasting its life
  in Windows all that time, so I took it upon myself to create a
  sort-of-clone. (It's not a pure clone, because I like to think that I've
  done many things in a far superior way.) So this game can be thought of,
  in a simultaneously dangerously geeky and dangerously mushy way, as sort
  of a dual love-letter, to both Karen and Linux. :)

  It's therefore somewhat ironic that IceBreaker now exists in a MS 
  Windows version. Ah well. I know not all of you have been converted yet,
  and you might as well enjoy the game too.

  Oh, and to answer another "Why" question, especially for my friend Lars:
  why is this program written in C and yet uses C++ style comments? Because
  I like C++ style comments, that's why.

WHO:

  This game was written by Matthew Miller <mattdm@mattdm.org>.

  Recent versions have benefited immensely from the help of Enrico Tassi
  <gareuselesinge@infinito.it>. He's responsible for getting the Win32 port
  to work so nicely, and for a lot of fancy new features. Enrico doesn't
  live here in Boston, but he's a huge fan of Boston band Letters To Cleo,
  so that counts for something.

  Much thanks to Karen for everything. In fact, if you really love this
  game, check out Ten Thousand Villages <http://www.tenthousandvillages.org>,
  the non-profit organization for which she works. And if you live near
  Boston, MA, stop in to the store in Coolidge Corner (Brookline) and say
  "Hi" and perhaps buy something -- they have cool stuff and it's a really
  great organization.

  Thanks also to Tae-Jin, for helping me squash a nasty bug, and to Paul for
  testing and suggestions and proofreading this document. And to the folks
  at the helpdesk downstairs for playing this game instead of working.

  The sounds were either originally created or borrowed from freely-licensed
  sources and modified heavily. Thanks to Wesley Crossman for his
  contributions. I'd still like lots more cool good ones -- either
  improvements of the existing sounds or for new themes.

  The penguin image is mostly my own work, but is based on a graphic
  from Pingus <http://dark.x.dtu.dk/~grumbel/pingus/>.

  Actually, I'm quite open to accepting any help anyone wants to give.


WHEN:

  A week or two in September 2000, and then some more time in July 2001,
  and then in May 2002, so on.


WHERE:

  Get it from: <http://www.mattdm.org/icebreaker/>
  
  Report bugs: <mattdm@mattdm.org>


WHICH:

  (As in, "On which libraries does icebreaker depend?")
  
  libSDL and libSDL_mixer. <http://www.libsdl.org/>


WHITHER:

  I'm now actively working on IceBreaker, and a few other people have been
  too (most notably, Enrico Tassi). If you want to help, or are just
  interested in what's going on, check out the development section of the
  IceBreaker website at <http://www.mattdm.org/icebreaker/development.html>.


------------------------------------------------------------------------------
Copyright (C) 2000-2002 Matthew Miller and others and released under the
terms of the GNU General Public License.

This project uses the Simple DirectMedia Layer and SDL Mixer libraries which
are available under the GNU LGPL license. SDL and SDL_mixer source code
should be available from wherever you got IceBreaker; if you can't find it,
it is available at <http://www.mattdm.org/icebreaker/> or at the main SDL 
site <http://www.libsdl.org/>.

</file>

<file path=IceBreakerPortable/App/IceBreaker/TODO.txt>Some of this is work in progress, and some it is just stuff I'd like to see.
Check out <http://www.mattdm.org/icebreaker/development.html> for details.

* many (65 at last count) sections of the code are marked with "FIX", in
  places where I know I did something messy, foolish, or inefficient.
* there are likely other bits of messiness, foolishness, and inefficiency
  which I haven't realized are there
* this is part of the above, but bears mentioning separately: some of the
  code is the product of late-night hacking and, while it works fine,
  desperately needs cleaning up

For 2.0:
- make MacOS X port
- find and use user's home dir on WinNT/2k/XP
- do something sensible if selected theme is invalid
- have a dozen themes or more (currently at nine)

Post 2.0 (but sooner if we're lucky):
- make it so when both lines get broken exactly at once, the second sound
  is played with a very slight delay so that the user gets audio
  feedback that two lives were lost
- make spaces-in-username work -- convert to/from _ in high score file
- make ctrl-q quit (or perhaps just q, with a confirm dialog)
- check for high scores on 'quit' when in the midst of a game
- option to turn off scrolling level-end text ("transitions = normal/fast")
- more code cleanup in the event loops -- such big hairy functions....
- "help" command line options redirected to files on win32 -- what to do
  about that?
- clean up intro -- remove stupid 'w' thing (either add ability to tell a 
  line to kill itself after a certain length, or add code to the intro to
  know when to kill which lines.)
- make the program not crash if data files can't be found. (Of course, on
  Win32, we're SOL without the SDL DLLs anyway.)
- make help key (F1) work in intro
- look for themes in an os-specific directory -- ~/.icebreaker on Linux
  (which means migrating the current ~/.icebreaker to either ~/.icebreakerrc
  or ~/.icebreaker/icebreakerrc) -- in addition to the standard directory.
  on BeOS, this might mean looking in the same dir in which the executable
  resides... need to check about that.
- make man page version of themes help?
- move themes to a subdir
  a) in the source tree
  b) in the datadir?
- unbreak BeOS port (looking to be a pain, and let's face it, this is an
  increasingly marginal platform. even the person who did the initial port
  doesn't actually seem to run the OS very often....)

For 2.2:
- ability to use bitmaps for backgrounds
- ability to use png instead of bmp -- use SDL_image.

For 3.0:
- add music courtesy of my brother Joel at Red Reactor Sound Studio 
  <http://www.redreactor.com/> and intelligent (context-sensitive) music
  system
- that annoying "entire iceshelf collapses" bug is *still* there. happens
  very very very very rarely, though, so I can't figure out what exactly
  the problem is. probably something wrong with squarefill() or some other
  part of checkempty() in grid.c. I tried changing a few things, but it's
  hard to prove that the problem is solved when you can't recreate it....
- there is a little bug where in certain situations you can start an
  opposing line directly in the path of an oncoming line, causing lines 
  which are essentially on top of each other. Not a terribly fatal flaw,
  but still.
- faster better smarter collision detection (not a change to be taken 
  lightly since that's basically rewriting the core of the engine). this
  will solve the two bugs above once and for all, and should
  be a significant speed increase if done right. My goal is to make this 
  play on acceptably on my Toshiba Libretto CT50 (pentium 75).
- make option parsing a bit more flexible -- gnu getopt style
- animated sprites
- replace randomized "demo" with a real demo that at least follows the
  rules -- and ideally plays a decent game. random semi-AI play would be
  great; a recording mechanism of some sort is second-best
- make playing area able to be a bitmap instead of just a colored grid
  (maybe lines also)

Possibly:
- convert to C++ -- reduce global variables
- have bonus Things which get you points (or change game mechanics) for
  trapping with a single penguin. (in a small enough space?)
- user-definable keys
- internationalization - translations and fonts

Probably never:
- make GNOME/KDE versions?
- Mac OS 9 port?
- the animation is really jerky with some refresh rates. what to do about
  this? last time I wrote a game was under DOS, and you could easily
  sync to the vertical refresh.....

</file>

<file path=IceBreakerPortable/App/IceBreaker/icon_readme.txt>The IceBreaker icon is a based on icons by Crystal by Everaldo and created by John T. Haller of PortableApps.com.  It is released under the GPL as included in LICENSE.TXT in this directory.
</file>

<file path=IceBreakerPortable/App/readme.txt>The files in this directory are necessary for the portable application to
function.  There is normally no need to directly access or alter any of the
files within these directories.

</file>

<file path=IceBreakerPortable/Other/Source/License.txt>		    GNU GENERAL PUBLIC LICENSE
		       Version 2, June 1991

 Copyright (C) 1989, 1991 Free Software Foundation, Inc.
     59 Temple Place, Suite 330, Boston, MA  02111-1307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Library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19yy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59 Temple Place, Suite 330, Boston, MA  02111-1307  USA


Also add information on how to contact you by electronic and paper mail.

If the program is interactive, make it output a short notice like this
when it starts in an interactive mode:

    Gnomovision version 69, Copyright (C) 19yy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Library General
Public License instead of this License.
</file>

<file path=IceBreakerPortable/Other/Source/Readme.txt>The base application's source code is available from the portable app's
homepage listed in the help.html file.

Details of most other things are available there as well.

LICENSE
=======

This package and its launcher are released under the GPL. The launcher is the
PortableApps.com Launcher, available with full source and documentation from
http://portableapps.com/development. We request that developers using the
PortableApps.com Launcher please leave this directory intact and unchanged.

USER CONFIGURATION
==================

(For this section, AppNamePortable is the executable base file name, normally
the App ID of the package)

Some configuration in the PortableApps.com Launcher can be overridden by the
user in an INI file next to AppNamePortable.exe called AppNamePortable.ini.  If
you are happy with the default options, it is not necessary, though.  There is
an example INI included with this package to get you started.  To use it, copy
PortableApps.comLauncher.ini from this directory to AppNamePortable.ini next to
AppNamePortable.exe. You will need to change the INI header (the
"[AppNamePortable]" bit) to match the file name.  The options in the INI file
are as follows:

[AppNamePortable]
AdditionalParameters=
DisableSplashScreen=false
RunLocally=false

The AdditionalParameters entry allows you to pass additional command-line
parameters to the application.

The DisableSplashScreen entry allows you to run the launcher without the splash
screen showing up.  The default is false.

The RunLocally entry allows you to run the portable application from a read-
only medium. This is known as Live mode. It copies what it needs to to a
temporary directory on the host computer, runs the application, and then
deletes it afterwards, leaving nothing behind. This can be useful for running
the application from a CD or if you work on a computer that may have spyware or
viruses and you'd like to keep your device set to read-only. As a consequence
of this technique, any changes you make during the Live mode session aren't
saved back to your device.  The default is false.

There may be other values also permitted in the user configuration file by the
portable application; refer to help.html for any details of them.

</file>

<file path=Mines-PerfectPortable/App/Mines-Perfect/boards/Parquet.txt><levels>  // height  width  num-mines num-wholes
6  6  10   
11 11 35
11 22 80

<frame-types> // x0  y0  width  height
0  50  22 38  // 0 Ecken aufrecht
50 50  38 22  // 1 Ecken liegend
25 50  22 38  // 2 Seiten aufrecht
50 75  38 22  // 3 Seiten liegend

<cell-types>  // x0  y0  width  height  symbol-dx  symbol-dy
              // frame-type  dx  dy
0  0   16 32   7 15   0 -3 -3   2 -3 -3
0 33   32 16   15 7   1 -3 -3   3 -3 -3


<cell-patterns>  // row  col  cell-type  dx  dy  cond.
                 // adj-pattern  adj-tile-hor  adj-tile-vert

0 0   0   0  0    777   7 -1 -1   5 -1 0    
                        2  0 -1             1 0 0 
                        3  0 -1 
                        7  0 -1   4  0 0    


0 0   0   16  0   777             5 -1 0   6 -1 0  
                        0  0  0            2  0 0 
                                           3  0 0 
                                  4  0 0   6  0 0 


0 1   1   32  0   777   5 -1 0   6 -1 0   7 -1 0   5 -1 1 
                        1  0 0                     0  0 1 
                                       3 0 0    


0 1   1   32 16   777               2 0 0    
                        1 0 0                   0 0 1 
                        4 0 0   6 0 0   7 0 0   4 0 1


1 0   1    0 32   777   3 0 -1   0 0 0   1 0 0   3 0 0
                        7 0 -1                   6 0 0
                                    5 0 0

 
1 0   1    0 48   777                4 0 0
                        7 0 -1                   6 0 0
                        2 1 -1   0 1 0   1 1 0   2 1 0


1 1   0   32 32   777   1 0 0   3 0 0
                        4 0 0           7 0 0 
                        5 0 0
                        1 1 0   2 1 0 


1 1   0   48 32   777           3 0 0   0 0 1
                        6 0 0           4 0 1
                                        5 0 1
                                2 1 0   0 1 1


<tile>  // hor-dx  hor-dy  vert-dx  vert-dy
64 0   0 64
</file>

<file path=Mines-PerfectPortable/App/Mines-Perfect/boards/Pentagon.txt><levels>  // height  width  num-mines
11 11 10  // beginner
23 23 40  // intermediate
23 43 99  // expert

<frame-types>  // x0  y0  width  height
37  102  35 28  // 0 Ecken Cell-Typ 0
37  131  35 28  // 1 Ecken Cell-Typ 1
111 124  28 35  // 2 Ecken Cell-Typ 2
140 124  28 35  // 3 Ecken Cell-Typ 3
1   102  35 28  // 4 Seiten Cell-Typ 0
1   131  35 28  // 5 Seiten Cell-Typ 1
111 88   28 35  // 6 Seiten Cell-Typ 2
140 88   28 35  // 7 Seiten Cell-Typ 3

<cell-types>  // x0  y0  width  height  symbol-dx  symbol-dy
              // frame-type  dx  dy
0  0   28 21   13 10   0 -4 -4   4 -4 -4  // 0 Spitze oben
0 22   28 21   13  9   1 -4 -3   5 -4 -3  // 1 Spitee unten
0 44   21 28   10 13   2 -4 -4   6 -4 -4  // 2 Spitze links
0 72   21 28    9 13   3 -3 -4   7 -3 -4  // 3 Spitze rechts

<cell-patterns>  // row  col  cell-type  dx  dy  cond.
                 // adj-pattern  adj-tile-hor  adj-tile-vert
0 3   1   42  0   777   6 -1 1   2 0 1   1 0 1   4 0 0   2 0  0   7 -1  0   5 -1  0
1 0   3    0 14   777   6 -1 0   2 0 0   3 0 0   6 0 0   5 0 -1   4  0 -1   0  0 -1
1 1   0   14  7   777   7 -1 0   0 0 0   4 0 0   3 0 0   1 0  0   0  0 -1   6 -1  0
1 1   1   14 28   777   4  0 0   5 0 0   7 0 0   6 0 0   5 0 -1   1  0  0   2  0  0
1 2   2   35 14   777   0  0 0   1 0 1   5 0 0   7 0 0   3 0  0   2  0  0   7 -1  0
2 3   0   42 35   777   1  0 1   3 0 1   6 0 1   0 1 0   7 0  0   3  0  0   4  0  0
3 1   2    7 42   777   3  0 0   7 0 0   2 1 0   1 1 0   0 1 -1   5  0 -1   1  0  0
3 1   3   28 42   777   4  0 0   5 0 0   0 1 0   4 1 0   2 1  0   6  0  0   3  0  0

<tile>  // hor-dx  hor-dy  vert-dx  vert-dy
56 0   0 56
</file>

<file path=Mines-PerfectPortable/App/Mines-Perfect/boards/Triangle14.txt><levels>  // height  width  num-mines
6  6  8   // beginner
11 11 30  // intermediate
11 22 60  // expert

<frame-types>  // x0  y0  width  height
1  109  32 32  // 0 Ecken Cell-Typ 
34 109  32 32  // 1 Seiten Cell-Typ 

<cell-types>  // x0  y0  width  height  symbol-dx  symbol-dy
              // frame-type  dx  dy
1  1  26 26   6  7   0 -3 -3  1 -3 -3  // 0 rechter Winkel links-oben
1 28  26 26  18 17   0 -3 -3  1 -3 -3  // 1 rechter Winkel rechts-unten
1 55  26 26  18  7   0 -3 -3  1 -3 -3  // 2 rechter Winkel rechts-oben
1 82  26 26   6 17   0 -3 -3  1 -3 -3  // 3 rechter Winkel links-unten

<cell-patterns>  // row  col  cell-type  dx  dy  cond.
                 // adj-pattern  adj-tile-hor  adj-tile-vert
0 0   0    0  0  777   4 -1  0   5 -1  0   6 -1  0   7 -1  0   3  0  0   2  0  0   1  0  0
                       5  0  0   4  0  0   7  0 -1   6  0 -1   2  0 -1   3  0 -1   7 -1 -1   
0 0   1    0  0  777   6 -1  0   7 -1  0   3  0  0   2  0  0   6  0  0   5  0  0   4  0  0
                       7  0 -1   6  0 -1   2  0 -1   3  0 -1   0  0  0   4 -1  0   5 -1  0
0 1   3   26  0  777   6 -1  0   7 -1  0   3  0  0   0  0  1   1  0  1   5  0  1   4  0  1
                       7  0  0   6  0  0   5  0  0   1  0  0   0  0  0   4 -1  0   5 -1  0   
0 1   2   26  0  777   4 -1  1   0  0  1   1  0  1   5  0  1   4  0  1   7  0  0   6  0  0
                       2  0  0   1  0  0   0  0  0   4 -1  0   5 -1  0   6 -1  0   7 -1  0 
1 0   3    0 26  777   0  0  0   1  0  0   5  0  0   6  0  0   7  0  0   3  1  0   2  1  0
                       1  1  0   0  1  0   3  1 -1   7  0 -1   6  0 -1   2  0 -1   3  0 -1
1 0   2    0 26  777   2  0  0   6  0  0   7  0  0   3  1  0   2  1  0   1  1  0   0  1  0
                       4  0  0   7  0 -1   6  0 -1   2  0 -1   3  0 -1   0  0  0   1  0  0
1 1   0   26 26  777   2  0  0   3  0  0   0  0  1   1  0  1   5  0  1   4  0  1   7  0  0
                       3  1  0   2  1  0   1  1  0   0  1  0   4  0  0   5  0  0   1  0  0
1 1   1   26 26  777   0  0  1   1  0  1   5  0  1   4  0  1   0  1  1   3  1  0   2  1  0
                       1  1  0   0  1  0   4  0  0   5  0  0   6  0  0   2  0  0   3  0  0

<tile>  // hor-dx  hor-dy  vert-dx  vert-dy
52 0   0 52
</file>

<file path=Mines-PerfectPortable/App/Mines-Perfect/changes.txt>Version 1.4.0
-------------

- Bug019: ShowBestTimesDlg: Ist Rekord versendungsf&#65533;hig und wird der Show-Button
          angeklickt => was_send == true

- Imp014: ShowBestTimesDlg: Falls keine Zeit eingetragen ist, wird der
          Reset-Button disabled (F&#65533;r Show-Button leider nicht so leicht)

- Bug018: Undo macht v&#65533;lligen Unsinn bei Zusatzboards

- Imp013: Boards '.' -> '.\boards'

- Imp012: Hintergrundfarbe f&#65533;r NT und W2000 unterschiedlich

- Imp011: LogException nicht als unknown exception.

- Imp010: F2 -> ctrl-n

- Bug016: ShowMines auf on, new Game, irgendwas, undo all => Exception
          - Es wird kein start_timer gesetzt, beim play wird aber einer erwartet
          - L&#65533;sung: glob::show_mines -> Options::show_mines

- Imp009: mine32.ico wird nicht mehr zur Laufzeit ben&#65533;tigt (mine32.xpm)
          (mine32.ico wird f&#65533;r mineperf.exe gebraucht)

- Bug015: Glob::log_on = false => auto.log wird trotzdem erzeugt

- Bug   : Abspeichern eines Verlorenen Spiels und Laden desselben, hat zur
          Folge, dass offene Felder nicht gemalt werden.
          (Tritt nicht mehr auf)

- Bug014: Rekord ohne Feld&#65533;ffnen

- Bug009: ASSERT beim Abspielen einer *.log-Datei mit 'hint'.
          (nichts getan, tritt aber nicht mehr auf)

- Bug013: Men&#65533;punkt Solve all: H&#65533;kchen bleiben stehen

- Bug012: Absturz bei 2x Best Times (Nur W2000 nicht bei W9x oder NT)
          Tritt bei V140 nicht mehr auf (keine Bearbeitung)

- Fea004: Show Mines

- Imp   : _VARIANT_ (in Projektfiles)

- Imp   : Selfdefined-Modus -> Time = 999

- Bug011: Flaggen k&#65533;nnen nicht mehr entfernt werden

- Fea003: Senden eines Bug-reports

- Imp008: smilie -> smiley

- Bug010: Verlorenes Spiel laden => Feld wird nicht aktualisiert.

- Imp007: throw Exception -> ASSERT

- Imp006: Im User-defined-Level laeuft die Uhr nicht mehr mit.

- Bug008: MainWin wird beim Programmstart nicht an letzter Stelle wieder angezeigt.

- Imp005: rand-Funktion selberschreiben
          - Bestimmung der Startsequenz zufaelliger (nicht mehr mit clock())

- Imp004: guestbook.php legt Daten tabellenf&#65533;rmig ab.

- Fea002: Senden eines Hiscore-Eintrages
          - Sekunden -> Millisekunden
          - Neuer HiScore: Uservorschlag: Letzter global, nicht letzter des akt. Levels
            (Daf&#65533;r Datum in Ini-Datei)
          - Username + Zusatzkennung (Daf&#65533;r Userliste in Ini-Datei)

- Imp003: Quellen fuer Visual-C++ uebersetzbar gemacht

- Bug007: Falsche Flagge + oeffnen auf offenem Feld => Absturz

- Imp002: Ctrl-Klassen + verzoegertes Zeichnen

- Fea001: Gaestebuch auf Homepage eingerichtet

- Imp001: Verzoegertes zeichnen
          - Alle Controls zeichnen sich und ihre Kinder selber.
          - Loeschen eines Controls hat Loeschung aller Kinder zur Folge.
          - Basisklasse fuer alle Controls


Version 1.3.0:
--------------

- Src23:
  - Bug005: Murphy's Law wird nicht angewendet.
  - Bug004: Spiel zeigt Sackgasse an, obwohl es die inneren geschlossenen Zellen keine
            Mienen mehr enhalten koennen.
  - Bug003: Absturz
  - wxwin: Selfdefined-Dlg: keine Tiefe
  - wxwin: neuer Highscore, Cancle => Highscore wird ohne Namen eingetragen
  - Authentic(board) -> Logfile

- Src23 oder Src22
  - Beim Laden Logbook::clock0 korrigieren
  - Beim Laden wird anscheinend das akt. Verzeichnis verstellt
    -> mineperf.ini und auto.log im falschen Verzeichnis

- Src22:
  - Logbook: undo/redo:
    - ueberspringen von invalid logs
    - s+c+z ueber invalid log -> Fehler
    - Beim letztmoeglichem Redo invalid ueberspringen
  - chksum fuer boards (bisher nur dummy)
  - Start-Timer-Log
  - Certified-Boards: (Ini-Datei, Board, NewRecordDlg, BoardType)
  - Flackern entfernt: boardview: beim Zellenoeffnen
                       game: beim Aufbau (neuer Parameter: width_draw)
  - Deadend-Sound

- Src21:
  - Bug001: Stillstand beim Laden einer ungueltigen Log-Datei
            -> logbook.cpp/h, api.cpp/h, game.cpp

  - Absturz bei trace_level == 2
    -> eqs.cpp, board.cpp

  - Gruppen werden ev. nicht richtig gebildet (offen)
     EQS::findOneSolution/findMoves3

  - Log-Datei mit Version, GUI und Boardnr -> name,
  - Ini-Datei mit Version
  - namespace 'Glob' fuer globale Var. in game.cpp eingefuehrt

- Src20:
  - Checksum
  - Bug002: Murphys-Law funktioniert nicht richtig

- Src19: Sound
- Src18: Dialoge fertig, Board-Menu
- Src17: neues Timer-Konzept
- Src16: Anpassungen fuer Linux (lauffaehig, aber noch mit Fehlern)
- Src15: Abstrakte-Schnittstellenklasse fuer C++-Builder5
- Src14: Abstrakte-Schnittstellenklasse fuer Sound und Timer
- Src13: Bitmap: Abstrakte-Schnittstellenklasse fertig
- Src12: Bevel + Frame-Window gehen jetzt

- unzugeordnet:

  - timer mit uclock synchronisieren?
    - game sollte nicht Timer::setNum(n: 0 < n && n < 999) aufrufen
    - Timer::start und Timer::stop sollten verwendet werden

  - auto.log wurde nicht im Play-Modus geschrieben (OOT)

  - Exception beim laden von err100.log
    - BOARD::act(): max_stage wurde runtergesetzt (geht (noch) nicht im Play-Modus)
    - logbook_bck war unsinn (dadurch setNextLog wirkungslos)

  - Laden einer leeren (keine dyn. Daten) *.log-Datei -> Exception:
    'play-index zu gross'

  - Beide Maustasten gedrueckt -> Erst Feld markiert, dann Nachbarn angezeigt

  - Absturz bei Grid-3d 5x5x5 mit 99 Minen

  - Beim neuem Spiel werden keine neuen Wholes angezeigt,
    intern aber anscheinend berechnet, da das Laden und Speichern
    nicht dann nicht mehr klappt.

  - Falls Spiel von Autosolve geloest wurde, werden
    die verminten, aber nicht geflaggten Zellen nicht als geflaggt gezeichnet.

  - auto_solve_stage = 1
    manchmal werden verminte Zellen offen gezeichnet

  - api.h/.cpp

      MPOINT operator+ (const MPOINT& a, const MPOINT b);
      /*
      {
        MPOINT r = a;
        MPOINT r = a;
    -   return r += a;
    +   return r += b;
      }
      */

  - game.cpp:
    OPTIONS::OPTIONS() wird 3x aufgerufen ?! (keine *.ini-Datei)

  - triangle14: Rand der Zellen sieht komisch aus

  - Gross/Kleinschreibung im Boardnamen (Datei <-> *.ini) unterschiedlich
    -> ev. Absturz
    Gross/Kleinschreibung sollte aus Datei (aus welcher?) uebernommen werden.

- Umstellung auf wxWindows

- noch fuer Borland
  - Startup-Modus bei Triangle manchmal etwas langsam
    (BOARD::getRandCell Bevorzugung von Randzellen mit wenigen
     'clean'-Nachbarzellen)

  - Fehler: Bis die Zeit von 0 auf 1 umspringt vergehen 0 - 999 ms.
  - neu: Undo/Redo
  - neu: Laden/Speichern


Version 1.2.1:
--------------

- Fehler behoben: Voraus.: murphys_law = on
                  Wurde eine Zelle geflaggt die nicht vermint war
                  -> Exception: BOARD::chkMines(): open Cell is mined
                  (log_squ4.txt - log_squ5.txt)

Version 1.2.0:
--------------

- neu: mit Soundunterst&#65533;tzung

- neu: L&#65533;ckenlose Kontrolle beim Minenumlegen

- ge&#65533;ndert: Default-Modus ist Lucky (nicht mehr Original)

- Fehler behoben: - - -  ->  wird '?'-Zelle ge&#65533;ffnet, dann wird die Mine auf diese
                  - 1 ?      Zelle gelegt (richtig) -> Spiel verloren (richtig), aber
                  - 1 !*     kein Kreuz bei '!*'-Zelle
                  - 2 -

- Fehler behoben: Exception: EQS::findOneSolution: mines_diff != 0

- Fehler behoben: Die log.txt-Datei wird zu sp&#65533;t geschrieben und so fehlt
                  im Falle einer Ausnahme u.U. der letzte Schritt.

Version 1.1.2:
--------------

- Fehler behoben: 8 x 8 x 30, Start-Up, seq=938(939?),
                  -> Endlosschleife vor dem 1. Klick.
                  getRandHint(): liefert verminte Zelle mit num_mines==0

Version 1.1.1:
--------------

- Fehler behoben: Moduswechsel (Original->Startup, Status==BEFORE)
                  -> Zeit startet nicht

Version 1.1.0:
--------------

- neu: Lucky-Modus, Murphy's Law, log.txt-Datei, randomize

- Fehler behoben: Aenderung der Windowsschriften fuer Titel und Menu
                  -> Groesse des Fensters stimmte nicht mehr.

Version 1.0.2:
--------------

- Intern: BOARD Unterscheidung nach EQS-real und EQS-visible

- Modus kann waehrend eines Spiels gewechselt werden

- Tasten umbelegt: F2 -> F5, Ctrl + F1-3 -> F1-3

- Smili wird nicht neu gezeichnet, wenn er sich nicht geaendert hat
  (z.B. rechte Maustaste und gleiche Stufe)

- Fehler behoben:
  Autosolve, Spiel gleich zu Beginn geloest
  -> Es blieben manchmal unmarkierte, geschlossene Zellen zur&#65533;ck

- Fehler behoben: Autosolve (Hints), Spiel gewonnen
                  -> Anzahl Restminen war manchmal falsch

- BOARD::getRandCell verbessert (korrigiert?)

- Keine Bitmap-Dateien mehr noetig

- Selfdefined-Dialog: Abbrechen -> kein neues Spiel


Version 1.0.1:
--------------

- Neues Loesungsverfahren (EQS statt LEQS und GEQS) integriert.
  Findet nun auch Zuege, die nur mit Hilfe der Gesamtminenzahl gefunden werden
  koennen.

- Fehler behoben:
  Spiel gewonnen, nicht alle Zellen markiert -> restlichen Zellen werden zwar
  markiert, aber Anzahl der Minen wird nicht auf 0 gesetzt.

- Berechnung der Stagenr. geaendert. (Es bleich immer noch ein Konzeptfehler)


Version 1.0.0:
--------------

- Mit eingeschraenkten Optionen erstellt (kein Murphy's Law, kein Lucky-Modus,
  Stagenummerberechnung bei falschgesetzten Flaggen verbesserungsfaehig).

</file>

<file path=Mines-PerfectPortable/App/Mines-Perfect/copying.txt> 		    GNU GENERAL PUBLIC LICENSE
		       Version 2, June 1991

 Copyright (C) 1989, 1991 Free Software Foundation, Inc.
                       59 Temple Place, Suite 330, Boston, MA  02111-1307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Library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59 Temple Place, Suite 330, Boston, MA  02111-1307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Library General
Public License instead of this License.


</file>

<file path=Mines-PerfectPortable/Other/Source/Readme.txt>Mines-Perfect Portable Launcher
===============================
Copyright 2004-2008 John T. Haller
The Mines-Perfect Icon is from the Nuvola icon set Copyright 2003-2004 David Vignoni

Website: http://PortableApps.com/Mines-PerfectPortable

This software is OSI Certified Open Source Software.
OSI Certified is a certification mark of the Open Source Initiative.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Street, Fifth Floor, Boston, MA  02110-1301, USA.


ABOUT MINES-PERFECT PORTABLE
============================
The Mines-Perfect Portable Launcher allows you to run Mines-Perfect from a removable drive whose letter changes as you move it to another computer.  It allows you to split the program directory from your settings.  The program can be entirely self-contained on the drive and then used on any Windows computer.


LICENSE
=======
This code is released under the GPL.  The full code is included with this package as Mines-PerfectPortable.nsi.


INSTALLATION / DIRECTORY STRUCTURE
==================================
The program expects the following directory structure:

-\ <--- Directory with Mines-PerfectPortable.exe
	+\App\
		+\Mines-Perfect\
	+\Data\
		+\settings\


MINES-PERFECTPORTABLE.INI CONFIGURATION
=======================================
The Mines-Perfect Portable Launcher will look for an ini file called Mines-PerfectPortable.ini that can be used to disable the splash screen by setting DisableSplash=true.  This must be placed in the same directory as Mines-PerfectPortable.exe.
</file>

<file path=PaulStretchPortable/App/paulstretch/readme.txt>PaulStretch
Copyright (C) 2006-2011 Nasca Octavian Paul, Tg. Mures, Romania

Released under GNU General Public License v.2 license

This is an experimental program for extreme stretching the audio.
Requirements:
    - audiofile library
    - libvorbis
    - fltk library
    - portaudio library
    - libmad (for mp3 input)
    - mxml library (for saving/loading parameters)
    - not required, but you can use the FFTW library


This algorithm/program is suitable only for extreme stretching the audio. 

Tips:
	You can change the default output device with "PA_RECOMMENDED_OUTPUT_DEVICE" environment variable (used by PortAudio).
	eg: set PA_RECOMMENDED_OUTPUT_DEVICE=1  #where 1 represents the index of the device; you can try other values for other devices

History:
    20060527(0.0.1)
	  - First release

    20060530(0.0.2)
	  - Ogg Vorbis output support
	  - Added a wxWidgets graphical user interface

    20060812(1.000)
	  - Removed the wxWidgets GUI and added a FLTK GUI (because FLTK GUI is smaller)
	  - Added real-time processing/player
	  - Added input support for Ogg Vorbis files
	  - Improved the stretch algorithm and now the amount of stretch is unlimited (and on big stretch amounts, you don't need additional memory)
	  - Added "Freeze" button to the player
	  - It is possible to render to file only a selected part of the sound
	  - Other improvements    

    20060905(1.024)
	  - Added MP3 support for input
	  - Added bypass mode (if you click play with the right mouse button)
	  - Improved the precision of the position slider (now it shows really what's currenly playing)
	  - Added the possibility to set the stretch amount by entering the numeric value
	  - Added pause mode and volume control
	  - Added post-processing of the spectrum(pitch/frequency shift, octave mixer, compress,filter,harmonics)
	  - Command line parameter for input filename 
	  - The file can be dragged from the explorer to the file text to open it

    20090424(2.0)
	  - Added free envelopes, which allows the user to freely edit some parameters
	  - Added stretch multiplier (with free envelope) which make the stretching variable
	  - Added arbitrary frequency filter
	  - Added a frequency spreader effect, which increase the bandwith of each harmonic
	  - Added a frequency shifter which produces binaural beats (the beats frequencies are variable)
	  - Added 32 bit WAV rendering
	  - Other improvements and bugfixes
	
    20110210(2.1)
	  - Added loading/saving parameters
	  - Added Linux Jack support (thanks to Robin Gareus for the patch)
	  - Added "Symmetric" mode of Binaural Beats
	  - Support for longer stretches - for the really patient ones - up to one quintillion times  ( 10^18 x ) ;-)
	  - Fixed a bug which produced infinite loop at the end of some mp3 files (at playing or render)
	  - Fixed a bug in the mp3 reader
	  - other minor additions

    20110211(2.1-0)
          - Increased the precision of a paremeter for extreme long stretches
    
    20110303(2.2)
          - Improved the stretching algorithm, adding the onset detection
          - Shorten algorithm improvements 
          - Added an option to preserve the tonal part or noise part
	  - Ignored the commandline parameters starting with "-" (usefull for macosx)

    20110305(2.2-0)
          - gzip bugfix which prevents loading of the .psx files on Windows 
          - bugfix on freeze function on onsets

    20110305(2.2-1)
	  - removed the noise on starting/seeking with the player
          - bugfix on freeze function 

    20110306(2.2-2)
	  - buffer error on render

Enjoy! :)
Paul

zynaddsubfx_AT_yahoo com


    

</file>

<file path=PaulStretchPortable/Other/Source/LauncherLicense.txt>                    GNU GENERAL PUBLIC LICENSE
                       Version 2, June 1991

 Copyright (C) 1989, 1991 Free Software Foundation, Inc.,
 51 Franklin Street, Fifth Floor, Boston, MA 02110-1301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Lesser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Street, Fifth Floor, Boston, MA 02110-1301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Lesser General
Public License instead of this License.

</file>

<file path=PaulStretchPortable/Other/Source/Readme.txt>The base application's source code is available from the portable app's
homepage listed in the help.html file (if applicable).

Details of most other things are available there as well.

LICENSE
=======

This package's installer and launcher are released under the GPL. The launcher
is the PortableApps.com Launcher, available with full source and documentation
from http://portableapps.com/development. We request that developers using the
PortableApps.com Launcher please leave this directory intact and unchanged.

USER CONFIGURATION
==================

Some configuration in the PortableApps.com Launcher can be overridden by the
user in an INI file next to PaulStretchPortable.exe called PaulStretchPortable.ini.
If you are happy with the default options, it is not necessary, though.  There
is an example INI included with this package to get you started.  To use it,
copy AppNamePortable.ini from this directory to PaulStretchPortable.ini next to
PaulStretchPortable.exe. The options in the INI file are as follows:

   AdditionalParameters=
   DisableSplashScreen=false
   RunLocally=false

(There is no need for an INI header in this file; if you have one, though, it
won't damage anything.)

The AdditionalParameters entry allows you to pass additional command-line
parameters to the application.

The DisableSplashScreen entry allows you to run the launcher without the splash
screen showing up.  The default is false.

The RunLocally entry allows you to run the portable application from a read-
only medium. This is known as Live mode. It copies what it needs to to a
temporary directory on the host computer, runs the application, and then
deletes it afterwards, leaving nothing behind. This can be useful for running
the application from a CD or if you work on a computer that may have spyware or
viruses and you'd like to keep your device set to read-only. As a consequence
of this technique, any changes you make during the Live mode session aren't
saved back to your device.  The default is false.

There may be other values also permitted in the user configuration file by the
portable application; refer to help.html for any details of them.

</file>

<file path=PngOptimizerPortable/App/PngOptimizer/Changelog.txt>== PngOptimizer Changelog ==

-----------------
2017-02-12 (2.5.1)

- fixed: window position would be always centered instead of being restored to the previous position (Windows only)
- misc: fixed compilation warnings detected by GCC 6

-----------------
2016-10-09 (2.5)

- misc: update code for GTK+ version
- misc: reorganize Windows code for multiplatform support
- misc: update distrib script to create a .deb package

-----------------
2016-07-24 (2.4.3)

- misc: updated file structure for git first commit

-----------------
2014-06-08 (2.4.2)

- fixed: x64 build failed to open dialog boxes on Windows 8

-----------------
2014-05-25 (2.4.1)

- fixed: Windows XP compatibility for 32 bits build

-----------------
2014-05-18 (2.4)

- misc: updated source code for Visual Studio 2012
- misc: welcome message is centered and appears only when the log window is empty
- fixed: some errors found with VS2012 static analysis tool
- fixed: small UI problem in the screenshots dialog
- change: removed batch summary for single file

-----------------
2013-04-14 (2.3)

- new: multithreaded optimization for faster processing on multicore CPUs
- new: better optimization in some cases of greyscale images

- misc: updated ZLib 1.2.5 to 1.2.7 (compression library)

-----------------
2012-09-09 (2.2)

- new: support of the ".apng" file extension
- fixed: only lower case file extensions were managed. The extension case is not relevant anymore.

-----------------
2012-06-09 (2.1)

- new: option to keep or force pixel physical dimensions (pHYs chunk)
- new: better compatibility for old Windows versions (NT based)
- new: Windows Seven taskbar icon now shows progression of an optimization
- new: better automatic dialogs placement when near screen borders, near taskbar or with multiple monitors
- new: the list is now scrollable with the keyboard
- new: "Done" written at the end of multiple files optimization
- new: screenshot directory dialog can be resized

-----------------
2011-04-25 (2.0)

- new: support for APNG for both optimization and conversion (animated GIFs)
- new: x64 version
- new: PNG options moved to their own dialog window
- new: option to ignore animated GIFs
- new: option to keep original file date and time
- new: option to force background color (bkGD chunk)
- new: option to keep or force textual information (tEXt chunk)
- new: always on top option for the main window in the contextual menu
- new: suggested screenshot filename now keeps leading "0" for file number (file 001.png, file 002.png...)
- new: suggested screenshot filename now accepts "-" as a number separator (file-01.png file-02.png...)

- change: AvoidGreyWithSimpleTransparency is now disabled by default (was for IE6 compatibility)
- change: keyboard shortcut to clear the list is slightly less complicated: Ctrl+Delete instead of Ctrl+Shift+Delete

- misc: better results with some cases of indexed color images
- misc: updated ZLib 1.2.3 to 1.2.5 (compression library)

- fixed: bad % reported for large files
- fixed: hangs at startup when loading an empty configuration file (PngOptimizer.ini)
- fixed: could not load GIFs containing non-Netscape application extensions blocks 
         (like XMP data from Photoshop CS)
- fixed: could not load GIFs with a compressed block ending with a terminator 
         instead of an end-of-information code

-----------------
2009-12-13 (1.9)

Internal version

-----------------
2008-11-02 (1.8)

- new: uses Windows XP and Windows Vista theme on those platforms
- new: uses a lot less memory when optimizing
- new: when asking for a screenshot file name: does not select the .png part of the file name
- new: when asking for a screenshot file name: proposes a new file name based on the previous file name

- corrected: freezes on Windows Vista
- corrected: better anti-aliased text in the list

-----------------
2008-09-11 (1.7)

Private release by Paul Higginbottom

-----------------
2007-04-22 (1.6.1)

- corrected : more robust clipboard code to avoid crash whith strange bitmap data (MSN messenger, again)

-----------------
2007-04-16 (1.6)

- new: optimization engine improved
- new: dump of a clean copy of the source PNG file if the compression cannot be improved
- new: directories accepted for drag-and-drop (with recursive optimization)
- new: TGA files accepted
- new: more BMP formats accepted
- new: added an option to optimize screenshots
- new: added an option to ask for the file name of a screenshot
- new: settings stored in a configuration file instead of the registry

- corrected: bug for 32 bits images converted to palette images that contained more than one fully transparent color
- corrected: could not load 24 bits BMP with a colorcount set to 16777216 (expected 0 for the colorcount)
- corrected: bug when decoding a transparent GIF with a local palette
- corrected: screenshot drag-and-drop could not be done to some applications
- corrected: PngOptimizer was complaining when the source file was read-only even when a new file was created
- corrected: no blocking anymore when optimizing files given through the command line

- internal: use of the chustd framework instead of the dkstd
- internal: improved software architecture

- misc: PngOptimizer is now Open Source software
- misc: dropped support for Windows 98/Me


-----------------
2006-01-09 (1.5.4 aka 1.54)

- uneeded bKGD chunk inserted when the &#65533; Keep background color &#65533; option was set.

-----------------
2006-01-07 (1.5.3 aka 1.53)

- Use of critical section to avoid potential conflict between the user interface and the working thread.
- Corrected 24 bits & 32 bits BMP decoding errors.
- Support for 16 bits BMPs.
- "Clear" option in the context menu to clear the list.
- Better previous window positionning :
   - When PngOptimizer was minimized then closed, the window was unreachable at relaunch.
   - When other instances of PngOptimizer are running, the window is now offseted respectively to the previous
     instance window.

-----------------
2005-11-20 (1.5.2 aka 1.52)

- Use of the latest zlib (v1.2.3 ; 2005-07-18) instead of the zlib++ based on v1.1.4
- Further compression for 24 bits images :

  Checking size without filtering : slower optimization but improves file size (no more +50% increase)

- Further compression for 32 bits images :
   
   Checking size without filtering (same method than for 24 bits images).

   A 32 bits image which could be converted to a 24 bits image was then stored to the disk.
   Now PngOptimizer feeds the 24 bits image to the 24 bits optimizer (which can lead to a palette image).

- Improved general compression by changing the ZLib compression strategy :
   
   Filtered images are stored with the Z_FILTERED strategy, otherwise Z_DEFAULT_STRATEGY is used.
   
   For 32 bits images, both strategy are used and compared, as Z_FILTERED does not always give
   the best results for 32 bits filtered pictures.

- Warning when converting animated GIF

2005-08-15 (1.5.1 aka 1.51)

- BMP decoder crash with 32 bits BMPs
- Crashed when a fake bitmap was stored in the clipboard :
  IsClipboardFormatAvailable(CF_BITMAP) returned true, GetClipboardData(CF_BITMAP) returned NULL
  Case found when copying & pasting MSN Messenger smileys

-----------------
2005-03-11 (1.5)

- Full Unicode support (except for PngOptimizerCL).
- Corrected two memory leaks when decoding BMP and GIF files.
- Added an option to keep the background color (bKGD). Please note that the background color is
  not kept with indexed (palette mode) pictures. This option only works with true-color or grey
  pictures.
- PngOptimizer remembers the last window position and size.
- The main text window has been enhanced. Printing is faster in some cases. You can now scroll
  inside with the keyboard and the mouse wheel. The scrolling position is not lost anymore when
  you resize the window.
- For the first time in PngOptimizer history, introducing multithreading :) You can now move
  the interface while PngOptimizer is working.
- Support for compressed BMP added.
- Support for bitmap stored in the clipboard. Primary used for screenshots, but can be used
  for any bitmap stored in the clipboard.

  .:: More Info

  1) Take a screenshot with the "Print Screen" key or Alt+"Print Screen" for the current window only.
  2) Press Ctrl+V or Shift+Insert in the PngOptimizer window, or right-click in PngOptimizer and
     choose "Paste screenshot"
  3) PngOptimizer creates a PNG file from your screenshot, and prints the filename in its window.
  4) You can drag the file name out of the PngOptimizer window in any application which accepts
     dragged files.
  5) You can also double-click on the file name to display your picture in your favorite picture 
     viewer.

  By default, those files are stored in your Temp directory in your Windows profile. For example :

  C:\Documents and Settings\YourName\Local Settings\Temp

  In Windows 98, the default storage location is located in the global Temp directory. For example :

  C:\WINDOWS\TEMP

  You can change the storage location : Right click in PngOptimizer and 
  select "Change screenshots directory". A dialog box will allow you to select 
  the screenshots location.

  You can view the content of the screenshots directory by right-clicking in the PngOptimizer window
  and choose "Show screenshots directory".

  Those PNG files are compressed with a medium ratio (zlib compression 6), in order to reduce 
  the creation time. If you want to reduce the size a bit more, you can drag them from a file 
  explorer to the PngOptimizer window.

  .:: Even More Info

  About dragging operations.
  
  The dragging result can be either a move or a copy of the screenshot file.

  The dragging behaviour is the same you are used to in Windows. For example, if you drag the file out
  of PngOptimizer to a file manager window, in the same partition than the screenshot directory, this
  will result in a move.
  
  To force a copy, press the Control key during the dragging.
  To force a move, press the Shift key during the dragging.

  As usual in Windows, the mouse cursor will show a "+" symbol if the dragging will result in a copy.
  No "+" appears if the dragging will result in a move.

  If the result of the dragging is a move, the link in the PngOptimizer is disabled, and its
  color changes.

- Support for command line filenames.

  .:: More Info

  It means you can select several files in the file explorer and drag them to the PngOptimizer 
  executable file. You can also create a PngOptimizer shortcut into your &#65533; SendTo &#65533; folder. Then you
  select several files in the file explorer and send them to PngOptimizer.

- A new icon provided by Guillaume Schaeffer.

-----------------
2004-07-12 (1.4)
- Unicode support (for filenames and the log window). 

  .:: More Info

  PngOptimizer uses the same font than the file explorer. To display correctly Unicode strings in both
  Windows and PngOptimizer, set the icon font to a complete unicode font, such as "Arial Unicode MS".

  Note that Windows 95/98/Me do not support Unicode filenames, so I had to add compatibility routines
  to deal with ANSI strings instead.

- A new icon :)
- Stability improvement when loading corrupted GIFs.
- Support for 32 bits BMPs.
- Better management of grayscale mode PNGs.
- New compression strategy. PngOptimizer now also checks compression with the palette sorted
  according to the number of color occurrences. It also checks the compression result with
  and without adaptive filtering. The optimization can be now a little more slower but the
  compression should be better.
  
  .:: More Info
  
  Adaptive filtering is a way of reordering byte values in PNGs in order to improve
  the compression. But sometimes the compression library performs better without
  this reordering.

- I also created a Command Line version of PngOptimizer. It's called PngOptimizerCL. Here are
  the arguments :

  For one file :

	PngOptimizerCL -file:"my file cool picture.png"

  You can use wildcards to specify several files at once :

	PngOptimizerCL -file:"Some Folder/*.png"

  The options have the same meanings than the GUI version. Here you are :
	-BackupOldPngFiles
	-KeepInterlacing
	-AvoidGreyWithSimpleTransparency

  Example :
	PngOptimizerCL -file:"my-logo.png" -KeepInterlacing -BackupOldPngFiles

  Note : the options set in the GUI version DO NOT impact on the Command Line version. This
         behaviour is by design.

  Note : you will get some information if you call PngOptimizerCL without any parameter.


-----------------
2003-12-04 (1.3.2)
- Public release with the MMX bug correction.

-----------------
2003-12-03 (1.3.1)
- Private release for F. Constantineau. Corrected a crash on CPUs without MMX support.

-----------------
2003-11-12 (1.3)
- Added support for interlaced PNG files.
- Added an option to keep or remove interlacing for interlaced PNG files.
- New compression strategies.

 .:: More Info

  For palettized images, the palette is now sorted according to color luminances.
  This sometimes increases compression, like for fadings. In some cases this could decrease
  compression of some bytes in comparison with the older version.
 
  In some cases, PngOptimizer will now perform the conversion with several parameters
  to get the best compression method. This may slow down the optimization in somes cases
  but will lead to better results.


-----------------
2003-03-21 (1.2)
- Gif transparency was not correctly detected when color 0 was used for transparency
- Optimization for 32 bits png : 
	* if all alpha values are 100%, the alpha channel is discarded
	* if all alpha values are 100%, but one color has an alpha of 0%, the alpha channel is
	  discarded and the image is saved as RGB + simple transparency
- Optimization for 24 bits images :
	* if 256 or less different colors are used in the image, and if the image is big enough,
	the image is converted to palette mode.
	The image is declared big enough if (pixelcount * 3) >= (pixelcount + colcount * 3 + 12).
	Example : an image of 256 pixels with 256 different colors is kept in 24 bits.


-----------------
2002-08-27 (1.1)
- Improved support for black & white pictures
- The settings are now read and stored in the registry
- Added new option : "Avoid grey + simple transparency (IE Bug)"
  
  .:: Explanation :

  Internet Explorer does not support greyscaled images with simple transparency, but it supports
  palettized images with simple transparency. This option tells PngOptimizer to avoid conversion
  from palettized images into greyscale ones if simple transparency is used.

  .:: More Info : 
 
  * for greyscale images, simple transparency means one grey index has an alpha value of 0%
    (completely transparent), while the other indexes have an alpha of 100% (fully opaque).
  * for palettized images, it means that for each palette entry an alpha value is assigned.
  * for true color images it means one color value has an alpha of 0%, while the others have an 
    alpha of 100%.

  .:: Even More Info :
 
  Simple transparency is managed through a PNG chunk called tRNS


-----------------
2002-08-08 (1.0)
- First release

</file>

<file path=PngOptimizerPortable/App/PngOptimizer/License.txt>		    GNU GENERAL PUBLIC LICENSE
		       Version 2, June 1991

 Copyright (C) 1989, 1991 Free Software Foundation, Inc.,
 51 Franklin Street, Fifth Floor, Boston, MA 02110-1301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Lesser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Street, Fifth Floor, Boston, MA 02110-1301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Lesser General
Public License instead of this License.

</file>

<file path=PngOptimizerPortable/App/PngOptimizer/Readme.txt>-----------------------------------------------------------------------------
  PngOptimizer - Copyright (C) 2002/2017 Hadrien Nilsson - psydk.org
-----------------------------------------------------------------------------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 Fifth Floor, Boston, MA  02110-1301  USA
-----------------------------------------------------------------------------

Platform  : Windows/Linux - x86/x64
Licence   : GNU GPL 2
Version   : 2.5.1
Home page : http://psydk.org/pngoptimizer
Contact   : pngoptimizer@psydk.org

Contributions : 
- PngOptimizer icon by Guillaume Schaeffer
- Beta testing, bug reports : many friends & contributors, thanks for all!

Thank you for downloading PngOptimizer. If you like PngOptimizer, please
consider making a donation through the PayPal button on the home page.

The source code can be downloaded from the PngOptimizer home page.

-----------------------------------------------------------------------------
== Purpose ==

The goals of PngOptimizer are :
- to clean PNG files of useless information, or wrong information
- to make PNG files smaller
- to convert other lossless image formats to PNG
- to create a PNG file from a screenshot and make it easily available
- to perform all those tasks in the simpliest and the most productive way

== Usage ==

To clean, convert and optimize image files :
 Drop files from the file explorer into PngOptimizer main window. The files 
 are converted and optimized immediately. If the compression of a PNG cannot
 be improved, the file will be just cleaned.

To paste a screenshot :
 Press PrintScreen or Alt+PrintScreen, then press Ctrl+V or Shift+Insert in 
 PngOptimizer main window. You can then double-click on the created link to 
 view the result, and drag the link to another application.

For advanced PNG options, perform a right click to display a context menu.

== PNG options ==

* Backup old PNG files *
 If you are not confident enough with PngOptimizer, this option lets you 
 rename your old PNG files with an underscore ( _ ) at the beginning of their 
 name. Otherwise the previous file is replaced by the optimized one.

* Keep interlacing *
 Use this option if you do not want PngOptimizer to remove interlacing in 
 your PNG file. Interlacing is nice but it increases file size.

* Avoid grey with simple transparency *

 This is intended for Web developers dealing with Internet Explorer 6.

 Let's say you have an image with two colors, the first color is a totally
 opaque black, and the second one is totally transparent, then this image is
 a good candidate for a GrayScale PNG with 1 bit per pixel and a chunk that
 says that white means total transparency.

 Internet Explorer 6 is unable to display correctly those kinds of PNG. That
 option lets you avoid this kind of optimization.

* Ignore animated GIFs *

 If a GIF is animated, PngOptimizer will convert it to APNG (Animated PNG).
 If you enble this option, PngOptimzer will ignore the file.

* Keep file date *

 When enabled, reuse the file date (Last modification date) of the original file
 for the new file.

* Background color (bkGD chunk) *
 
 This is intended for Web developers dealing with Internet Explorer 6.
 
 In Internet Explorer 6, PNG images with an alpha channel are blended by
 default with a grey background color, or if provided, by a background 
 color specified in the PNG.

 You can choose to remove, keep, or force a background color. Note that
 forcing a background color is limited to PNGs which are in 32 bits RGBA.

* Textual data (tEXt chunk) *

 This option lets you remove all, keep all or force one textual data.
 
* Physical pixel dimensions (pHYs chunk) *

 This option lets you remove all, keep all or force information related to the
 physical size of pixels. Some systems use this information to offer an optimal
 display according to the pixel definition of the screen or printer.

== Screenshot options ==

* Paste screenshot

 If you prefer using the menu than a shortcut key, this item is for you.

* Show screenshots directory

 Opens a file explorer window showing the screenshots directory.

* Screenshots options

 Opens a dialog box to set screenshots options :

  - the screenshots location : the temporary directory in your profile 
    directory or a specific location.

  - an option to feed the optimization engine with the screenshots you make.
    When set, you will get smaller files, but you will have to wait longer.

  - an option to ask for a screenshot file name when you paste it into 
    PngOptimizer. By default, the screenshot file name contains the date and
    time it was taken. If PngOptimizer finds some kind of index, it will propose
    a new file name with an incremented index. For example: file 1.png, file 2.png...


== Where are stored PngOptimizer settings ? ==

By default, the settings are stored into a file in your user profile directory.
For example :
C:\Documents and Settings\Joe\Application Data\PngOptimizer\PngOptimizer.ini

If a PngOptimizer.ini file is present in the PngOptimizer.exe directory, that
.ini file will be used instead and no specific directory will be created in
your user profile directory. This way you can carry PngOptimizer along with
your settings on a portable storage, like an USB stick.

Before PngOptimizer 1.6, the settings were stored in the registry. If you
were using older versions of PngOptimizer, you can clean your registry by
deleting the key HKEY_CURRENT_USER\Software\Darken Utilities.


== Some notes about the optimization engine ==

When optimzing, PngOptimizer tries to decrease the number of bits per pixel.
It means that a 32 bits image may become a 24 bits image, a 24 bits image
may become a 8 bits indexed image, a 8 bits indexed image may become a 
4 bits indexed image...

What PngOptimizer specifically avoids is increasing the number of bits per
pixels when transparency is involved. For example, an indexed image will not
be converted to a 32 bits image even if it can lead to a better compression.

The reason is that when you have a bunch a transparent indexed PNG files, you
usually want to keep them indexed so they can still be displayed correctly in
Internet Explorer 6.


</file>

<file path=PngOptimizerPortable/App/Readme.txt>The files in this directory are necessary for the portable application to
function.  There is normally no need to directly access or alter any of the
files within these directories.

</file>

<file path=PngOptimizerPortable/Other/Source/LauncherLicense.txt>                    GNU GENERAL PUBLIC LICENSE
                       Version 2, June 1991

 Copyright (C) 1989, 1991 Free Software Foundation, Inc.,
 51 Franklin Street, Fifth Floor, Boston, MA 02110-1301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Lesser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Street, Fifth Floor, Boston, MA 02110-1301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Lesser General
Public License instead of this License.

</file>

<file path=PngOptimizerPortable/Other/Source/Readme.txt>The base application's source code is available from the portable app's
homepage listed in the help.html file (if applicable).

Details of most other things are available there as well.

LICENSE
=======

This package's installer and launcher are released under the GPL. The launcher
is the PortableApps.com Launcher, available with full source and documentation
from http://portableapps.com/development. We request that developers using the
PortableApps.com Launcher please leave this directory intact and unchanged.

USER CONFIGURATION
==================

Some configuration in the PortableApps.com Launcher can be overridden by the
user in an INI file next to PngOptimizerPortable.exe called PngOptimizerPortable.ini.
If you are happy with the default options, it is not necessary, though.  There
is an example INI included with this package to get you started.  To use it,
copy AppNamePortable.ini from this directory to PngOptimizerPortable.ini next to
PngOptimizerPortable.exe. The options in the INI file are as follows:

   AdditionalParameters=
   DisableSplashScreen=false
   RunLocally=false

(There is no need for an INI header in this file; if you have one, though, it
won't damage anything.)

The AdditionalParameters entry allows you to pass additional command-line
parameters to the application.

The DisableSplashScreen entry allows you to run the launcher without the splash
screen showing up.  The default is false.

The RunLocally entry allows you to run the portable application from a read-
only medium. This is known as Live mode. It copies what it needs to to a
temporary directory on the host computer, runs the application, and then
deletes it afterwards, leaving nothing behind. This can be useful for running
the application from a CD or if you work on a computer that may have spyware or
viruses and you'd like to keep your device set to read-only. As a consequence
of this technique, any changes you make during the Live mode session aren't
saved back to your device.  The default is false.

There may be other values also permitted in the user configuration file by the
portable application; refer to help.html for any details of them.

</file>

<file path=SudokuPortable/App/readme.txt>This files and folders in this folder are used by the portable app and should not normally be modified.
</file>

<file path=SudokuPortable/App/sudoku/License.txt>		    GNU GENERAL PUBLIC LICENSE
		       Version 2, June 1991

 Copyright (C) 1989, 1991 Free Software Foundation, Inc.
     59 Temple Place, Suite 330, Boston, MA  02111-1307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Library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19yy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59 Temple Place, Suite 330, Boston, MA  02111-1307  USA


Also add information on how to contact you by electronic and paper mail.

If the program is interactive, make it output a short notice like this
when it starts in an interactive mode:

    Gnomovision version 69, Copyright (C) 19yy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Library General
Public License instead of this License.
</file>

<file path=SudokuPortable/Other/Source/AppSource.txt>The application's source is available from the portable app's homepage mentioned in help.html.
</file>

<file path=SudokuPortable/Other/Source/License.txt>		    GNU GENERAL PUBLIC LICENSE
		       Version 2, June 1991

 Copyright (C) 1989, 1991 Free Software Foundation, Inc.
     59 Temple Place, Suite 330, Boston, MA  02111-1307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Library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19yy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59 Temple Place, Suite 330, Boston, MA  02111-1307  USA


Also add information on how to contact you by electronic and paper mail.

If the program is interactive, make it output a short notice like this
when it starts in an interactive mode:

    Gnomovision version 69, Copyright (C) 19yy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Library General
Public License instead of this License.
</file>

<file path=SudokuPortable/Other/Source/Readme.txt>Sudoku Portable Launcher
========================
Copyright 2004-2008 John T. Haller

Website: http://PortableApps.com/SudokuPortable

This software is OSI Certified Open Source Software.
OSI Certified is a certification mark of the Open Source Initiative.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Street, Fifth Floor, Boston, MA  02110-1301, USA.

ABOUT SUDOKU PORTABLE
======================
The Sudoku Portable Launcher allows you to run Sudoku from a removable drive whose letter changes as you move it to another computer.  The game and your settings are be entirely self-contained on the drive and then used on any Windows computer.


LICENSE
=======
This code is released under the GPL.  Within the SudokuPortable\Other\Source directory you will find the code (SudokuPortable.nsi) as well as the full GPL license (License.txt).  If you use the launcher or code in your own product, please give proper and prominent attribution.


INSTALLATION / DIRECTORY STRUCTURE
==================================
By default, the program expects this directory structure:

-\ <--- Directory with SudokuPortable.exe
	+\App\
		+\sudoku\
	+\Data\
		+\settings\

It can be used in other directory configurations by including the SudokuPortable.ini file in the same directory as SudokuPortable.exe and configuring it as details in the INI file section below.


SUDOKUPORTABLE.INI CONFIGURATION
================================
The Sudoku Portable Launcher will look for an ini file called SudokuPortable.ini within its directory.  If you are happy with the default options, it is not necessary, though.  There is an example INI included with this package to get you started.  The INI file is formatted as follows:

[SudokuPortable]
SudokuDirectory=App\sudoku
SettingsDirectory=Data\settings
SudokuExecutable=sudoku.exe
AdditionalParameters=
DisableSplashScreen=false
WaitForSudoku=false

The SudokuDirectory and SettingsDirectory entries should be set to the *relative* path to the directories containing sudoku.exe and your settings from the current directory.  All must be a subdirectory (or multiple subdirectories) of the directory containing SudokuPortable.exe.  The default entries for these are described in the installation section above.

The SudokuExecutable entry allows you to set the Sudoku Portable Launcher to use an alternate EXE call to launch sudoku.  This is helpful if you are using a machine that is set to deny sudoku.exe from running.  You'll need to rename the sudoku.exe file and then enter the name you gave it on the sudokuexecutable= line of the INI.

The AdditionalParameters entry allows you to pass additional commandline parameter entries to sudoku.exe.  Whatever you enter here will be appended to the call to sudoku.exe.

The DisableSplashScreen entry allows you to run the Sudoku Portable Launcher without the splash screen showing up.  The default is false.

The WaitForSudoku entry allows you to set the Sudoku Portable Launcher to wait for Sudoku to close before it closes.  This option is mainly of use when SudokuPortable.exe is called by another program that awaits it's conclusion to perform a task.


PROGRAM HISTORY / ABOUT THE AUTHORS
===================================
This launcher is loosely based on the Firefox Portable launcher which contains ideas from tracon and mai9 of the mozillaZine forums.
</file>

<file path=WackGetPortable/App/Readme.txt>The files in this directory are necessary for the portable application to
function.  There is normally no need to directly access or alter any of the
files within these directories.

</file>

<file path=WackGetPortable/App/WackGet/CHANGES.txt>
WackGet Version History

1.2.4 - Bugfixes
  Corrected a bug related to invalid memory access that caused a crash on Windows Vista/7
  Corrected a bug where a download may appear stuck for 10-15 seconds before starting

1.2.3 - New features
  Recompiled with wget 1.10.2
  Large file support - now works properly with files > 2^31 bytes
  Better support for https URLs using curl's cacert bundle (http://curl.haxx.se/docs/caextract.html)

1.2.2 - Bugfixes and new features
  Added proxy support
  Added hotkey to toggle WackGet
  Added .wgq file association to preferences dialog
  Fixed Litestep tray icon bug
  Show status in systray on by default
  Created installer-less release

1.2.1 - Bugfixes and new features
  Fixed hidden state not being saved
  Fixed tray-only to taskbar-only while hidden bug
  Fixed to allow only one instance of WackGet
  Added sending command line to WackGet if already running
  Added opening multiple queue files
  Added dragging & dropping queue files

1.2 - Rewrite and new features
  Rewrote entirely in C changed build to use makefiles
  Added copying multiple items' urls
  Added running multiple items
  Updated wget.patch to patch wget v1.8.2
  Added copying & pasting or dragging html from browser (Supports IE and Mozilla)
  Added icon to and shell open support for queue files
  Added Load Queue and Save Queue shortcuts
  Improved memory allocation to be faster and more efficient
  Replaced Retry with Force in item menu
  Added referrer for anti-leech links
  Removed auto-takeover downloads in IE

1.1.2 - Bugfixes
  Fixed WGET.EXE spazzing out when connection dies
  Using normal process priorities for the time being (thanks Alex)

1.1.1 - Win98 bugfixes
  Fixed SHELL32.DLL missing export: StrRStrIA error under Win98
  Fixed saved queue-loading error under Win98

1.1 - New features
  Uninstaller warns about IE using WackGet.dll
  Installer warns about existing installation
  Regenerates tray icon & taskbar button if Explorer is restarted (thanks arhra)
  Prompts to save queue on exit if any downloads still in progress
  Added HTTP error code to failed downloads if available
  Added File->Save Queue and File->Load Queue, with prompt to replace or append
  Runs with low/idle system priority
  Added Help->Help shortcut (F1) and button on preferences dialog
  Added thousand-place-commification for status texts
  Added Delete/Leave/Prompt preference for removing partial downloads
  Added "Show in Taskbar/Systray/both" preference like Winamp
  Added auto-scroll when moving items
  Added Clear All Complete preference clears failed items too
  Added idle/busy/blink-done tray icon preference
  Added "Retry" and "Re-queue" to item menu
  Added log finished downloads preference
  Added IE Integration via these preferences:
    A context menu item ("WackGet it!")
    A keyboard and mouse click combo (Ctrl+Click)
    Automatically taking over downloads
  Added "Select All" to queue menu
  Added "Open Download Folder" to file and tray menu
  Added "Run" to item menu
  Added estimated time remaining to Speed column
  Allowed reordering of column headers by dragging
  Accepts URLs from the command line and adds them to queue
  Added preference to toggle grid lines in list
  Ctrl+A toggles AlwaysOnTop mode
  Added a WM_COPYDATA command to add URLs from other apps
  Made smarter about finding support files (ie. WGET.EXE)
  Updated WackGet and wget mods to build under VC7

1.0 - Initial Release
  Implemented initial feature set

</file>

<file path=WackGetPortable/App/WackGet/LICENSE.txt>		    GNU GENERAL PUBLIC LICENSE
		       Version 2, June 1991

 Copyright (C) 1989, 1991 Free Software Foundation, Inc.
                       59 Temple Place, Suite 330, Boston, MA  02111-1307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Library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59 Temple Place, Suite 330, Boston, MA  02111-1307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Library General
Public License instead of this License.



</file>

<file path=WackGetPortable/App/WackGet/OpenSSL_LICENSE.txt> LICENSE ISSUES
  ==============

  The OpenSSL toolkit stays under a dual license, i.e. both the conditions of
  the OpenSSL License and the original SSLeay license apply to the toolkit.
  See below for the actual license texts. Actually both licenses are BSD-style
  Open Source licenses. In case of any license issues related to OpenSSL
  please contact openssl-core@openssl.org.

  OpenSSL License
  ---------------

/* ====================================================================
 * Copyright (c) 1998-2006 The OpenSSL Project.  All rights reserved.
 *
 * Redistribution and use in source and binary forms, with or without
 * modification, are permitted provided that the following conditions
 * are met:
 *
 * 1. Redistributions of source code must retain the above copyright
 *    notice, this list of conditions and the following disclaimer.
 *
 * 2. Redistributions in binary form must reproduce the above copyright
 *    notice, this list of conditions and the following disclaimer in
 *    the documentation and/or other materials provided with the
 *    distribution.
 *
 * 3. All advertising materials mentioning features or use of this
 *    software must display the following acknowledgment:
 *    "This product includes software developed by the OpenSSL Project
 *    for use in the OpenSSL Toolkit. (http://www.openssl.org/)"
 *
 * 4. The names "OpenSSL Toolkit" and "OpenSSL Project" must not be used to
 *    endorse or promote products derived from this software without
 *    prior written permission. For written permission, please contact
 *    openssl-core@openssl.org.
 *
 * 5. Products derived from this software may not be called "OpenSSL"
 *    nor may "OpenSSL" appear in their names without prior written
 *    permission of the OpenSSL Project.
 *
 * 6. Redistributions of any form whatsoever must retain the following
 *    acknowledgment:
 *    "This product includes software developed by the OpenSSL Project
 *    for use in the OpenSSL Toolkit (http://www.openssl.org/)"
 *
 * THIS SOFTWARE IS PROVIDED BY THE OpenSSL PROJECT ``AS IS'' AND ANY
 * EXPRESSED OR IMPLIED WARRANTIES, INCLUDING, BUT NOT LIMITED TO, THE
 * IMPLIED WARRANTIES OF MERCHANTABILITY AND FITNESS FOR A PARTICULAR
 * PURPOSE ARE DISCLAIMED.  IN NO EVENT SHALL THE OpenSSL PROJECT OR
 * ITS CONTRIBUTORS BE LIABLE FOR ANY DIRECT, INDIRECT, INCIDENTAL,
 * SPECIAL, EXEMPLARY, OR CONSEQUENTIAL DAMAGES (INCLUDING, BUT
 * NOT LIMITED TO, PROCUREMENT OF SUBSTITUTE GOODS OR SERVICES;
 * LOSS OF USE, DATA, OR PROFITS; OR BUSINESS INTERRUPTION)
 * HOWEVER CAUSED AND ON ANY THEORY OF LIABILITY, WHETHER IN CONTRACT,
 * STRICT LIABILITY, OR TORT (INCLUDING NEGLIGENCE OR OTHERWISE)
 * ARISING IN ANY WAY OUT OF THE USE OF THIS SOFTWARE, EVEN IF ADVISED
 * OF THE POSSIBILITY OF SUCH DAMAGE.
 * ====================================================================
 *
 * This product includes cryptographic software written by Eric Young
 * (eay@cryptsoft.com).  This product includes software written by Tim
 * Hudson (tjh@cryptsoft.com).
 *
 */

 Original SSLeay License
 -----------------------

/* Copyright (C) 1995-1998 Eric Young (eay@cryptsoft.com)
 * All rights reserved.
 *
 * This package is an SSL implementation written
 * by Eric Young (eay@cryptsoft.com).
 * The implementation was written so as to conform with Netscapes SSL.
 *
 * This library is free for commercial and non-commercial use as long as
 * the following conditions are aheared to.  The following conditions
 * apply to all code found in this distribution, be it the RC4, RSA,
 * lhash, DES, etc., code; not just the SSL code.  The SSL documentation
 * included with this distribution is covered by the same copyright terms
 * except that the holder is Tim Hudson (tjh@cryptsoft.com).
 *
 * Copyright remains Eric Young's, and as such any Copyright notices in
 * the code are not to be removed.
 * If this package is used in a product, Eric Young should be given attribution
 * as the author of the parts of the library used.
 * This can be in the form of a textual message at program startup or
 * in documentation (online or textual) provided with the package.
 *
 * Redistribution and use in source and binary forms, with or without
 * modification, are permitted provided that the following conditions
 * are met:
 * 1. Redistributions of source code must retain the copyright
 *    notice, this list of conditions and the following disclaimer.
 * 2. Redistributions in binary form must reproduce the above copyright
 *    notice, this list of conditions and the following disclaimer in the
 *    documentation and/or other materials provided with the distribution.
 * 3. All advertising materials mentioning features or use of this software
 *    must display the following acknowledgement:
 *    "This product includes cryptographic software written by
 *     Eric Young (eay@cryptsoft.com)"
 *    The word 'cryptographic' can be left out if the rouines from the library
 *    being used are not cryptographic related :-).
 * 4. If you include any Windows specific code (or a derivative thereof) from
 *    the apps directory (application code) you must include an acknowledgement:
 *    "This product includes software written by Tim Hudson (tjh@cryptsoft.com)"
 *
 * THIS SOFTWARE IS PROVIDED BY ERIC YOUNG ``AS IS'' AND
 * ANY EXPRESS OR IMPLIED WARRANTIES, INCLUDING, BUT NOT LIMITED TO, THE
 * IMPLIED WARRANTIES OF MERCHANTABILITY AND FITNESS FOR A PARTICULAR PURPOSE
 * ARE DISCLAIMED.  IN NO EVENT SHALL THE AUTHOR OR CONTRIBUTORS BE LIABLE
 * FOR ANY DIRECT, INDIRECT, INCIDENTAL, SPECIAL, EXEMPLARY, OR CONSEQUENTIAL
 * DAMAGES (INCLUDING, BUT NOT LIMITED TO, PROCUREMENT OF SUBSTITUTE GOODS
 * OR SERVICES; LOSS OF USE, DATA, OR PROFITS; OR BUSINESS INTERRUPTION)
 * HOWEVER CAUSED AND ON ANY THEORY OF LIABILITY, WHETHER IN CONTRACT, STRICT
 * LIABILITY, OR TORT (INCLUDING NEGLIGENCE OR OTHERWISE) ARISING IN ANY WAY
 * OUT OF THE USE OF THIS SOFTWARE, EVEN IF ADVISED OF THE POSSIBILITY OF
 * SUCH DAMAGE.
 *
 * The licence and distribution terms for any publically available version or
 * derivative of this code cannot be changed.  i.e. this code cannot simply be
 * copied and put under another distribution licence
 * [including the GNU Public Licence.]
 */
</file>

<file path=WackGetPortable/App/WackGet/README.txt>This is a modified version of Millweed's WackGet. 

The changes (as per CHANGES.txt) are as follows:

  Recompiled with wget 1.10.2
  Large file support - now works properly with files > 2^31 bytes
  Better support for https URLs using curl's cacert bundle 
	(http://curl.haxx.se/docs/caextract.html)

Wackget v1.2.3 now also installs the OpenSSL DLLs.

-- OPENSSL CREDITS --
  "This product includes software developed by the OpenSSL Project
  for use in the OpenSSL Toolkit (http://www.openssl.org/)."

  "This product includes cryptographic software written by Eric Young 
  (eay@cryptsoft.com)"

  "This product includes software written by Tim Hudson 
  (tjh@cryptsoft.com)"
---------------------

It includes the latest version of the Windows binary for 
wget - v1.10.2 - source from http://users.ugent.be/~bpuype/wget/.

WackGet Official site: http://millweed.com/projects/wackget/

Mad props to the millweed.com guys for making such a nice little 
application and releasing the source!

Code by Paul Caristino at Mammoth Media. 

-- David Harrison
-- Mammoth Media
-- http://www.mammoth.com.au/contact.php





</file>

<file path=WackGetPortable/Other/Source/LauncherLicense.txt>                    GNU GENERAL PUBLIC LICENSE
                       Version 2, June 1991

 Copyright (C) 1989, 1991 Free Software Foundation, Inc.,
 51 Franklin Street, Fifth Floor, Boston, MA 02110-1301 USA
 Everyone is permitted to copy and distribute verbatim copies
 of this license document, but changing it is not allowed.

                            Preamble

  The licenses for most software are designed to take away your
freedom to share and change it.  By contrast, the GNU General Public
License is intended to guarantee your freedom to share and change free
software--to make sure the software is free for all its users.  This
General Public License applies to most of the Free Software
Foundation's software and to any other program whose authors commit to
using it.  (Some other Free Software Foundation software is covered by
the GNU Lesser General Public License instead.)  You can apply it to
your programs, too.

  When we speak of free software, we are referring to freedom, not
price.  Our General Public Licenses are designed to make sure that you
have the freedom to distribute copies of free software (and charge for
this service if you wish), that you receive source code or can get it
if you want it, that you can change the software or use pieces of it
in new free programs; and that you know you can do these things.

  To protect your rights, we need to make restrictions that forbid
anyone to deny you these rights or to ask you to surrender the rights.
These restrictions translate to certain responsibilities for you if you
distribute copies of the software, or if you modify it.

  For example, if you distribute copies of such a program, whether
gratis or for a fee, you must give the recipients all the rights that
you have.  You must make sure that they, too, receive or can get the
source code.  And you must show them these terms so they know their
rights.

  We protect your rights with two steps: (1) copyright the software, and
(2) offer you this license which gives you legal permission to copy,
distribute and/or modify the software.

  Also, for each author's protection and ours, we want to make certain
that everyone understands that there is no warranty for this free
software.  If the software is modified by someone else and passed on, we
want its recipients to know that what they have is not the original, so
that any problems introduced by others will not reflect on the original
authors' reputations.

  Finally, any free program is threatened constantly by software
patents.  We wish to avoid the danger that redistributors of a free
program will individually obtain patent licenses, in effect making the
program proprietary.  To prevent this, we have made it clear that any
patent must be licensed for everyone's free use or not licensed at all.

  The precise terms and conditions for copying, distribution and
modification follow.

                    GNU GENERAL PUBLIC LICENSE
   TERMS AND CONDITIONS FOR COPYING, DISTRIBUTION AND MODIFICATION

  0. This License applies to any program or other work which contains
a notice placed by the copyright holder saying it may be distributed
under the terms of this General Public License.  The "Program", below,
refers to any such program or work, and a "work based on the Program"
means either the Program or any derivative work under copyright law:
that is to say, a work containing the Program or a portion of it,
either verbatim or with modifications and/or translated into another
language.  (Hereinafter, translation is included without limitation in
the term "modification".)  Each licensee is addressed as "you".

Activities other than copying, distribution and modification are not
covered by this License; they are outside its scope.  The act of
running the Program is not restricted, and the output from the Program
is covered only if its contents constitute a work based on the
Program (independent of having been made by running the Program).
Whether that is true depends on what the Program does.

  1. You may copy and distribute verbatim copies of the Program's
source code as you receive it, in any medium, provided that you
conspicuously and appropriately publish on each copy an appropriate
copyright notice and disclaimer of warranty; keep intact all the
notices that refer to this License and to the absence of any warranty;
and give any other recipients of the Program a copy of this License
along with the Program.

You may charge a fee for the physical act of transferring a copy, and
you may at your option offer warranty protection in exchange for a fee.

  2. You may modify your copy or copies of the Program or any portion
of it, thus forming a work based on the Program, and copy and
distribute such modifications or work under the terms of Section 1
above, provided that you also meet all of these conditions:

    a) You must cause the modified files to carry prominent notices
    stating that you changed the files and the date of any change.

    b) You must cause any work that you distribute or publish, that in
    whole or in part contains or is derived from the Program or any
    part thereof, to be licensed as a whole at no charge to all third
    parties under the terms of this License.

    c) If the modified program normally reads commands interactively
    when run, you must cause it, when started running for such
    interactive use in the most ordinary way, to print or display an
    announcement including an appropriate copyright notice and a
    notice that there is no warranty (or else, saying that you provide
    a warranty) and that users may redistribute the program under
    these conditions, and telling the user how to view a copy of this
    License.  (Exception: if the Program itself is interactive but
    does not normally print such an announcement, your work based on
    the Program is not required to print an announcement.)

These requirements apply to the modified work as a whole.  If
identifiable sections of that work are not derived from the Program,
and can be reasonably considered independent and separate works in
themselves, then this License, and its terms, do not apply to those
sections when you distribute them as separate works.  But when you
distribute the same sections as part of a whole which is a work based
on the Program, the distribution of the whole must be on the terms of
this License, whose permissions for other licensees extend to the
entire whole, and thus to each and every part regardless of who wrote it.

Thus, it is not the intent of this section to claim rights or contest
your rights to work written entirely by you; rather, the intent is to
exercise the right to control the distribution of derivative or
collective works based on the Program.

In addition, mere aggregation of another work not based on the Program
with the Program (or with a work based on the Program) on a volume of
a storage or distribution medium does not bring the other work under
the scope of this License.

  3. You may copy and distribute the Program (or a work based on it,
under Section 2) in object code or executable form under the terms of
Sections 1 and 2 above provided that you also do one of the following:

    a) Accompany it with the complete corresponding machine-readable
    source code, which must be distributed under the terms of Sections
    1 and 2 above on a medium customarily used for software interchange; or,

    b) Accompany it with a written offer, valid for at least three
    years, to give any third party, for a charge no more than your
    cost of physically performing source distribution, a complete
    machine-readable copy of the corresponding source code, to be
    distributed under the terms of Sections 1 and 2 above on a medium
    customarily used for software interchange; or,

    c) Accompany it with the information you received as to the offer
    to distribute corresponding source code.  (This alternative is
    allowed only for noncommercial distribution and only if you
    received the program in object code or executable form with such
    an offer, in accord with Subsection b above.)

The source code for a work means the preferred form of the work for
making modifications to it.  For an executable work, complete source
code means all the source code for all modules it contains, plus any
associated interface definition files, plus the scripts used to
control compilation and installation of the executable.  However, as a
special exception, the source code distributed need not include
anything that is normally distributed (in either source or binary
form) with the major components (compiler, kernel, and so on) of the
operating system on which the executable runs, unless that component
itself accompanies the executable.

If distribution of executable or object code is made by offering
access to copy from a designated place, then offering equivalent
access to copy the source code from the same place counts as
distribution of the source code, even though third parties are not
compelled to copy the source along with the object code.

  4. You may not copy, modify, sublicense, or distribute the Program
except as expressly provided under this License.  Any attempt
otherwise to copy, modify, sublicense or distribute the Program is
void, and will automatically terminate your rights under this License.
However, parties who have received copies, or rights, from you under
this License will not have their licenses terminated so long as such
parties remain in full compliance.

  5. You are not required to accept this License, since you have not
signed it.  However, nothing else grants you permission to modify or
distribute the Program or its derivative works.  These actions are
prohibited by law if you do not accept this License.  Therefore, by
modifying or distributing the Program (or any work based on the
Program), you indicate your acceptance of this License to do so, and
all its terms and conditions for copying, distributing or modifying
the Program or works based on it.

  6. Each time you redistribute the Program (or any work based on the
Program), the recipient automatically receives a license from the
original licensor to copy, distribute or modify the Program subject to
these terms and conditions.  You may not impose any further
restrictions on the recipients' exercise of the rights granted herein.
You are not responsible for enforcing compliance by third parties to
this License.

  7. If, as a consequence of a court judgment or allegation of patent
infringement or for any other reason (not limited to patent issues),
conditions are imposed on you (whether by court order, agreement or
otherwise) that contradict the conditions of this License, they do not
excuse you from the conditions of this License.  If you cannot
distribute so as to satisfy simultaneously your obligations under this
License and any other pertinent obligations, then as a consequence you
may not distribute the Program at all.  For example, if a patent
license would not permit royalty-free redistribution of the Program by
all those who receive copies directly or indirectly through you, then
the only way you could satisfy both it and this License would be to
refrain entirely from distribution of the Program.

If any portion of this section is held invalid or unenforceable under
any particular circumstance, the balance of the section is intended to
apply and the section as a whole is intended to apply in other
circumstances.

It is not the purpose of this section to induce you to infringe any
patents or other property right claims or to contest validity of any
such claims; this section has the sole purpose of protecting the
integrity of the free software distribution system, which is
implemented by public license practices.  Many people have made
generous contributions to the wide range of software distributed
through that system in reliance on consistent application of that
system; it is up to the author/donor to decide if he or she is willing
to distribute software through any other system and a licensee cannot
impose that choice.

This section is intended to make thoroughly clear what is believed to
be a consequence of the rest of this License.

  8. If the distribution and/or use of the Program is restricted in
certain countries either by patents or by copyrighted interfaces, the
original copyright holder who places the Program under this License
may add an explicit geographical distribution limitation excluding
those countries, so that distribution is permitted only in or among
countries not thus excluded.  In such case, this License incorporates
the limitation as if written in the body of this License.

  9. The Free Software Foundation may publish revised and/or new versions
of the General Public License from time to time.  Such new versions will
be similar in spirit to the present version, but may differ in detail to
address new problems or concerns.

Each version is given a distinguishing version number.  If the Program
specifies a version number of this License which applies to it and "any
later version", you have the option of following the terms and conditions
either of that version or of any later version published by the Free
Software Foundation.  If the Program does not specify a version number of
this License, you may choose any version ever published by the Free Software
Foundation.

  10. If you wish to incorporate parts of the Program into other free
programs whose distribution conditions are different, write to the author
to ask for permission.  For software which is copyrighted by the Free
Software Foundation, write to the Free Software Foundation; we sometimes
make exceptions for this.  Our decision will be guided by the two goals
of preserving the free status of all derivatives of our free software and
of promoting the sharing and reuse of software generally.

                            NO WARRANTY

  11. BECAUSE THE PROGRAM IS LICENSED FREE OF CHARGE, THERE IS NO WARRANTY
FOR THE PROGRAM, TO THE EXTENT PERMITTED BY APPLICABLE LAW.  EXCEPT WHEN
OTHERWISE STATED IN WRITING THE COPYRIGHT HOLDERS AND/OR OTHER PARTIES
PROVIDE THE PROGRAM "AS IS" WITHOUT WARRANTY OF ANY KIND, EITHER EXPRESSED
OR IMPLIED, INCLUDING, BUT NOT LIMITED TO, THE IMPLIED WARRANTIES OF
MERCHANTABILITY AND FITNESS FOR A PARTICULAR PURPOSE.  THE ENTIRE RISK AS
TO THE QUALITY AND PERFORMANCE OF THE PROGRAM IS WITH YOU.  SHOULD THE
PROGRAM PROVE DEFECTIVE, YOU ASSUME THE COST OF ALL NECESSARY SERVICING,
REPAIR OR CORRECTION.

  12. IN NO EVENT UNLESS REQUIRED BY APPLICABLE LAW OR AGREED TO IN WRITING
WILL ANY COPYRIGHT HOLDER, OR ANY OTHER PARTY WHO MAY MODIFY AND/OR
REDISTRIBUTE THE PROGRAM AS PERMITTED ABOVE, BE LIABLE TO YOU FOR DAMAGES,
INCLUDING ANY GENERAL, SPECIAL, INCIDENTAL OR CONSEQUENTIAL DAMAGES ARISING
OUT OF THE USE OR INABILITY TO USE THE PROGRAM (INCLUDING BUT NOT LIMITED
TO LOSS OF DATA OR DATA BEING RENDERED INACCURATE OR LOSSES SUSTAINED BY
YOU OR THIRD PARTIES OR A FAILURE OF THE PROGRAM TO OPERATE WITH ANY OTHER
PROGRAMS), EVEN IF SUCH HOLDER OR OTHER PARTY HAS BEEN ADVISED OF THE
POSSIBILITY OF SUCH DAMAGES.

                     END OF TERMS AND CONDITIONS

            How to Apply These Terms to Your New Programs

  If you develop a new program, and you want it to be of the greatest
possible use to the public, the best way to achieve this is to make it
free software which everyone can redistribute and change under these terms.

  To do so, attach the following notices to the program.  It is safest
to attach them to the start of each source file to most effectively
convey the exclusion of warranty; and each file should have at least
the "copyright" line and a pointer to where the full notice is found.

    <one line to give the program's name and a brief idea of what it does.>
    Copyright (C) <year>  <name of author>

    This program is free software; you can redistribute it and/or modify
    it under the terms of the GNU General Public License as published by
    the Free Software Foundation; either version 2 of the License, or
    (at your option) any later version.

    This program is distributed in the hope that it will be useful,
    but WITHOUT ANY WARRANTY; without even the implied warranty of
    MERCHANTABILITY or FITNESS FOR A PARTICULAR PURPOSE.  See the
    GNU General Public License for more details.

    You should have received a copy of the GNU General Public License along
    with this program; if not, write to the Free Software Foundation, Inc.,
    51 Franklin Street, Fifth Floor, Boston, MA 02110-1301 USA.

Also add information on how to contact you by electronic and paper mail.

If the program is interactive, make it output a short notice like this
when it starts in an interactive mode:

    Gnomovision version 69, Copyright (C) year name of author
    Gnomovision comes with ABSOLUTELY NO WARRANTY; for details type `show w'.
    This is free software, and you are welcome to redistribute it
    under certain conditions; type `show c' for details.

The hypothetical commands `show w' and `show c' should show the appropriate
parts of the General Public License.  Of course, the commands you use may
be called something other than `show w' and `show c'; they could even be
mouse-clicks or menu items--whatever suits your program.

You should also get your employer (if you work as a programmer) or your
school, if any, to sign a "copyright disclaimer" for the program, if
necessary.  Here is a sample; alter the names:

  Yoyodyne, Inc., hereby disclaims all copyright interest in the program
  `Gnomovision' (which makes passes at compilers) written by James Hacker.

  <signature of Ty Coon>, 1 April 1989
  Ty Coon, President of Vice

This General Public License does not permit incorporating your program into
proprietary programs.  If your program is a subroutine library, you may
consider it more useful to permit linking proprietary applications with the
library.  If this is what you want to do, use the GNU Lesser General
Public License instead of this License.

</file>

<file path=WackGetPortable/Other/Source/Readme.txt>The base application's source code is available from the portable app's
homepage listed in the help.html file (if applicable).

Details of most other things are available there as well.

LICENSE
=======

This package's installer and launcher are released under the GPL. The launcher
is the PortableApps.com Launcher, available with full source and documentation
from http://portableapps.com/development. We request that developers using the
PortableApps.com Launcher please leave this directory intact and unchanged.

USER CONFIGURATION
==================

Some configuration in the PortableApps.com Launcher can be overridden by the
user in an INI file next to WackGetPortable.exe called WackGetPortable.ini.
If you are happy with the default options, it is not necessary, though.  There
is an example INI included with this package to get you started.  To use it,
copy AppNamePortable.ini from this directory to WackGetPortable.ini next to
WackGetPortable.exe. The options in the INI file are as follows:

   AdditionalParameters=
   DisableSplashScreen=false
   RunLocally=false

(There is no need for an INI header in this file; if you have one, though, it
won't damage anything.)

The AdditionalParameters entry allows you to pass additional command-line
parameters to the application.

The DisableSplashScreen entry allows you to run the launcher without the splash
screen showing up.  The default is false.

The RunLocally entry allows you to run the portable application from a read-
only medium. This is known as Live mode. It copies what it needs to to a
temporary directory on the host computer, runs the application, and then
deletes it afterwards, leaving nothing behind. This can be useful for running
the application from a CD or if you work on a computer that may have spyware or
viruses and you'd like to keep your device set to read-only. As a consequence
of this technique, any changes you make during the Live mode session aren't
saved back to your device.  The default is false.

There may be other values also permitted in the user configuration file by the
portable application; refer to help.html for any details of them.

</file>

<file path=bourrage-de-bits_bit-stuffing.txt>FICHIERS DE TEST DE D&#201;BIT CONSTITU&#201;S D'APPLICATIONS OPEN SOURCE

Vivien Gu&#233;ant https://LaFibre.info

</file>