
<file path=4stAttackPortable/App/Readme.txt>The files in this directory are necessary for the portable application to
function.  There is normally no need to directly access or alter any of the
files within these directories.

</file>

<file path=4stAttack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4stAttack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4stAttackPortable.exe called 4stAttackPortable.ini.
If you are happy with the default options, it is not necessary, though.  There
is an example INI included with this package to get you started.  To use it,
copy AppNamePortable.ini from this directory to 4stAttackPortable.ini next to
4stAttackPortable.exe.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ANotePortable/App/DefaultData/ANoteSettings/Log.txt>
</file>

<file path=ANotePortable/App/DefaultData/ANoteSettings/notes.xml><?xml version="1.0" encoding="utf-8"?>
<save version="A Note Version 4.2.4">
  <notes>
    <note noteid="RCFSU0QyOUQ+PCpFOTNiViNaU1k3JSJeXShMJjU2PDVjMVhKR0M5KFQ/Jj9aQ1RWSkQ=" noteversion="4" dockedleft="false" dockedtop="false" dockedright="false" dockedbottom="false" alarmtime="MDEvMDUvMjAxMyAyMzoxMzoxNw==" usealarm="false" title="V2VsY29tZSE=" visible="true" notecolor="8257535" positionleft="300" positiontop="300" width="215" height="229" slided-left="false" slided-right="false" slidepositionleft="0" slidepositiontop="0" slidepositionright="100" slidepositionbottom="100" private="false">
e1xydGYxXGFuc2lcYW5zaWNwZzEyNTJcZGVmZjBcZGVmbGFuZzEwMzN7XGZvbnR0Ymx7XGYwXGZuaWxcZmNoYXJzZXQwIE1TIFNhbnMgU2VyaWY7fX0NClx2aWV3a2luZDRcdWMxXHBhcmRcYlxmMFxmczE3IFdlbGNvbWUgdG8gQSBOb3RlIFBvcnRhYmxlXHBhcg0KXHBhcg0KXGIwIEEgTm90ZSBQb3J0YWJsZSBsZXRzIHlvdSBjYXJyeSB5b3VyIHN0aWNreSBub3RlcyB3aXRoIHlvdSBmcm9tIGNvbXB1dGVyIHRvIGNvbXB1dGVyLiAgWW91IGNhbiBjcmVhdGUgbmV3IG5vdGVzIHVzaW5nIHRoZSBzeXN0ZW0gdHJheSBpY29uIGluIHRoZSBsb3dlciByaWdodC4gIFdlIGhvcGUgeW91IGVuam95IGl0IVxwYXINClxwYXINClxpICAtIFRoZSBQb3J0YWJsZUFwcHMuY29tIFRlYW1caTBccGFyDQpccGFyDQpcYiBUaXBcYjAgOiBEb24ndCBmb3JnZXQgdG8gY2xvc2UgQSBOb3RlIHVzaW5nIHRoZSBzeXN0ZW0gdHJheSB3aGVuIHlvdSdyZSBkb25lIG9yIHlvdSBjb3VsZCBsb3NlIHlvdXIgbm90ZXMuIEJhY2tpbmcgdXAgeW91ciBub3RlcyByZWd1bGFybHkgaXMgYWx3YXlzIGEgZ29vZCBpZGVhIVxwYXINCn0NCg==</note>
  </notes>
</save>
</file>

<file path=ANotePortable/App/Readme.txt>The files in this directory are necessary for the portable application to
function.  There is normally no need to directly access or alter any of the
files within these directories.

</file>

<file path=ANote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ANote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ANotePortable.exe called ANotePortable.ini.
If you are happy with the default options, it is not necessary, though.  There
is an example INI included with this package to get you started.  To use it,
copy AppNamePortable.ini from this directory to ANotePortable.ini next to
ANotePortable.exe.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ArmagetronAdvancedPortable/App/ArmagetronAdvanced/AUTHORS.txt>The AA-DevTeam currently consists of (alphabetic username order):

Real name           SF username     Forum name (empty if identical to SF name)

Dave Fancella       davidfancella   Lucifer
epsy                epsy
Fred                guru3           Tank Program
Jochen Darley       jarrt           joda.bot
Peter               klaxnek         klax
Kurt Johnson        k_at_work       K
Luke-Jr             luke-jr         
Daniel Harple       dlh3
Philippe Villeneuve philippeqc
Mathias Plichta     wrtlprnft
Manuel Moos         z-man

E-Mail addresses can be generated by taking the SF username and appending
"@users.sf.net". The forum is at https://forums3.armagetronad.net.

guru3, z-man and davidfancella are the Administrators, any spam goes to them.


Honored former members:
Alex E. Kelly : former Project Administrator
? ? subby     : where and when did he go?


Additional contributions from:
Ben Hines                : first working Mac OS X port
Fabrice Holbe            : original Moviepack and font
Tomas Birraux            : french accents in font
Christian Reitwiessner   : contributed name rendering above cycles
Edd Keefe                : contributed Mac OS X icon and the title screen
hang3r                   : skeleton for more accurate timer on Windows
Jonathan                 : Headlight (needs activation) and overhead map (will be in 0.3.X)
Meriton                  : Replacement for the old buggy Lag-O-Meter
Oscilloscope             : Most default instant chats
Belenus                  : OpenBSD support sniplets
hoop                     : Zone rendering settings
fman23                   : Console commands

Translators who aren't already cited above:
Rafal Cieslak            : Polish
mygal                    : French
tang322                  : French


External code merged in from:
ID Software         : first version of the low level networking code
David McAllister    : particle system API
Aladdin Enterprises : MD5 Hashsum implementation

</file>

<file path=ArmagetronAdvancedPortable/App/ArmagetronAdvanced/COPYING.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ArmagetronAdvancedPortable/App/ArmagetronAdvanced/ChangeLog.txt>commit e4e928c4d5f4ff920a02685ebce66db2c7f60236
Author: Manuel Moos <z-man@users.sf.net>
Date:   Sun Nov 29 19:47:53 2020 +0100

    Update change log

commit 9409daf928078112010b54a8791ab8caabf7ea09
Author: Manuel Moos <z-man@users.sf.net>
Date:   Mon Nov 23 19:02:23 2020 +0100

    Amended release notes
    
    ultrawidescreen is not a single word
    mention compatibility improvements

commit 9f2ed822004c31bbf040df321aa2e3ddc5d803f3
Author: Manuel Moos <z-man@users.sf.net>
Date:   Sun Nov 22 13:44:11 2020 +0100

    Update release notes

commit 7e0140a32ca0d57c60f1094c870f2f65169406be
Merge: 740f41312 6516b6fdc
Author: Manuel Moos <z-man@users.sf.net>
Date:   Sun Oct 4 17:59:33 2020 +0200

    Merge from beta_0.2.8.3

commit 6516b6fdc165d6018d4adab34c4597c6ac4a063d
Merge: 39a77cedd 61ff9291b
Author: Manuel Moos <manuel@moosnet.de>
Date:   Sun Oct 4 13:12:34 2020 +0000

    Merge: Guard key repeat data with a second, local, flag
    
    See merge request armagetronad/armagetronad!99

commit 61ff9291b16320d62e7b25ba34d9f26a02c4154f
Author: Manuel Moos <z-man@users.sf.net>
Date:   Sun Oct 4 14:42:58 2020 +0200

    Guard key repeat data with a second, local, flag
    
    This makes sure it does not get used uninitialized, the previous
    guard flag was global.
    
    Fixes https://gitlab.com/armagetronad/armagetronad/-/issues/66

commit 39a77cedd6ae6f7cfbbae1642245cc4f4aba6ce7
Author: Manuel Moos <z-man@users.sf.net>
Date:   Fri Sep 11 18:27:21 2020 +0200

    Handle negative CONSOLE_COLUMNS, too

commit 34f42ae4b776bb29d23e2a057ca7b467d4d7822e
Author: Manuel Moos <z-man@users.sf.net>
Date:   Fri Sep 11 18:12:32 2020 +0200

    Use semi-sensible fallback on CONSOLE_COLUMNS 0
    
    If the user switches between 0.2.8.3 and 0.2.9.X, problems
    arise because 0.2.9 sets the new default of
    CONSOLE_COLUMNS to 0, signifying pixel by pixel font rendering
    there. Here, we just fallback to the default 78 columns.

commit 740f41312a025241d622928581f89f323c722e9b
Author: Manuel Moos <z-man@users.sf.net>
Date:   Thu Sep 10 22:07:31 2020 +0200

    Update image digests

commit fa4674717a3e59c1e25c7929c167ff4438c5c7ed
Merge: f33d89989 d683b7be6
Author: Manuel Moos <z-man@users.sf.net>
Date:   Thu Sep 10 20:53:36 2020 +0200

    Merge from legacy_0.2.8.3

commit f33d899894e22a0c7d512c62c720f76f4bb5dc2d
Author: Manuel Moos <z-man@users.sf.net>
Date:   Thu Sep 10 20:51:43 2020 +0200

    Update merge script to branch rename

commit d683b7be6a387cdeddd817a2cf6081c9a46eb94c
Merge: a6446f0ba c7a904049
Author: Manuel Moos <manuel@moosnet.de>
Date:   Thu Sep 10 18:48:32 2020 +0000

    Merge: Improve AppImage content
    
    See merge request armagetronad/armagetronad!97

commit c7a9040498ced36088088fe68b0d6a446121d1c8
Author: Manuel Moos <z-man@users.sf.net>
Date:   Thu Sep 10 20:34:12 2020 +0200

    Update image digests

commit 84781a403cb920c26d0799113cc949937cd95285
Author: Manuel Moos <z-man@users.sf.net>
Date:   Wed Sep 9 21:37:07 2020 +0200

    Adapt SDL build
    
    Take over some debian build settings for SDL
    the usual goals: more compatibility while keeping file size small
    
    Add libraries to armabuild for sound compatibility
    
    Enable shared (dynamic runtime) linkage in SDL
    with X11, alsa and pulseaudio
    
    pulseaudio in particular pulls in FLAC and ogg as dependencies, blowing
    up our appimages. By having SDL load them on demand at runtime, we no
    longer have them as hard dependencies.
    If none of SDL, alsa or pulse are present on the user's system, they don't
    get sound, but they still can play.

commit 8f39a2ee615a1158e7e7055e62dcb1c03651723c
Author: Manuel Moos <z-man@users.sf.net>
Date:   Wed Sep 9 00:11:49 2020 +0200

    Take sdl_image flags from debian
    
    Fixes crashes on Fedora 32.

commit 860a6d838b621d2cd91d08298ec4e472a362e315
Author: Manuel Moos <z-man@users.sf.net>
Date:   Sun Sep 6 14:42:03 2020 +0200

    Pick unrealistic versions for CI variable test

commit 5cf699e30b02d366d54e50e83fd542c31046f7c5
Author: Manuel Moos <z-man@users.sf.net>
Date:   Sun Sep 6 14:41:31 2020 +0200

    Chage SF target dir to alpha for alpha builds
    
    For consistency. Was snapshots.

commit 0a1adfb13932882d41566ab4b05c4d6ecde3a1e9
Merge: ef8f186f8 a6446f0ba
Author: Manuel Moos <manuel@moosnet.de>
Date:   Sun Sep 6 10:01:18 2020 +0000

    Merge from legacy_0.2.8.3

commit a6446f0ba8866dda0462d0d319cb531154e1ff1b
Author: Manuel Moos <z-man@users.sf.net>
Date:   Sun Sep 6 11:21:34 2020 +0200

    Let curl follow redirects
    
    and use -o to redirect the output to /dev/null.
    
    For SF downloads, it's not enough to wait for the base URI to become
    available, you need to follow it to the end.

commit d686864a9c9ca61d067dd39137bf71faa2d0c082
Author: Manuel Moos <z-man@users.sf.net>
Date:   Sun Sep 6 10:37:37 2020 +0200

    Remove .gcc. suffix from Windows installers
    
    We only have this one version.

commit 4da72a489452af2d02a2bc2bc25ae6da07f23a00
Author: Manuel Moos <z-man@users.sf.net>
Date:   Sun Sep 6 10:17:43 2020 +0200

    Fix call path

commit f3df3b00019ae2596259fa26935ad1abf93aa76f
Author: Manuel Moos <z-man@users.sf.net>
Date:   Sun Sep 6 09:47:11 2020 +0200

    Move wait_for_upload into its own script
    
    Use it from deploy_download.sh as well.

commit ef8f186f8d249f4080904bf57767e23898073d56
Merge: bdb1eacd7 2c139e7b6
Author: Manuel Moos <z-man@users.sf.net>
Date:   Sun Sep 6 00:09:19 2020 +0200

    Merge from legacy_0.2.8.3

commit 2c139e7b69708f1d9623c0ca9b64ba91388cb833
Merge: b157d0135 9f6824a84
Author: Manuel Moos <manuel@moosnet.de>
Date:   Sat Sep 5 21:35:17 2020 +0000

    Merge: Wait for uploads to finish and be available
    
    before releasing Zero Install stream and download site updates.
    
    See merge request armagetronad/armagetronad!95

commit 9f6824a84c10fd920bdc435c1cda639f1b8a3c5b
Author: Manuel Moos <z-man@users.sf.net>
Date:   Sat Sep 5 23:20:32 2020 +0200

    Have website deployment wait for Zero Install
    
    to make it wait for URIs to become valid, too.

commit 97b52820b797254eb4a0243335c6b6f4ffbb40c7
Author: Manuel Moos <z-man@users.sf.net>
Date:   Sat Sep 5 23:19:49 2020 +0200

    Make sure download links are ready
    
    before creating the Zero Install Stream releases.

commit bdb1eacd735ef9f7e5642b689b924b1b746e485f
Merge: 173b9ffdd b157d0135
Author: Manuel Moos <z-man@users.sf.net>
Date:   Sat Sep 5 18:23:05 2020 +0200

    Merge from legacy_0.2.8.3

commit b157d01352509283dd25dbc08f7986162d1ba7cd
Author: Manuel Moos <z-man@users.sf.net>
Date:   Tue Aug 18 00:00:54 2020 +0200

    Add post-build tests
    
    Cherry pick from legacy_0.2.9

commit 9d77d30e944f0b3e59814385cd97df3e22f75f9a
Merge: ed6393254 06e8605a1
Author: Manuel Moos <manuel@moosnet.de>
Date:   Sat Sep 5 15:55:50 2020 +0000

    Merge: Cherry pick build system improvements from 0.2.9
    
    See merge request armagetronad/armagetronad!94

commit 06e8605a1ad8ec5f95b832cf02d13ab4a0f0fb41
Author: Manuel Moos <z-man@users.sf.net>
Date:   Sat Sep 5 17:39:05 2020 +0200

    Update image digests

commit 0d1edcbc0f81aa87c646806964341f5800120df2
Author: Manuel Moos <z-man@users.sf.net>
Date:   Fri Sep 23 22:55:27 2011 +0200

    armagetronad --version no longer returns an error code.
    
    Cherry picked from legacy_0.2.9

commit 22c1396d61ac1e0e7f91843319219980533197e2
Author: Manuel Moos <z-man@users.sf.net>
Date:   Mon Jun 29 23:52:56 2020 +0200

    Change prefix in AppDirs from /usr/local to /usr
    
    We're in our own space here anyway, and AppImage expects the metadata
    in /usr/share.
    
    Cherry pick from legacy_0.2.9

commit eea506c261fcfeebaa5b922fc68634faa87b79df
Author: Manuel Moos <z-man@users.sf.net>
Date:   Tue Aug 4 21:45:25 2020 +0200

    Cherry pick and squash build system changes from 0.2.9
    
    Replace ubuntu provided libraries with ones compiled from source
    so we do not have to distribute all of the second level dependencies
    
    Add AppImage tests
    
    Fixes https://gitlab.com/armagetronad/armagetronad/-/issues/63

commit 173b9ffdd6b7576024f0dfbb3df5d6494c0acd56
Author: Manuel Moos <z-man@users.sf.net>
Date:   Sat Sep 5 11:52:26 2020 +0200

    Add skewed appimage tests
    
    where some libraries are installed on the system

commit 1f11b37b8f792b58be196e0c4d39e3d533dac8f6
Author: Manuel Moos <z-man@users.sf.net>
Date:   Thu Sep 3 23:54:04 2020 +0200

    Move libjpeg from special to regular libraries
    
    Its inclusion works there now. Disable the special library section.

commit c68681a878341ce2e903200a02ad9c400ee6821c
Author: Manuel Moos <z-man@users.sf.net>
Date:   Thu Sep 3 00:07:30 2020 +0200

    Update image digests

commit 4401e1bfe2fbaddda7b1dde696d1e8f6fb72fee5
Author: Manuel Moos <z-man@users.sf.net>
Date:   Wed Sep 2 23:19:37 2020 +0200

    Explicitly disable support for webp and tiff

commit d053facc85c76970b4e59f2ca62bd2687dca1ca9
Merge: ca5f016df ed6393254
Author: Manuel Moos <z-man@users.sf.net>
Date:   Wed Sep 2 19:34:24 2020 +0200

    Merge from legacy_0.2.8.3

commit ed639325491d011e8d289d9c71c091e0a3cf7a06
Merge: 10405635b 884bed3c0
Author: Manuel Moos <z-man@users.sf.net>
Date:   Wed Sep 2 19:32:33 2020 +0200

    Merge from 'legacy_fixes'

commit ca5f016dfb3e83bb3ca8b49449bec52522b606b8
Merge: ea4b3fb53 12b1004e6
Author: Manuel Moos <manuel@moosnet.de>
Date:   Mon Aug 31 22:18:41 2020 +0000

    Merge: Build SDL and SDL_Image from source
    
    Refines https://gitlab.com/armagetronad/armagetronad/-/issues/63,
    makes resulting packages smaller, even smaller than they were
    before the fixes.
    
    See merge request armagetronad/armagetronad!88

commit 12b1004e61454d5aee1eea0f94d62fa72924f53f
Author: Manuel Moos <z-man@users.sf.net>
Date:   Mon Aug 31 23:57:00 2020 +0200

    Don't let debsrc overwrite the image to use for other builds

commit fab2713d9115aba4be43e1739397421f65b17e18
Author: Manuel Moos <z-man@users.sf.net>
Date:   Mon Aug 31 23:45:25 2020 +0200

    Update image digests

commit df6b3baffe134974ef012f772341313fab6ae48a
Author: Manuel Moos <z-man@users.sf.net>
Date:   Mon Aug 31 23:34:13 2020 +0200

    Build libsdl from source

commit a0919e913b3a25c77b4109d8f8544d650d66716b
Author: Manuel Moos <z-man@users.sf.net>
Date:   Mon Aug 31 23:33:50 2020 +0200

    Add scripts to build sdl and sdl_mixer

commit 6a5f1ebe28e4e42f38cabd952def9ccc4c10c031
Author: Manuel Moos <z-man@users.sf.net>
Date:   Mon Aug 31 23:33:41 2020 +0200

    Add patch to make sdl compile in this environment

commit df783a5d0a6989411cc51269abf05dbdb88611c4
Author: Manuel Moos <z-man@users.sf.net>
Date:   Mon Aug 31 21:43:04 2020 +0200

    Build sdl_image from source, too
    
    with just the image libraries we need: png and jpg

commit 33ced77f3f6e77a06afc887cd6bdedf0511c71f0
Author: Manuel Moos <z-man@users.sf.net>
Date:   Mon Aug 31 21:40:15 2020 +0200

    Enable CFLAGS=-Os, remove obsolete comment

commit ea4b3fb5308b3fe1c6ea09ced2cd3e09e760175e
Merge: 59110ed7b c8154d709
Author: Manuel Moos <manuel@moosnet.de>
Date:   Sun Aug 30 22:32:03 2020 +0000

    Merge: AppImage library content
    
    See merge request armagetronad/armagetronad!87

commit c8154d709d6b4f072285f4d677013d156f8badbb
Author: Manuel Moos <z-man@users.sf.net>
Date:   Sun Aug 30 22:25:24 2020 +0200

    Update docker image tags

commit 2405ce8adfed600a3a5adad5eb93923906c2d7de
Author: Manuel Moos <z-man@users.sf.net>
Date:   Sun Aug 30 23:58:43 2020 +0200

    Move own libxml2 compilation to final armabuild
    
    The debian build insists on having a purely debian-installed
    libxml2-dev.

commit 2da6fa78df97d16bf39760ebec7af0f03ab93164
Author: Manuel Moos <z-man@users.sf.net>
Date:   Sun Aug 30 23:57:08 2020 +0200

    Add 'test' target to docker makefile
    
    Makes all builds, runs the few tests we have

commit dc87ed989507f6a14a5469565c1dd14e3987e383
Author: Manuel Moos <z-man@users.sf.net>
Date:   Sun Aug 30 21:30:00 2020 +0200

    Improve removal of steam runtime libraries
    
    Record which libraries are present in a vanilla base system,
    remove them from the Steam distribution.

commit 893407c3551113b5c18ab92739c933ae87e29460
Author: Manuel Moos <z-man@users.sf.net>
Date:   Sun Aug 30 18:59:12 2020 +0200

    Remove all bug workarounds from appimage tests

commit 80f10f212f230a0b6ac9d1490f8304dc1d673a69
Author: Manuel Moos <z-man@users.sf.net>
Date:   Sun Aug 30 18:58:46 2020 +0200

    Add missing libraries
    
    for https://gitlab.com/armagetronad/armagetronad/-/issues/63

commit 7e696a6c841c91fdc7c793dbe998913dab38fa4a
Author: Manuel Moos <z-man@users.sf.net>
Date:   Sun Aug 30 18:05:29 2020 +0200

    Build against libxml2 without icu
    
    libicudata is too big to be included in appdir based distributions.
    
    Fixes part of https://gitlab.com/armagetronad/armagetronad/-/issues/63

commit 8c3e8aa38bbfc9482f3725704c4e005c06efa347
Author: Manuel Moos <z-man@users.sf.net>
Date:   Sun Aug 30 17:19:17 2020 +0200

    Only rebuild here, do not upload
    
    Otherwise, the name of the script is confusing.

commit afb274b30f4ab2d5a432e10a993a8f2615c04e0f
Author: Manuel Moos <z-man@users.sf.net>
Date:   Sun Aug 30 17:18:36 2020 +0200

    Pass on exit code from docker build

commit 59110ed7b4b51aaa84dc29233bc4d40eb52d6411
Author: Manuel Moos <z-man@users.sf.net>
Date:   Sun Aug 30 12:50:22 2020 +0200

    Add test files to clean, make clean lists merge better

commit 306d7c2cb25fdb26002f41b1b8f7c24f51ad811e
Merge: 158463467 b6ce82080
Author: Manuel Moos <manuel@moosnet.de>
Date:   Sun Aug 30 10:16:55 2020 +0000

    Merge branch 'legacy_0.2.9' into 'legacy_0.2.9'
    
    Only trigger ROUND_CENTER_MESSAGE on server/local game.
    
    See merge request armagetronad/armagetronad!84

commit 158463467c1d98c667ed378d3f6e26790d1a5759
Merge: 3ec807654 b0880ef9f
Author: Manuel Moos <manuel@moosnet.de>
Date:   Sat Aug 29 22:27:35 2020 +0000

    Merge: Use only big font in Full HD
    
    See merge request armagetronad/armagetronad!86

commit 3ec8076543f75246898d3a6ac6a08b03c34debc3
Merge: f0e4a2375 af3a3a9a3
Author: Manuel Moos <manuel@moosnet.de>
Date:   Sat Aug 29 22:12:31 2020 +0000

    Merge: Hooks to adapt user configuration to new versions
    
    See merge request armagetronad/armagetronad!85

commit b0880ef9f1fd3f4970613811bf7a7c86d2ab0b20
Author: Manuel Moos <z-man@users.sf.net>
Date:   Sun Aug 30 00:05:26 2020 +0200

    Add cfg upgrade hook for 'fastest' HUD settings

commit bd3f434c780698dcd66e6d4c8aa1bc2feff3da86
Author: Manuel Moos <z-man@users.sf.net>
Date:   Fri Aug 28 22:33:28 2020 +0200

    Increase size of gauge current value text
    
    to match min and max texts and give them always the same font.

commit 0f15b0e30ba87cac47fecbded392929de62c32b2
Author: Manuel Moos <z-man@users.sf.net>
Date:   Fri Aug 28 22:33:04 2020 +0200

    Change default FASTEST_SIZE to match the other texts

commit 6c3aacb64333988df3c2125e8f9428320442fec0
Author: Manuel Moos <z-man@users.sf.net>
Date:   Thu Aug 27 22:48:43 2020 +0200

    Lowering default threshold size for font switchover
    
    The big font looks fine even at slightly smaller sizes.
    
    Works towards https://gitlab.com/armagetronad/armagetronad/-/issues/60

commit af3a3a9a359f94170dd3035be231492992ac9500
Author: Manuel Moos <z-man@users.sf.net>
Date:   Sat Aug 29 23:37:54 2020 +0200

    Only advance SAVED_IN_VERSION
    
    Rationale: If we allow the version to go back and forth,
    adaptions to new versions may be done multiple times, for
    example overriding explicit user choice to stay at old
    default values.

commit e8f0542ef9cf7afc0c0202d67bad34487f3cbb04
Author: Manuel Moos <z-man@users.sf.net>
Date:   Sat Aug 29 23:34:20 2020 +0200

    Register configuration migration for CONSOLE_COLUMNS

commit b7df1794ce33e4e5d6abbc1383fcbf7c2c151ebd
Author: Manuel Moos <z-man@users.sf.net>
Date:   Sat Aug 29 23:31:58 2020 +0200

    Add tConfigMigration to adapt user configuration to new defaults
    
    Implements https://gitlab.com/armagetronad/armagetronad/-/issues/61
    Callbacks can be registered with static tConfigMigration objects,
    the constructor takes a function object that gets executed
    if the configuration is loaded from a different version than
    it was saved in.

commit b6ce820802d80b9099d0eb9f67d9a37b447504db
Author: Armanelgtron <armanelgtron@gmail.com>
Date:   Sat Aug 29 16:14:49 2020 -0400

    Only trigger ROUND_CENTER_MESSAGE on server/local game.
    
    Fixes https://gitlab.com/armagetronad/armagetronad/-/issues/49

commit f0e4a2375b55bc5f3e768000cea29dd83f4c6a5b
Merge: e408d3946 1745b8686
Author: Manuel Moos <manuel@moosnet.de>
Date:   Sat Aug 29 15:25:57 2020 +0000

    Merge: Center message improvements
    
    See merge request armagetronad/armagetronad!83

commit 1745b86865f85f8b8100ca21f423eb47d38e5d2a
Author: Armanelgtron <armanelgtron@gmail.com>
Date:   Fri Aug 28 16:55:51 2020 -0400

    Filter colors before getting length of center message.
    
    Fixes part of https://gitlab.com/armagetronad/armagetronad/-/issues/62

commit 79f828ddeba2af3669486972493e3409ef11d7f0
Author: Armanelgtron <armanelgtron@gmail.com>
Date:   Fri Aug 28 16:52:06 2020 -0400

    Use SetBlendColor to set the transparency of the entire center message
    
    Fixes part of https://gitlab.com/armagetronad/armagetronad/-/issues/62

commit e408d3946ee8346b0f52d8eac17851505d653e7b
Author: Manuel Moos <z-man@users.sf.net>
Date:   Thu Aug 27 22:27:27 2020 +0200

    Negative CONSOLE_COLUMNS also diables the small screen exception.

commit c8e3139b51b3df580264362cf29902cc6a519843
Merge: 2bb50bf3a ab5b4f2e9
Author: Manuel Moos <manuel@moosnet.de>
Date:   Tue Aug 25 22:51:40 2020 +0000

    Merge: Console and small font improvements
    
    Still related to https://gitlab.com/armagetronad/armagetronad/-/merge_requests/79
    
    By default, don't let the console show more than 47 rows
    (Value arbitrarily picked so Z-Man just about gets his desired font style)
    Can be overridden with CONSOLE_COLUMNS -1, or of course some large value.
    
    Default console and tiniest font rendering are now pixel perfect
    
    Tiny font is more readable due to added pixel gap
    
    Fix big font screwups
    
    See merge request armagetronad/armagetronad!82

commit ab5b4f2e97a4988ae9ee97d3a38128e6d8bed89b
Author: Manuel Moos <z-man@users.sf.net>
Date:   Wed Aug 26 00:04:48 2020 +0200

    Fix position of numbers and capital letters and the period
    
    The period was waaay up (maybe that was charming?), and the
    capital letters, numbers and some extra characters were one
    pixel higher than the lower case letters.

commit 2eb873883b572e19eee3a65783be9bab3d03d7af
Author: Manuel Moos <z-man@users.sf.net>
Date:   Tue Aug 25 23:53:50 2020 +0200

    Add one pixel gap between small font glyphs in rendering
    
    That decreses the maximal number of columns you can
    put on screen, but keeps the text as readable as the font allows.

commit d4b7574c0c2a7f17f1bc1a7862a3be1d132de400
Author: Manuel Moos <z-man@users.sf.net>
Date:   Tue Aug 25 23:25:33 2020 +0200

    Make smallest possible text align to pixels
    
    It's a little crammed, though. The font rendering code and texture
    layout leave no spaces between letters.

commit f01b3a7a53749a52f19140a8450ee6e3328f0144
Author: Manuel Moos <z-man@users.sf.net>
Date:   Tue Aug 25 22:52:32 2020 +0200

    Refactor: Move coordinate pixelation into rTextField

commit 4f1545a5adb97e4707468cfc097e459681535729
Author: Manuel Moos <z-man@users.sf.net>
Date:   Tue Aug 25 22:41:35 2020 +0200

    Diversify magic values for CONSOLE_COLUMNS
    
    Tiny high res screens may make the text unreadable in pixel
    perfect mode. So now only -1 always picks the pixel perfect mode.
    0 tries to, but won't put more than 47 rows of text on the screen.

commit 2bb50bf3af8fe959280825e01d4367f01a0e65ac
Merge: 5e0ab2d60 b5bc9608a
Author: Manuel Moos <manuel@moosnet.de>
Date:   Mon Aug 24 22:37:58 2020 +0000

    Merge: Console improvement: Automatic size
    
    Also related to https://gitlab.com/armagetronad/armagetronad/-/merge_requests/79
    
    See merge request armagetronad/armagetronad!81

commit b5bc9608aaa17572c18508d1fd48a91e3454b26b
Author: Manuel Moos <z-man@users.sf.net>
Date:   Tue Aug 25 00:09:59 2020 +0200

    CONSOLE_COLUMNS 0 means automatic mode
    
    It tries to pick the console font scale so that the big font
    is shown mostly pixel intact (slightly offset to give a little
    hint at antialiasing).
    It's the new default for new users. The old fixed 78 columms
    can get ridiculously big.

commit 5e0ab2d606470292ee9fcb479dbc77372fa4bb82
Merge: d9507900d 02f9747a9
Author: Manuel Moos <manuel@moosnet.de>
Date:   Mon Aug 24 19:55:58 2020 +0000

    Merge: More HUD fixes
    
    See merge request armagetronad/armagetronad!80

commit 02f9747a9bf8cf6d9783a8c97420abf72870e3fe
Author: Manuel Moos <z-man@users.sf.net>
Date:   Mon Aug 24 21:26:30 2020 +0200

    Move default location of fastest player to the left
    
    It overlaps with the other displays if the fastest player's name is long.

commit 8b1f76288966d31b24c2f3641683be39a335740d
Author: Manuel Moos <z-man@users.sf.net>
Date:   Mon Aug 24 21:34:59 2020 +0200

    Forgotten: Give the HUD clock correct aspect ratio and position

commit d9507900dcd89957bd089c952e49959f99bc995f
Merge: 0e875e4ca b38eb030b
Author: Manuel Moos <manuel@moosnet.de>
Date:   Mon Aug 24 17:07:22 2020 +0000

    Merge: Text and HUD aspect ratio fixes
    
    See merge request armagetronad/armagetronad!79

commit b38eb030b68cbf3c0fb06c115cee34cf91ec142a
Author: Manuel Moos <z-man@users.sf.net>
Date:   Mon Aug 24 10:32:42 2020 +0200

    Add HUD_MAX_WIDTH
    
    Limits the width of the HUD relative to the screen height, useful
    for ultrawide screens, and gives it the correct aspect ratio back.
    The default is 1.33333, limiting the width to what it would be on
    a 4:3 screen.
    
    The legacy value for old players is 0, which is the
    non-aspect-ratio-preserving stretching over the whole screen width.
    
    Fixes more of https://gitlab.com/armagetronad/armagetronad/-/issues/59
    Yes, the original plan was to not fix this on 0.2.9, but the groundwork
    was already done by the splitscreen implementation. And precisely
    this setting is going to be useful on 0.4.

commit 721fff7e4615bde969533c477ea88b78fe384b29
Author: Manuel Moos <z-man@users.sf.net>
Date:   Sun Aug 23 23:10:49 2020 +0200

    Fix font aspect of FPS display

commit 5ad85b8f597bec1ec614fc8f9116a531d6040990
Author: Manuel Moos <z-man@users.sf.net>
Date:   Sun Aug 23 22:25:09 2020 +0200

    Correct aspect ratio of name on cycles
    
    For https://gitlab.com/armagetronad/armagetronad/-/issues/59

commit 50e892eb779cd8f496d99b1267096be0ad9c7838
Author: Manuel Moos <z-man@users.sf.net>
Date:   Sun Aug 23 22:24:11 2020 +0200

    Add more DisplayText functions
    
    One where you only give the desired character height and the
    width is calculated automatically, mostly: DisplayTextAutoWidth

commit 7d519b77495885a6f8b7fea75040f8d0b6cc0e98
Author: Manuel Moos <z-man@users.sf.net>
Date:   Sun Aug 23 19:52:48 2020 +0200

    Correct aspect ratio of server browser texts
    
    Fixes part of https://gitlab.com/armagetronad/armagetronad/-/issues/59

commit c038a4ef2523c69eb49741ec1ba7f53ec316280a
Author: Armanelgtron <armanelgtron@gmail.com>
Date:   Thu Jul 2 18:24:26 2020 -0400

    More aspect ratio correction: fullscreen messages.
    
    Committer note: cherry pick from -ap,
    65e0e7f034356e71054604fa652c52e5c926dbea
    Fixes part of https://gitlab.com/armagetronad/armagetronad/-/issues/59
    The server browser fixes from the same source didn't merge well.

commit 624946973753a7bb4b1a57175967e2f58c02a2d0
Author: Manuel Moos <z-man@users.sf.net>
Date:   Sun Aug 23 20:10:57 2020 +0200

    Clamp font scaling factors at 1
    
    We don't want text to leave the screen for people in
    portrait mode. They still get squished text, but that's all we
    can do right now.

commit f44d6d0379ad7e8a212d5c0b7d884518415dc8f4
Author: Manuel Moos <z-man@users.sf.net>
Date:   Sun Aug 23 19:30:08 2020 +0200

    Refactor: give the aspect correction factor a name and function.
    
    Related to https://gitlab.com/armagetronad/armagetronad/-/issues/59

commit 741ba862bc0db43d5853c4e1223c42fecfd70407
Author: Armanelgtron <armanelgtron@gmail.com>
Date:   Tue Jun 30 16:05:15 2020 -0400

    Aspect ratio correction for text.
    
    Committer note: Cherry-picked from -ap,
    commit 76df33e4b6c60fefbeeb5b30da10ad15b220f84c
    fixes https://gitlab.com/armagetronad/armagetronad/-/issues/59
    for menu and score table.

commit 884bed3c01a5fb6a26737c33d3343d76a79e4a55
Author: Manuel Moos <z-man@users.sf.net>
Date:   Fri Aug 21 23:30:16 2020 +0200

    Remove deployment to outdated Ubunut Eoan

commit 0e875e4cae9db47ccf602e8748e4b8761934db94
Author: Manuel Moos <z-man@users.sf.net>
Date:   Thu Aug 20 21:59:40 2020 +0200

    Disable debug mode in make test
    
    Also add early script exit so we don't forget it should
    we add more script lines later.

commit a19f5376d1efb51a8b3c811d703bd84112aa2370
Author: Manuel Moos <z-man@users.sf.net>
Date:   Thu Aug 20 21:57:54 2020 +0200

    Move post_test into build_collect stage for faster fails

commit 9cf770b43b2a2d3bf9ce447c058e1a9999eef0ed
Merge: 1b8b4ae7b 10405635b
Author: Manuel Moos <z-man@users.sf.net>
Date:   Thu Aug 20 19:51:54 2020 +0200

    Merge from legacy_0.2.8.3

commit 1b8b4ae7b25b62d27bb42026f5a9eae9157166bd
Merge: f3942c0f1 08b5cdb63
Author: Manuel Moos <z-man@users.sf.net>
Date:   Thu Aug 20 19:51:32 2020 +0200

    Merge from release_0.2.9

commit f3942c0f1f5d46299c07fec500b8315d0acfd9b1
Merge: 245957bff 8a81c9cd3
Author: Manuel Moos <manuel@moosnet.de>
Date:   Thu Aug 20 17:44:54 2020 +0000

    Merge: Activate appimage tests in CI
    
    See merge request armagetronad/armagetronad!78

commit 01b5565a42287c5bb9c6e07a6ceb3d86bd0ea6c0
Author: Manuel Moos <z-man@users.sf.net>
Date:   Thu Aug 13 21:34:10 2020 +0200

    Only do something with masterinfo if it is non-null
    
    Fixes https://gitlab.com/armagetronad/armagetronad/-/issues/58

commit 08b5cdb630b96727c9da90622bc6bb6e4c9d3969
Merge: a4b745b1b 58b5a3a89
Author: Manuel Moos <manuel@moosnet.de>
Date:   Thu Aug 20 16:59:26 2020 +0000

    Merge: Add dummy workflow
    
    See merge request armagetronad/armagetronad!77

commit 10405635b480d881a2657502cb3b494a9b18e57e
Merge: 5a7435741 58b5a3a89
Author: Manuel Moos <manuel@moosnet.de>
Date:   Thu Aug 20 16:50:23 2020 +0000

    Merge: Add dummy workflow
    
    See merge request armagetronad/armagetronad!76

commit 8a81c9cd373d18f7064e5ce5e49702fba8b69e5b
Author: Manuel Moos <z-man@users.sf.net>
Date:   Tue Aug 18 00:00:54 2020 +0200

    Add appimage tests to new post_test job

commit 58b5a3a89cdcabdd604b4f4b9cde4df874a050ee
Author: Manuel Moos <z-man@users.sf.net>
Date:   Thu Aug 20 18:32:54 2020 +0200

    Add dummy workflow
    
    That silences warning spam about it missing.

commit 03c3f3f80fe9d1910d24762d4da66ed2f3d15640
Author: Manuel Moos <z-man@users.sf.net>
Date:   Tue Aug 18 00:37:30 2020 +0200

    Add lean CI appimagetests target with fewer tests
    
    that still should give enough variety to catch most errors

commit 812429d169bb67bd6eccfc16e42c522ef9c877dc
Author: Manuel Moos <z-man@users.sf.net>
Date:   Mon Aug 17 23:57:03 2020 +0200

    Delete old test images
    
    After we're done benefiting from their cache

commit 245957bffd825a57ad361348080e730f436dbb99
Author: Manuel Moos <z-man@users.sf.net>
Date:   Mon Aug 17 23:26:14 2020 +0200

    Add AppImage run tests with mostly vanilla docker images

commit a4b745b1b2068532703cee3ee91d2256e86c8906
Merge: 03c4e7930 8922057d7
Author: Manuel Moos <z-man@users.sf.net>
Date:   Sat Aug 15 23:28:34 2020 +0200

    Merge from legacy_0.2.8.3: deploy order

commit 5a7435741c93d7a64a30830f46cb401f1eebc3ef
Merge: 88915a4ea 8922057d7
Author: Manuel Moos <manuel@moosnet.de>
Date:   Sat Aug 15 20:43:44 2020 +0000

    Merge: Fix order of deployments
    
    See merge request armagetronad/armagetronad!75

commit 8922057d7d31cf71a7495ae8fc66e689d1d3074d
Author: Manuel Moos <z-man@users.sf.net>
Date:   Sat Aug 15 22:23:36 2020 +0200

    Fix order of deployments
    
    First: scp (sourceforge or staging area) and launchpad
    Second: Steam
    Third: Zero Install and download page
    Fourth: PPA
    
    Rationale:
    The first wave can be safely rerun and does not directly affect users.
    
    The first and second wave deployments depend on external
    services and may fail without fault on our part, and if that happens,
    we can only wait and retry.
    
    The third wave only interacts with services under our full control, so
    if they fail, we can fix the problems and try again.
    
    The fourth wave is fire and forget, we don't get to react to errors anyway,
    but reruns cause mail spam.

commit 03c4e793012ef91f68ac6ee252497e9cb516b457
Author: Manuel Moos <z-man@users.sf.net>
Date:   Wed Jul 29 22:24:01 2020 +0200

    Switch over to LP series 0.2.9

commit a4b7d67d1982cb70a617ff73903b5d2113c91bee
Author: Manuel Moos <z-man@users.sf.net>
Date:   Thu Aug 13 21:17:13 2020 +0200

    Set a desync marker if we do a --playback --record rewrite
    
    so the played back rerecording still gets to know it desynced.

commit 48b8b3def55fa039dc2ef11dc40fb114d1470f7e
Author: Manuel Moos <z-man@users.sf.net>
Date:   Thu Aug 13 21:16:56 2020 +0200

    Always warn about desyncs in debug mode

commit 507d417163b8bc64985545f27db52e95214f292d
Merge: 1d72875b6 aa8255015
Author: Manuel Moos <manuel@moosnet.de>
Date:   Wed Aug 12 22:16:11 2020 +0000

    Merge: Refine robust playback mode
    
    Refines https://gitlab.com/armagetronad/armagetronad/-/issues/56
    
    Add ping measurements to recording, they can't be reconstructed
    Don't rely on messageID based cycle turn synching
    
    See merge request armagetronad/armagetronad!74

commit aa8255015d64830856f7c3dae68633c795b7c1ca
Author: Manuel Moos <z-man@users.sf.net>
Date:   Wed Aug 12 23:48:26 2020 +0200

    Disable desync warning on playback version mismatch
    
    It's more or less expected, then.

commit 52003a9c8f1ee43bc30c8917c96c71f7ab2c32a3
Author: Manuel Moos <z-man@users.sf.net>
Date:   Wed Aug 12 23:38:56 2020 +0200

    In desynced mode, fallback to old destination selection
    
    The new and simple destination selection (what associates an
    incoming cycle sync with the closest turn command given
    from the client) is based on network message IDs and those
    are unreliable.

commit 09320fb9e79e42b6f69cabdf3fa182b236978d29
Author: Manuel Moos <z-man@users.sf.net>
Date:   Wed Aug 12 21:53:24 2020 +0200

    Move basic desync management into tRecorder
    
    It belongs there, and allows us to immediately
    switch to desynced mode when an expected element
    is missing in the recording.

commit 6875b49aa8f4ae47ed797ab1a6dd45c5a01ee949
Author: Manuel Moos <z-man@users.sf.net>
Date:   Wed Aug 12 21:36:17 2020 +0200

    Add recording of ping values
    
    When desynced, we no loger have a reliable source, so
    writing it into the recording itself sounds like a good idea.

commit fa8ca16846ae41561f3ae1367c8173a19b144bb7
Author: Manuel Moos <z-man@users.sf.net>
Date:   Tue Aug 11 22:13:10 2020 +0200

    On version playback mismatch, only suspect we might desync
    
    Previously, a network desync was assumed and the lenient playback
    mode was activated right away. Now we're just quicker to interpret
    timeouts as desyncs.

commit 1d72875b6c56264204126abc907b3d9d512aa084
Merge: 4275c3ddc d313bc4e5
Author: Manuel Moos <manuel@moosnet.de>
Date:   Mon Aug 10 22:48:24 2020 +0000

    Merge: More lenient playback
    
    See merge request armagetronad/armagetronad!73
    
    Implements https://gitlab.com/armagetronad/armagetronad/-/issues/56

commit d313bc4e5e811925513bf34ceda72b1f4fea4c57
Author: Manuel Moos <z-man@users.sf.net>
Date:   Tue Aug 11 00:24:18 2020 +0200

    Consider clientside playbacks desynced on version mismatch
    
    If, on playback on the client, the recorded version differs from
    the current version, consider the playback desynced. It has a high
    chance of breaking anyway.

commit 6bceaa191b3140b6d911e7310f17a1d2b27da519
Author: Manuel Moos <z-man@users.sf.net>
Date:   Tue Aug 11 00:12:05 2020 +0200

    Implement lenient playback mode
    
    If we find we desynced anyway, ignore other problems as well and
    try to move over them:
    Ping estimates are always 1 ms
    Ping variance is always 0 ms
    Timer sync ignores long delays
    network sync ignores outstanding acks

commit a4cb942733a40d993a0f433dddc777fb73df3504
Author: Manuel Moos <z-man@users.sf.net>
Date:   Tue Aug 11 00:09:26 2020 +0200

    Add nWaitForAck::DesyncedPlayback()
    
    This static function returns true if we're sure we desynced
    a clientside playback and can enter a more lenient mode where
    we no longer try to follow the original client's execution
    exactly.

commit f762d483168ee7ae52b4469bfcaa4513c6e245ca
Author: Manuel Moos <z-man@users.sf.net>
Date:   Mon Aug 10 21:16:37 2020 +0200

    If time playback fails, make do with the old time

commit 0d27e07e3e82b85acf08e208cc6e67adcbbafe84
Author: Manuel Moos <z-man@users.sf.net>
Date:   Mon Aug 10 21:15:41 2020 +0200

    On playback, skip to network data blocks

commit ad8590002f616ba9c3b45ee817626b347bf9eed9
Author: Manuel Moos <z-man@users.sf.net>
Date:   Mon Aug 10 21:14:59 2020 +0200

    Allow skipping of unexpected blocks on playback

commit 6afd9bf6bfcac90cf61c69cce5fe61680a9d3233
Author: Manuel Moos <z-man@users.sf.net>
Date:   Sun Aug 9 18:30:35 2020 +0200

    Add EXPECT_ACK_ON_CLIENT_PLAYBACK, default to 0
    
    At the default setting, on playback, missing Acks from a server
    are ignored and do not lead to disconnections. It's possible the
    playback can recover.
    
    Of course, the default makes debugging actual netcode problems
    impossible; for that, put it to 1 while recording.

commit 4275c3ddc04f6cb3f14db83087652d67e3486c14
Merge: 6b42241e7 88915a4ea
Author: Manuel Moos <z-man@users.sf.net>
Date:   Sun Aug 9 17:09:40 2020 +0200

    Merge from legacy_0.2.8.3

commit 88915a4eaf9f0ed5986bdcdfeacd5d952a25dd85
Author: Manuel Moos <z-man@users.sf.net>
Date:   Sun Aug 9 17:04:53 2020 +0200

    Adapt to legacy_0.2.8 -> legacy_0.2.9 branch rename

commit c4ab2d3a4b8be981c6cc0ea7383208de4923aa7f
Author: Manuel Moos <z-man@users.sf.net>
Date:   Sun Aug 9 17:02:45 2020 +0200

    Adapt to master -> trunk branch rename

commit bb4a775ce8e0f625de59c0fc55997d762b0f54e9
Author: Manuel Moos <z-man@users.sf.net>
Date:   Thu Aug 6 23:00:44 2020 +0200

    Update patch note generator from release_0.2.9

commit a43562e4af733d8b4f75f6eb2ddbb81b07867790
Author: Manuel Moos <z-man@users.sf.net>
Date:   Thu Aug 6 22:58:47 2020 +0200

    Update CHANGELOG.md

commit c40c9b3c76093b8ae6d3236b53e8beeb603590fd
Author: Manuel Moos <z-man@users.sf.net>
Date:   Thu Aug 6 22:56:56 2020 +0200

    Sort changelog entry categories like we want them
    
    Give them a prefix internally so we don't have to rely on
    alphabetic sorting being accidentally right.
    Actually sort them. The previous iteration was over an unordered
    hash table.

commit af287c05eaf613a9ff2e2e4996e5dfce2fabc7d6
Author: Manuel Moos <z-man@users.sf.net>
Date:   Thu Aug 6 22:45:40 2020 +0200

    Transfer changelog generation from legacy_0.2.8

commit cb14440321046e097d85fa45ac89bbc66d904af4
Author: Manuel Moos <z-man@users.sf.net>
Date:   Thu Aug 6 22:29:35 2020 +0200

    Bump version to 0.2.9.0.1

commit 6b42241e7b59a2f3d08a1054568fadfb3bf6ddab
Merge: 2d486aa19 c9db54efd
Author: Manuel Moos <z-man@users.sf.net>
Date:   Wed Aug 5 23:25:52 2020 +0200

    Merge from release_0.2.9

commit 2d486aa1986ecd69d16f4400398a2eacb2ddfb7c
Merge: 83184119e d2ffc1193
Author: Manuel Moos <z-man@users.sf.net>
Date:   Wed Aug 5 23:25:01 2020 +0200

    Merge from legacy_0.2.8.3

commit c9db54efdd7ef909ddd8ab5fa5f9b5f42199a5c3
Merge: 48262aec2 c9498e73b
Author: Manuel Moos <manuel@moosnet.de>
Date:   Tue Aug 4 23:41:53 2020 +0000

    Merge: Add missing libraries to AppImage/AppDir (0.2.9.0 hotfix)
    
    See merge request armagetronad/armagetronad!72

commit d2ffc119383f34028ad94976130218e28f889584
Merge: c35b55eb8 c9498e73b
Author: Manuel Moos <manuel@moosnet.de>
Date:   Tue Aug 4 23:32:02 2020 +0000

    Merge: Add missing libraries to AppImage/AppDir
    
    See merge request armagetronad/armagetronad!71

commit c9498e73b04d5b8d65c5b32fab60a5fbc1472ef9
Author: Manuel Moos <z-man@users.sf.net>
Date:   Wed Aug 5 01:10:33 2020 +0200

    Refine library inclusion for AppDir
    
    remove libicudata, it seems to be optional (libxml2 depends on it)
    sort libraries alphabetically
    Deal with libraries being symbolic links into other directories
    Add a couple of libraries factually missing from Fedora:
    libcaca, libGLU, libtinfo, libslang and libncursesw.
    
    Refines https://gitlab.com/armagetronad/armagetronad/-/issues/54

commit 83184119e615bb29b3de8d8fcd3fb4a146eb5bd9
Author: Manuel Moos <z-man@users.sf.net>
Date:   Tue Aug 4 21:45:25 2020 +0200

    Additional AppImage run test in library debug mode
    
    To guard against https://gitlab.com/armagetronad/armagetronad/-/issues/54
    coming up again

commit 3f3b2b4c2d758bff35445a6b71314dc17a6b27b8
Author: Manuel Moos <z-man@users.sf.net>
Date:   Tue Jun 30 21:34:44 2020 +0200

    Add some indirect dependencies to libraries
    
    Cherry pick from 0.2.9 alpha;
    fixes https://gitlab.com/armagetronad/armagetronad/-/issues/54

commit c35b55eb867c9692098af6247324d79f115da419
Author: Manuel Moos <z-man@users.sf.net>
Date:   Mon Aug 3 07:47:37 2020 +0200

    Correct LP names for Zero Install archives

commit b9ff0cefa6e5d903dd3d26d1f45b7f203a8202ba
Author: Manuel Moos <z-man@users.sf.net>
Date:   Sun Aug 2 22:15:58 2020 +0200

    Tooltip tweaks: no spectator toggle, activate chat
    
    Nobody needs to know about the spectator toggle, and prompting
    the player to press it and deduce what it does (it's not immediate)
    is probably counterproductive.
    Chat, however, should be in. Fell out by accident.

commit 6d9c2acff86d4e61c2c2ca1d26b9597564d4194f
Merge: 0d9228cc8 36a6ab008
Author: Manuel Moos <z-man@users.sf.net>
Date:   Sun Aug 2 21:07:50 2020 +0200

    Merge from origin/legacy_0.2.8.3

commit 36a6ab008168b6ebc70854e6ab808ee4076af551
Author: Manuel Moos <z-man@users.sf.net>
Date:   Sun Aug 2 21:06:44 2020 +0200

    Fix DOWNLOAD_URI_BASE if caller has not set PACKAGE_VERSION

commit 7a998ea149a168dfe1212f0180bb030c63976597
Author: Manuel Moos <z-man@users.sf.net>
Date:   Sun Aug 2 16:27:37 2020 +0200

    Add upcoming groovy to list of Ubuntu target versions

commit 0d9228cc841c098c6fda5bc70bc2b44983991265
Merge: 06efeab4d 14cd03935
Author: Manuel Moos <manuel@moosnet.de>
Date:   Sun Aug 2 14:21:04 2020 +0000

    Merge branch 'legacy_0.2.8_releasenotes2' into 'legacy_0.2.8'
    
    Add Release Notes from 0.2.8.3
    
    See merge request armagetronad/armagetronad!70

commit 07bf8fbc9ba7f9d869647f8bc18a32c586011a15
Author: Manuel Moos <z-man@users.sf.net>
Date:   Wed Jul 29 22:58:20 2020 +0200

    Change title of releases on download site
    
    to make them visibly different from builds

commit 14cd0393575f3423a01b5e384dfa63568c47c76b
Merge: 17bb774ec 48262aec2
Author: Manuel Moos <z-man@users.sf.net>
Date:   Sun Aug 2 16:00:52 2020 +0200

    Merge from release_0.2.9

commit 17bb774ec0fae2181e5b2bc2a5987bd9fc468fb0
Author: Manuel Moos <z-man@users.sf.net>
Date:   Sun Aug 2 15:58:03 2020 +0200

    Update armadeploy image with pandoc

commit b1232cf4996cd041d8a4493888feeefc6497bbe8
Author: Manuel Moos <z-man@users.sf.net>
Date:   Sun Aug 2 15:32:59 2020 +0200

    Update CHANGELOG.md and NEWS

commit a10df9d9096a0e8637fc17a179de96afc0943542
Author: Manuel Moos <z-man@users.sf.net>
Date:   Sun Aug 2 15:32:13 2020 +0200

    Use pandoc to update plain text NEWS
    
    Was using a hacked sed script before, which worked well enough,
    but pandoc is nicer.

commit 0569141f2cefcb552a9ac216e7000b4bee025386
Author: Manuel Moos <z-man@users.sf.net>
Date:   Sun Aug 2 15:26:07 2020 +0200

    Adapt release notes

commit 5bce17b08632cf29b45268acba9c8d99b1bcab20
Merge: 06efeab4d f8023e735
Author: Manuel Moos <z-man@users.sf.net>
Date:   Sun Aug 2 15:25:04 2020 +0200

    Merge from legacy_0.2.8.3

commit d00ce938702c74085ded150a6ed410a816686bdf
Merge: f8023e735 28927a5e7
Author: Manuel Moos <manuel@moosnet.de>
Date:   Sun Aug 2 11:45:39 2020 +0000

    Merge: Test download links go to sourceforge, not launchpad
    
    See merge request armagetronad/armagetronad!69

commit 28927a5e7486b7c90d40137d72eea658e92ca5ea
Author: Manuel Moos <z-man@users.sf.net>
Date:   Sun Aug 2 13:28:42 2020 +0200

    Reference non-release downloads from sourceforge
    
    Not launchpad. On Launchpad, releases clutter the UI, and we want to be
    able to delete them without having to think about the download pages
    and Zero Install versions we have to delete, too.

commit 97462d8b5c51b882abbefe5819f6d29370236433
Author: Manuel Moos <z-man@users.sf.net>
Date:   Sun Aug 2 13:27:10 2020 +0200

    Add missing = to output

commit f8023e735c979b568cf4a3b7e810551b578682a6
Merge: 971598f9c a374d6e10
Author: Manuel Moos <manuel@moosnet.de>
Date:   Sat Aug 1 23:48:42 2020 +0000

    Merge: Release Notes
    
    See merge request armagetronad/armagetronad!68

commit a374d6e1012f6c153994707e7b91a3aaf2b153ee
Author: Manuel Moos <z-man@users.sf.net>
Date:   Sat Aug 1 23:25:29 2020 +0200

    Correct names for LP uploads

commit 5f0f09b17d7ea8222e4172c9ad330f7a2eda96a6
Author: Manuel Moos <z-man@users.sf.net>
Date:   Sat Aug 1 23:04:22 2020 +0200

    Add release notes and patch notes to LP uploads

commit bce0765a1145c7ce6ed02175ec401e33160d8a4e
Author: Manuel Moos <z-man@users.sf.net>
Date:   Sat Aug 1 23:04:01 2020 +0200

    Add release notes to download site news items

commit 1b83ac984fdabd0d85e8b667afae48c1dc742f68
Author: Manuel Moos <z-man@users.sf.net>
Date:   Sat Aug 1 23:03:37 2020 +0200

    Add release notes to download directory

commit f2fa898efa9ca6297eaeb5c567d35dbd7c35e27e
Author: Manuel Moos <z-man@users.sf.net>
Date:   Sat Aug 1 22:41:32 2020 +0200

    Add pandoc to armadeploy docker image

commit 971598f9c4a1a2e1b4d128e28d2bce27ac85615e
Author: Manuel Moos <z-man@users.sf.net>
Date:   Sat Aug 1 22:45:31 2020 +0200

    Add script to re-tag all our docker images at once

commit 48262aec2e50ee1ad4239240d876e478b0231121
Author: Manuel Moos <z-man@users.sf.net>
Date:   Wed Jul 29 23:00:00 2020 +0200

    Made new ladderlog messages in changelog useful

commit 537fd7988a369402a32307c4d71735f58b5bb687
Author: Manuel Moos <z-man@users.sf.net>
Date:   Wed Jul 29 22:58:20 2020 +0200

    Change title of releases on download site
    
    to make them visibly different from builds

commit f781a90461bcc87f2d306d5542376d8717555f46
Author: Manuel Moos <z-man@users.sf.net>
Date:   Wed Jul 29 22:32:26 2020 +0200

    Update CHANGELOG.md and NEWS

commit 6768bfd9cd95217a9d6d437b66f0bf686b5819df
Author: Manuel Moos <z-man@users.sf.net>
Date:   Wed Jul 29 22:30:21 2020 +0200

    Update Changelog.md and NEWS

commit 06efeab4db9957d19446b94a7c57c03fb2d00ee2
Author: Manuel Moos <z-man@users.sf.net>
Date:   Wed Jul 29 22:24:01 2020 +0200

    Switch over to LP series 0.2.9

commit c803f9edd368a37952345846af49fe6ef7e7c00c
Merge: 442411604 26dec14e0
Author: Manuel Moos <z-man@users.sf.net>
Date:   Wed Jul 29 00:59:59 2020 +0200

    Merge from legacy_0.2.8.3

commit 26dec14e0257f512af1b51135b940761253489ba
Author: Manuel Moos <z-man@users.sf.net>
Date:   Wed Jul 29 00:59:02 2020 +0200

    Adapt to .AppImage extension

commit 7c8b502127b69458824badecb97571324690aafc
Author: Manuel Moos <z-man@users.sf.net>
Date:   Wed Jul 29 00:53:24 2020 +0200

    Use proper debian version for release candidates
    
    One that is considered lower than the final release version.

commit bf893acd4a042c14194b38f57e38c46c553a63b0
Author: Manuel Moos <z-man@users.sf.net>
Date:   Tue Jul 28 23:18:16 2020 +0200

    AppImages get .AppImage extension
    
    and correct name in Launchpad upload.

commit 442411604b7f96d00e7863baee8c29dde4e15aad
Merge: b86b8faf5 ffcb07c33
Author: Manuel Moos <z-man@users.sf.net>
Date:   Mon Jul 27 23:30:09 2020 +0200

    Merge from release_0.2.9

commit b86b8faf52b62518f0724e1ecbd98326337e056f
Merge: 56618740c 429a73915
Author: Manuel Moos <z-man@users.sf.net>
Date:   Mon Jul 27 23:29:30 2020 +0200

    Merge from legacy_0.2.8.3

commit 429a739151d42ba9d726cf9186889761a39ecec2
Author: Manuel Moos <z-man@users.sf.net>
Date:   Mon Jul 27 23:12:35 2020 +0200

    Patch note generator handles multiple tags now
    
    Since we had no proper test case, some processing orders were wrong.
    
    Also take over contributor crediting from 0.2.9.

commit 56618740c92a3955d8b1002439532b337b56acff
Merge: 84bfd3835 344a69ea4
Author: Manuel Moos <manuel@moosnet.de>
Date:   Sun Jul 26 20:59:58 2020 +0000

    Merge: Better onboarding game
    
    See merge request armagetronad/armagetronad!66

commit 344a69ea4f66f238050b55c63139aded9fa22905
Author: Manuel Moos <z-man@users.sf.net>
Date:   Sun Jul 26 22:37:21 2020 +0200

    Change settings of onboarding game
    
    Higher rubber for friendlier feel
    Smaller arena for more engagement
    Finite trail for non-blocking off
    (though the AIs still like to do their death spiral)
    Lower turn delay so together with the lowered speed, it feels
    normal
    
    Implements https://gitlab.com/armagetronad/armagetronad/-/issues/39

commit 84bfd3835ba4f24aaab2e6816f42f138f75789f1
Merge: 511c7e2dd 2839b8be9
Author: Manuel Moos <manuel@moosnet.de>
Date:   Sun Jul 26 12:17:49 2020 +0000

    Merge: Less tooltip spam
    
    See merge request armagetronad/armagetronad!65

commit 2839b8be9163ff7574774c6b89d26070c9cf39a5
Author: Manuel Moos <z-man@users.sf.net>
Date:   Sun Jul 26 13:57:55 2020 +0200

    Give players a hint where they can disable all tooltips
    
    If three tips given in a row are the same, start pointing them
    towards the input configuration menu.
    
    Implements part of https://gitlab.com/armagetronad/armagetronad/-/issues/36

commit 4226019e973fa818f0ae9ac5347685093732877a
Author: Manuel Moos <z-man@users.sf.net>
Date:   Sun Jul 26 01:10:15 2020 +0200

    Disable tooltips by opening the player input menu
    
    Implements more of https://gitlab.com/armagetronad/armagetronad/-/issues/36

commit 86cfbce3438cf22f7ac7e88513781e4d073f0c66
Author: Manuel Moos <z-man@users.sf.net>
Date:   Sun Jul 26 00:55:27 2020 +0200

    Reduce tooltip repeat counts across the board
    
    Implements https://gitlab.com/armagetronad/armagetronad/-/issues/36
    to some extent.

commit 511c7e2ddd71e8d6c100bf4aa0d35037c515a0e2
Merge: 6377dbfa9 8dffee3c6
Author: Manuel Moos <manuel@moosnet.de>
Date:   Sat Jul 25 17:57:52 2020 +0000

    Merge: Playback simplification
    
    --playback now optional in common case of .aarec recordings
    
    See merge request armagetronad/armagetronad!64

commit 8dffee3c662925575a09c784ddf4177fda9f3acf
Author: Manuel Moos <z-man@users.sf.net>
Date:   Sat Jul 25 19:31:21 2020 +0200

    Make --playback argument optional
    
    For recordings ending in .aarec, just writing
    armagetronad recording.aarec
    will play them back.
    
    Implements https://gitlab.com/armagetronad/armagetronad/-/issues/37

commit 26c808d5cf1b3dde9d7503b4bfe1e95eb646758f
Author: Manuel Moos <z-man@users.sf.net>
Date:   Sat Jul 25 17:49:29 2020 +0200

    Add multipass command line analysis
    
    Give analyzers a second chance if nobody picked up an option

commit 19b79d1a9c15e9783bc0f059b07288c281a47f30
Author: Manuel Moos <z-man@users.sf.net>
Date:   Sat Jul 25 17:40:35 2020 +0200

    Mark command line parser overrides as such

commit ffcb07c3339e5c164d9839f010491281ba35bb2e
Author: Manuel Moos <z-man@users.sf.net>
Date:   Sat Jul 25 09:51:48 2020 +0200

    Change default camera to custom
    
    Implements https://gitlab.com/armagetronad/armagetronad/-/issues/35

commit 6377dbfa902e53467adf437c905c85010c0289ee
Author: Manuel Moos <z-man@users.sf.net>
Date:   Sat Jul 25 09:51:48 2020 +0200

    Change default camera to custom
    
    Implements https://gitlab.com/armagetronad/armagetronad/-/issues/35

commit 0444b7a83a321f02f232e10565157af84cb6db6d
Author: Manuel Moos <z-man@users.sf.net>
Date:   Sat Jul 25 09:48:12 2020 +0200

    Renamed function: nObserverPtr::GetPointer -> get
    
    to get it in line with std:: smart pointers

commit 452e7b3071cbc7115601cfc8037795925a48d8a5
Author: Manuel Moos <z-man@users.sf.net>
Date:   Fri Jul 24 23:18:59 2020 +0200

    Add installscript to Steam
    
    Installs .aarec playback registry keys
    Registers firewall exceptions
    
    Implements https://gitlab.com/armagetronad/armagetronad/-/issues/38

commit 854976281e0f9bc8488717ff2269f6e17c2f7ae3
Merge: 7421776ce 216d35012
Author: Manuel Moos <z-man@users.sf.net>
Date:   Tue Jul 21 22:13:46 2020 +0200

    Merge from legacy_0.2.8.3

commit 7421776ce51487fa58a4c0b689119cedd65bf119
Merge: ec22b3d1c 3e0659359
Author: Manuel Moos <z-man@users.sf.net>
Date:   Tue Jul 21 22:11:59 2020 +0200

    Merge from beta_0.2.9

commit 216d350120aabbbf5b11263c3c586b8374402cfa
Author: Manuel Moos <z-man@users.sf.net>
Date:   Tue Jul 21 21:02:30 2020 +0200

    Set owner on TakeOwnership
    
    Avoids the trouble later in ClearKnows when the previous owner quits.
    
    Fixes https://gitlab.com/armagetronad/armagetronad/-/issues/34
    (The two fixes are independent, one would suffice)

commit 30912f5d929fb1c3790601f5148588d96c701f12
Author: Manuel Moos <z-man@users.sf.net>
Date:   Tue Jul 21 21:05:37 2020 +0200

    Do not use freed nNetObject in ClearKnows
    
    Fixes https://gitlab.com/armagetronad/armagetronad/-/issues/34
    (The two fixes are independent, one would suffice)

commit ec22b3d1c170869a20a40901bd67eb8a62e7da41
Author: Manuel Moos <z-man@users.sf.net>
Date:   Sun Jul 19 00:02:56 2020 +0200

    Add comment on merge conflict resolution

commit 3e065935987ea8abb6b7ca62c6710335c243d758
Merge: f8595c91e 58bc942c5
Author: Manuel Moos <z-man@users.sf.net>
Date:   Sat Jul 18 23:51:57 2020 +0200

    Merge from legacy_0.2.8.3

commit 58bc942c558d79bef4009e26ec256c6878ddf1a3
Author: Manuel Moos <z-man@users.sf.net>
Date:   Sat Jul 18 23:32:40 2020 +0200

    Update gits
    
    The codeblocks update adds a DPI scaling manifest
    
    Fixes https://gitlab.com/armagetronad/armagetronad/-/issues/33

commit 5d6b32868637c6f45fbfb44aa3141c2f3041566d
Merge: 67cbfa672 e61d8ac46
Author: Manuel Moos <z-man@users.sf.net>
Date:   Sat Jul 18 18:28:51 2020 +0200

    Merge from legacy_0.2.8.3

commit e61d8ac465ac9cefdd9c6ee604ab6b99c3833db1
Author: Manuel Moos <z-man@users.sf.net>
Date:   Sat Jul 18 18:26:58 2020 +0200

    Handle dashes in version number for Debian builds
    
    Debian does not like dashes in versions, replace with +.
    Fixes debtest and ppa deployment for ap builds.

commit f0e5ec9e3821ba472202d84bff514d2c77fbc0d1
Author: Manuel Moos <z-man@users.sf.net>
Date:   Sat Jul 18 18:03:37 2020 +0200

    Add docker build cache folder to .bzrignore

commit 67cbfa67249dce3d618db1813a0e9205275fcf78
Author: Manuel Moos <z-man@users.sf.net>
Date:   Sat Jul 18 13:41:25 2020 +0200

    Add .get() method to smart pointers
    
    All the std:: ones have it, it's the most standard way
    to safely convert a smart pointer to its raw couterpart.

commit b71126d3cf149600bb0e7f19258201818363c7f7
Author: Manuel Moos <z-man@users.sf.net>
Date:   Sat Jul 18 13:03:49 2020 +0200

    Update author replacements to what is found in trunk

commit 0e30ac7a22869bda5bbaf6ffae7efafbbaa18301
Author: Manuel Moos <z-man@users.sf.net>
Date:   Sat Jul 18 13:06:11 2020 +0200

    Add comment on clearenv being optional

commit e4c5130dc4e236efaa13e523aaeb15da5b4848eb
Merge: 7969daf6d f8595c91e
Author: Manuel Moos <z-man@users.sf.net>
Date:   Fri Jul 17 19:50:21 2020 +0200

    Merge from release_0.2.9

commit f8595c91ef1b3d750651b3bd29e1be72d4ebcd6e
Merge: 627a12799 afdebdf0b
Author: Manuel Moos <z-man@users.sf.net>
Date:   Fri Jul 17 19:49:19 2020 +0200

    Merge from legacy_0.2.8.3

commit afdebdf0b85de48b214d7955cab73436cc9bab6e
Author: Manuel Moos <z-man@users.sf.net>
Date:   Fri Jul 17 19:32:26 2020 +0200

    Check whether clearenv() is available
    
    Seems like it did not make it into the POSIX standard.
    Fixes OpenBSD compilation.

commit 7969daf6d0ffef57607334da54b369d9e2f857a6
Merge: 4ec6c66f7 627a12799
Author: Manuel Moos <z-man@users.sf.net>
Date:   Thu Jul 16 21:41:38 2020 +0200

    Merge from release_0.2.9

commit 627a1279950fc7a1790ae41d0bc17709031fb0ba
Merge: 7910e6194 b6c973d32
Author: Manuel Moos <z-man@users.sf.net>
Date:   Thu Jul 16 21:40:16 2020 +0200

    Merge from legacy_0.2.8.3

commit b6c973d321d91be915b80758f5293c28ffc20876
Author: Manuel Moos <z-man@users.sf.net>
Date:   Thu Jul 16 20:13:29 2020 +0200

    Initialize leak tracking variables
    
    before reading to them from the leak log file; that file may be empty or
    at the end and not fill the variables, causing undefined behavior in
    processing.
    
    Code was never active in release mode, so no harm.
    
    Fixes part of https://gitlab.com/armagetronad/armagetronad/-/issues/29

commit a596905432f91e762443123a47ccc36eab18fe23
Author: Manuel Moos <z-man@users.sf.net>
Date:   Thu Jul 16 20:05:06 2020 +0200

    Pass input of correct length to ioctl
    
    in nSocket::Create
    
    Fixes part of https://gitlab.com/armagetronad/armagetronad/-/issues/29

commit 31740af4b279c5f505d1264375cc68a980523eac
Author: Manuel Moos <z-man@users.sf.net>
Date:   Thu Jul 16 19:55:34 2020 +0200

    Clear environment on exit
    
    The system variable environment, that is. We register allocated strings
    in it before clearing out those strings, they need to be deregistered.
    
    Fixes part of https://gitlab.com/armagetronad/armagetronad/-/issues/29

commit a51bab155594603e35b1b84010cc869adc3a56b4
Author: Manuel Moos <z-man@users.sf.net>
Date:   Thu Jul 16 19:22:48 2020 +0200

    Do the list removing before releasing the cylce
    
    only that fully guarantees we're tearing down things in the right order.

commit b83b09d64382d64c13d67bb2019ec58f74ebf83f
Author: Manuel Moos <z-man@users.sf.net>
Date:   Thu Jul 16 19:19:34 2020 +0200

    Remove wall from linked lists in ::ReleaseData()
    
    Prevents the situation that caused
    https://gitlab.com/armagetronad/armagetronad/-/issues/26,
    cycles getting destroyed before their (former) walls.

commit 4ec6c66f73563ef6991bfae6be5b99e40822250c
Merge: 5188d8b5d 8a19204f1
Author: Manuel Moos <z-man@users.sf.net>
Date:   Thu Jul 16 17:20:40 2020 +0200

    Merge from legacy_0.2.8.3

commit 5188d8b5dbe627ff4e9ae42b300f3376bc7a3c42
Author: Manuel Moos <z-man@users.sf.net>
Date:   Thu Jul 16 17:19:42 2020 +0200

    Make tListItemBase safer
    
    While not the cause of any actual crash, the sytem now handles
    items without anchor.

commit 8a19204f199d924e416f48578411c2e4d6b361fd
Author: Manuel Moos <z-man@users.sf.net>
Date:   Thu Jul 16 17:13:05 2020 +0200

    Add destructor to gCycleWallsDisplayListManager
    
    cleaning up the wall render lists.
    
    Fixes https://gitlab.com/armagetronad/armagetronad/-/issues/26

commit 76d78583bfad57eee198b51fffda1efda9a70e61
Merge: c0fe0550d 06ad24087
Author: Manuel Moos <z-man@users.sf.net>
Date:   Thu Jul 16 00:38:12 2020 +0200

    Merge from legacy_0.2.8.3

commit c0fe0550d5bffbab9f4ca80a3133da9d550132b3
Author: Manuel Moos <z-man@users.sf.net>
Date:   Thu Jul 16 00:26:15 2020 +0200

    Fix clang warning another way
    
    std::abs is not fully developed on g++ on Ubuntu 16.04.

commit 3d337908f110c668af29297aff3ba43f2711a66e
Author: Manuel Moos <z-man@users.sf.net>
Date:   Thu Jul 16 00:16:58 2020 +0200

    Fix parentheses in if statement
    
    The statement was supposed to guarantee that if there are cycle turns
    pending the server is allowed to simulate up to, it will do so.
    The fault was only in a small subtest that probably was not significant
    often.
    
    Found by clang warning.

commit 08c49ab12fc21658c18d10ef15edba58216b06b2
Author: Manuel Moos <z-man@users.sf.net>
Date:   Thu Jul 16 00:13:15 2020 +0200

    Fix various harmless clang warnings
    
    around the usage of various abs() functions.

commit 06ad2408757db0907381831bb193d3e01c3e9cb6
Author: Manuel Moos <z-man@users.sf.net>
Date:   Thu Jul 16 00:08:33 2020 +0200

    Fix tiny memory leak
    
    auto_ptr/unique_ptr.release() does not delete anything. Replace
    with .reset().

commit f056ac90e63354f397a2d2c31eb86f4e3442590b
Author: Manuel Moos <z-man@users.sf.net>
Date:   Wed Jul 15 23:49:29 2020 +0200

    Remove undefined dereference behavior
    
    Found by clang warning: a smart pointer was checked for nullness
    via !(&(*p)), which the compiler is allowed to always assume
    to be false, because *p on a null p would be illegal.
    
    Fixes https://gitlab.com/armagetronad/armagetronad/-/issues/28

commit 870313a4b505c8b43bf1ac0fa8830ac691ada740
Author: Manuel Moos <z-man@users.sf.net>
Date:   Wed Jul 15 22:51:37 2020 +0200

    Add German translations to IP hiding items

commit 4052a7231da42379ae6c9b0136c18f4e1a3a0470
Author: Manuel Moos <z-man@users.sf.net>
Date:   Wed Jul 15 22:48:43 2020 +0200

    Show 'yours' as IP instead of 127.0.0.1
    
    so it does not look like you're connected to the server locally,
    somehow

commit 5bcf8c3582256d97ec57115928c86d0dae0ec5c2
Merge: 51179f07a 0ca6d1c0a
Author: Manuel Moos <z-man@users.sf.net>
Date:   Wed Jul 15 22:33:39 2020 +0200

    Merge from legacy_0.2.8.3

commit 0ca6d1c0aa38d29a0485a820c05572d44689faa3
Author: Manuel Moos <z-man@users.sf.net>
Date:   Wed Jul 15 22:27:35 2020 +0200

    Change build_prepare to when: always
    
    Merge request checking builds don't start any more, maybe it's because
    there is no primary unconditional job?

commit 51179f07a226fe9c6bf528ec75d4418306dce0bb
Author: Manuel Moos <z-man@users.sf.net>
Date:   Wed Jul 15 22:21:48 2020 +0200

    Update git submodules

commit 00ba398cc6461f94a630d3219aa240888bb92212
Author: Manuel Moos <z-man@users.sf.net>
Date:   Wed Jul 15 22:21:35 2020 +0200

    Update branch to use on submodules

commit 00ca088e1bece574682a2ae25d3d0d936a0362b7
Author: Manuel Moos <z-man@users.sf.net>
Date:   Wed Jul 15 22:17:26 2020 +0200

    Add 'git pull' before recording git revision
    
    Updating to recent changes in submodules were not properly
    recorded before.

commit 7e7e623ef2a703a8a92d88a06cdec7545f45d694
Author: Manuel Moos <z-man@users.sf.net>
Date:   Wed Jul 15 18:19:40 2020 +0200

    Replace const with constexpr
    
    Both together are not accepted by our mingw version, but either
    one alone is. With that choices, constexpr > const.

commit 40c7025038006c82e2aaefd7311289e44d4eab83
Merge: 9a309e1e5 7910e6194
Author: Manuel Moos <z-man@users.sf.net>
Date:   Wed Jul 15 01:54:20 2020 +0200

    Merge from release_0.2.9

commit 9a309e1e5673795eabf52d1f68530ed2ddb3525f
Merge: 9601a45fc 86eafb691
Author: Manuel Moos <manuel@moosnet.de>
Date:   Tue Jul 14 22:59:10 2020 +0000

    Merge branch 'legacy_0.2.8_show_ip' into 'legacy_0.2.8'
    
    Do not show a player's own IP on the client
    
    See merge request armagetronad/armagetronad!63

commit 86eafb69165313af4edd8ff014d5be79b4dc0976
Author: Manuel Moos <z-man@users.sf.net>
Date:   Wed Jul 15 00:33:28 2020 +0200

    Hide requester's IP in /players output
    
    Show IP = 127.0.0.1 instead.
    
    Fixes rest of https://gitlab.com/armagetronad/armagetronad/-/issues/27

commit 7994a095e375f7adf6083c0c5c32a58977bb492a
Author: Armanelgtron <armanelgtron@gmail.com>
Date:   Wed Jul 15 00:25:32 2020 +0200

    Improve local chat command detection
    
    No longer accept /consolewhatever as /console

commit ae35daa20ddf9c25d9d100fb27938a8d579b39c1
Author: Armanelgtron <armanelgtron@gmail.com>
Date:   Wed Jul 15 00:20:12 2020 +0200

    Make se_ListPlayers callable on the client

commit 35c212859647593a0c915c321f14df043a87aba2
Author: SwagTron <unknown>
Date:   Wed Jul 15 00:13:28 2020 +0200

    Add SHOW_OWN_IP
    
    Based on https://bazaar.launchpad.net/~swag/armagetronad/0.2.9-sty+ct+ap-fork/revision/1120
    
    SHOW_OWN_IP - Should your public IP be displayed when connecting
    to the master server? (Got Address IP:PORT)
    
    Fixes part of https://gitlab.com/armagetronad/armagetronad/-/issues/27

commit 7910e619457477bb8f3cde75ba945ec1c81f8fec
Author: Manuel Moos <z-man@users.sf.net>
Date:   Mon Jul 13 10:09:50 2020 +0200

    Delay steam deployment for release candiates
    
    from staging to final deployment.
    Full releases still get deployed during the staging phase right away,
    they should be properly testable on Steam itself.

commit 21c6a4c2834f78d68911fbafe56958440f8a3c46
Author: Manuel Moos <z-man@users.sf.net>
Date:   Sat Jul 11 14:09:37 2020 +0200

    Replace cringy default instachat

commit 7d81f4410bc7b0d4ec142954853833cb7e40ea72
Merge: 86375bb84 dace5630d
Author: Manuel Moos <z-man@users.sf.net>
Date:   Sat Jul 11 00:36:04 2020 +0200

    Merge from legacy_0.2.8.3

commit dace5630db0172ad5d4708a47f4d0303474cf3db
Author: Manuel Moos <z-man@users.sf.net>
Date:   Sat Jul 11 00:34:06 2020 +0200

    Manual final release only on tags
    
    Previously, we checked the branch name, which would not even work for
    tags. Now, rules:
    - on merge or non-protected builds, do not deploy
    - on builds from protected branches, deploy delayed
    - on builds from protected tags, deploy manually

commit 86375bb84eafbf2d427cb058be0ec5df26ed0705
Author: Manuel Moos <z-man@users.sf.net>
Date:   Fri Jul 10 23:44:33 2020 +0200

    Comment cosmetics

commit d85f0921f7cae073c1d533df9bd859e881b2adb3
Merge: 2d2101e0e 447b46284
Author: Manuel Moos <z-man@users.sf.net>
Date:   Fri Jul 10 23:43:45 2020 +0200

    Merge from legacy_0.2.8.3

commit 447b4628499afd5287b182dbd529069ac86565cf
Author: Manuel Moos <z-man@users.sf.net>
Date:   Fri Jul 10 23:40:03 2020 +0200

    Increse expiry date for build_base to one week
    
    The delayed manually triggered deployment needs it.

commit 9601a45fc348a31a2fd4b3fba4c1a03cea80e044
Merge: 85f1a1e30 2d2101e0e
Author: Manuel Moos <z-man@users.sf.net>
Date:   Thu Jul 9 21:40:31 2020 +0200

    Merge from release_0.2.9

commit 2d2101e0ea49caee7046d9ae0be4d59fdb033e85
Merge: 206784e39 817dd529c
Author: Manuel Moos <z-man@users.sf.net>
Date:   Thu Jul 9 21:39:31 2020 +0200

    Merge from legacy_0.2.8.3

commit 817dd529cdb342565c2a2ca6d1ebb3b85e51fe84
Author: Manuel Moos <z-man@users.sf.net>
Date:   Thu Jul 9 18:17:28 2020 +0200

    Try individual LP uploads multiple times

commit 85f1a1e3014de4d69f19fc34f05de503059195e4
Merge: cfc35b8d4 206784e39
Author: Manuel Moos <z-man@users.sf.net>
Date:   Thu Jul 9 12:29:18 2020 +0200

    Merge from release_0.2.9

commit 206784e39b8b39f9391d63f6722ba2dec96fd924
Author: Manuel Moos <z-man@users.sf.net>
Date:   Thu Jul 9 10:51:24 2020 +0200

    Try itch uploads some more times

commit cfc35b8d43523499eeabe803cc111241b9626d0c
Merge: 4648aa66d 8280d9d86
Author: Manuel Moos <z-man@users.sf.net>
Date:   Thu Jul 9 10:44:22 2020 +0200

    Merge from release_0.2.9

commit 8280d9d86c5957ae3b09b191c2ff2b4af464ce17
Author: Manuel Moos <z-man@users.sf.net>
Date:   Thu Jul 9 09:19:10 2020 +0200

    More forum link corrections

commit 352582ecc92cf944d206c6c2436fd0085e4ee6d5
Merge: 6419abf51 c5661119e
Author: Manuel Moos <z-man@users.sf.net>
Date:   Thu Jul 9 09:16:09 2020 +0200

    Merge from legacy_0.2.8.3

commit c5661119e3ad39cbc52a3bee116e2e37ba64e90d
Author: Manuel Moos <z-man@users.sf.net>
Date:   Thu Jul 9 09:13:08 2020 +0200

    Redo forum link correction with correct encoding
    
    Fixes https://gitlab.com/armagetronad/armagetronad/-/issues/25

commit e4667b35a6a1d0b8297fa1ccb39bf32c08fc9196
Author: Manuel Moos <z-man@users.sf.net>
Date:   Thu Jul 9 09:08:11 2020 +0200

    Partial Revert "Correct forum links"
    
    This reverts commit d7db11f42c03c55a4110807ad361c5ecd7a5a967.
    
    The search/replace broke latin1 encoding.

commit 8b93b22c427136570709792e2ab4b899899e26a1
Merge: 8ec9c1acb d7db11f42
Author: Manuel Moos <manuel@moosnet.de>
Date:   Wed Jul 8 23:36:47 2020 +0000

    Merge from legacy_0.2.8.3

commit d7db11f42c03c55a4110807ad361c5ecd7a5a967
Author: Manuel Moos <z-man@users.sf.net>
Date:   Thu Jul 9 01:16:55 2020 +0200

    Correct forum links

commit 6419abf51bebead6cd82dfe1522960f7f7f24049
Merge: 7db93728b fb0146793
Author: Manuel Moos <z-man@users.sf.net>
Date:   Thu Jul 9 00:34:18 2020 +0200

    Merge from legacy_0.2.8.3

commit fb014679308a03d39255bf45aba1c45a58f3ba41
Author: Manuel Moos <z-man@users.sf.net>
Date:   Thu Jul 9 00:33:27 2020 +0200

    Rebrand Windows storage directories
    
    They used to be "Armagetron" in any case.
    Keep that for vanilla branding, but replace it with the App Title
    otherwise.

commit 7db93728bc5f29fdebcd479298e70bca9767b8d4
Author: Manuel Moos <z-man@users.sf.net>
Date:   Wed Jul 8 18:22:56 2020 +0200

    Disable memory checks if memory manager is inactive

commit c0f168ffcac77b2472d9535614754f7909dd4254
Author: Manuel Moos <z-man@users.sf.net>
Date:   Wed Jul 8 18:21:52 2020 +0200

    Disable explicit direcx driver activation
    
    New problem: it crashes on Windows 10 if you alt-tab away
    from the game.

commit 4648aa66d2585ec9561b8bd94ef65045fc0e37d7
Merge: bb6b68207 6568ccf45
Author: Manuel Moos <z-man@users.sf.net>
Date:   Tue Jul 7 13:39:39 2020 +0200

    Merge from beta_0.2.9

commit 6568ccf45060e174e8e30d152732672754ccbb48
Merge: 77f583ac9 4a5b2d2f5
Author: Manuel Moos <z-man@users.sf.net>
Date:   Tue Jul 7 13:15:03 2020 +0200

    Merge from legacy_0.2.8.3

commit bb6b6820736b42011f805274da3bb66e1941415b
Author: Manuel Moos <z-man@users.sf.net>
Date:   Tue Jul 7 13:09:39 2020 +0200

    Move icons into better directories
    
    named after their pixel size. Install them into appropriate
    canonical directories, too.

commit 4a5b2d2f599f28bfd37b07778b7518db8822eaf9
Author: Manuel Moos <z-man@users.sf.net>
Date:   Tue Jul 7 12:34:58 2020 +0200

    Unifying steam image update

commit d5dc937791ac89a9827a6bc11dda732db5e383ae
Author: Manuel Moos <z-man@users.sf.net>
Date:   Tue Jul 7 11:41:39 2020 +0200

    Remove accidental debug logging

commit 3500abbc1e1f2ecd9734b6da2abadef27d5d3169
Merge: 311f22474 77f583ac9
Author: Manuel Moos <z-man@users.sf.net>
Date:   Tue Jul 7 09:13:52 2020 +0200

    Merge from origin/beta_0.2.9

commit 77f583ac9d71a191943930018dff4e8d1eec2306
Author: Manuel Moos <z-man@users.sf.net>
Date:   Tue Jul 7 09:11:49 2020 +0200

    Update to new docker images

commit 2fb760df5d9cf2f8bf3f27282b4eae46fab86e5e
Merge: 2db637533 68b4d38f3
Author: Manuel Moos <z-man@users.sf.net>
Date:   Tue Jul 7 09:05:09 2020 +0200

    Merge from legacy_0.2.8.3

commit 68b4d38f344dd41c63202de21f11e883e36fae51
Author: Manuel Moos <z-man@users.sf.net>
Date:   Tue Jul 7 09:04:26 2020 +0200

    Update docker images to builds from rudy

commit 832cb2cd2ddddaec5f517d9be9118f798ec27641
Author: Manuel Moos <z-man@users.sf.net>
Date:   Mon Jul 6 17:03:51 2020 +0200

    Use mktemp as fallback for tempfile

commit 311f2247411719d797ed4a2dc3485aa050fc291e
Merge: 754483442 c275946ba
Author: Manuel Moos <manuel@moosnet.de>
Date:   Tue Jul 7 04:03:27 2020 +0000

    Merge: Make AppImage compatible with AppImageHub
    
    See merge request armagetronad/armagetronad!61

commit c275946badc389f4341e9b62804fec9f953f69d5
Author: Manuel Moos <z-man@users.sf.net>
Date:   Tue Jul 7 00:17:23 2020 +0200

    Add .AppImage suffix to versionless AppImages

commit 67e4f53bea3c22091bf2b9b281d0b831a995a0a8
Author: Manuel Moos <z-man@users.sf.net>
Date:   Mon Jul 6 22:04:03 2020 +0200

    Add deployment of versionless AppImages

commit af224d250b08a2d882fa10a3e8d3df189f8553bb
Author: Manuel Moos <z-man@users.sf.net>
Date:   Mon Jul 6 17:04:34 2020 +0200

    Update docker image digests

commit 9527e5a0e64dde487080eb9d45aa7f332aa106b6
Author: Manuel Moos <z-man@users.sf.net>
Date:   Mon Jul 6 19:47:39 2020 +0200

    Add mimetype to armadeb for AppImage validation

commit 8b5a135116f7c332aade14588a2f8a39c7e04cb4
Author: Manuel Moos <z-man@users.sf.net>
Date:   Mon Jul 6 19:47:04 2020 +0200

    Lint AppImage directory before building
    
    Ensures compliance with AppDir format
    See https://docs.appimage.org/reference/appdir.html
    and
    https://github.com/AppImage/appimage.github.io#checklist-for-submitting-your-own-appimage
    
    Implements https://gitlab.com/armagetronad/armagetronad/-/issues/17

commit 84342f6762540f2d508a20a5632a1f7a0a24ae85
Author: Manuel Moos <z-man@users.sf.net>
Date:   Mon Jul 6 19:41:44 2020 +0200

    Add appimage validation tools to appimage context

commit d52a046e91f2976ea95a29bf7be9cde84b737981
Author: Manuel Moos <z-man@users.sf.net>
Date:   Mon Jul 6 18:58:36 2020 +0200

    Adapt debian build to desktop file rename

commit c067cc7dd63377ffdc77ce5b191fce78e39b2c0e
Author: Manuel Moos <z-man@users.sf.net>
Date:   Mon Jul 6 17:10:29 2020 +0200

    Made AppImage build appstream compatible
    
    change prefix inside the appimage/appdir/steam to /usr
    put appstream metadata and desktop files to where they are expected

commit e81fd887dab2719eadd600e7b99883dcc8b82e75
Author: Manuel Moos <z-man@users.sf.net>
Date:   Mon Jul 6 17:06:28 2020 +0200

    Add appstream metadata armagetronad.appdata.xml

commit cb0eac581f4084d425405594e275aaf81cda928a
Author: Manuel Moos <z-man@users.sf.net>
Date:   Mon Jul 6 17:03:51 2020 +0200

    Use mktemp as fallback for tempfile

commit 6b985738f86d629a386822c1fc7ba8e29f06af8a
Author: Manuel Moos <z-man@users.sf.net>
Date:   Mon Jul 6 17:02:36 2020 +0200

    Add optional appstream check to armabuild

commit 35d5674f6f43d45417b8d89b4b0d88929778bcc2
Author: Manuel Moos <z-man@users.sf.net>
Date:   Mon Jul 6 16:50:50 2020 +0200

    Canonical reformat of apt line

commit 7500e6124208a2d36c02a544cd52f10b4900f322
Author: Manuel Moos <z-man@users.sf.net>
Date:   Mon Jul 6 12:06:51 2020 +0200

    Add appstream tools to armabuild image

commit bdb9a5528e1fce2480c7ae5b19a26a8c25d3a97d
Author: Manuel Moos <z-man@users.sf.net>
Date:   Tue Jun 30 00:12:51 2020 +0200

    Add AppImage/pkg2appimage to gits
    
    Used for validating AppImage structure and metadata

commit 7544834421956ec9044a0cd555180fe7d14eed33
Merge: af1a39a5d bd6ed4289
Author: Manuel Moos <manuel@moosnet.de>
Date:   Mon Jul 6 16:07:16 2020 +0000

    Embed debian build definition files so they get easier to maintain
    
    See merge request armagetronad/armagetronad!60

commit bd6ed42894f19efcfb23e37efc61b1fa91294d38
Author: Manuel Moos <z-man@users.sf.net>
Date:   Mon Jul 6 17:46:39 2020 +0200

    Embed debian build definitions
    
    in docker/build/context/debian instead of pulling them from doomed
    dailydeb repository

commit af1a39a5db24385c2a2d23e6aeee5f6fed935a2c
Merge: d17135599 333ccb80b
Author: Manuel Moos <z-man@users.sf.net>
Date:   Sat Jul 4 09:37:25 2020 +0200

    Merge from legacy_0.2.8.3

commit 333ccb80b63c7f42f7b0db9510c3b52ceea226ad
Author: Manuel Moos <z-man@users.sf.net>
Date:   Sat Jul 4 09:33:39 2020 +0200

    bzr revcount: switch to '-n 0'
    
    replaces deprecated --include-merges

commit d17135599eb60ce30b4915d7a122d5f84a7d1a98
Author: Manuel Moos <z-man@users.sf.net>
Date:   Tue Jun 30 21:36:03 2020 +0200

    Test AppDir and AppImage
    
    Let them run the server/client with --version

commit 5e1ad6c6478a749650e3f0ebfc5af7ad991eec59
Author: Manuel Moos <z-man@users.sf.net>
Date:   Tue Jun 30 21:34:44 2020 +0200

    Add some indirect dependencies to libraries

commit f7308d10a7c5d1f0c9463c1f73ce190dc018534c
Author: Manuel Moos <z-man@users.sf.net>
Date:   Tue Jun 30 21:33:31 2020 +0200

    AppRun: Quote safety for arguments

commit 4bbb959945acaae52cdd38a89b118905a5bf581c
Author: Manuel Moos <z-man@users.sf.net>
Date:   Tue Jun 30 07:52:08 2020 +0200

    Adapt to /usr/local -> /usr move

commit ef705ffdd5a9faf4b55023b3ed1d152fc32903e2
Author: Manuel Moos <z-man@users.sf.net>
Date:   Mon Jun 29 23:52:56 2020 +0200

    Change prefix in AppDirs from /usr/local to /usr
    
    We're in our own space here anyway, and AppImage expects the metadata
    in /usr/share.

commit e01a819fe1098fe9ec8026593d2fdbd569f2c280
Author: Manuel Moos <z-man@users.sf.net>
Date:   Mon Jun 29 22:07:07 2020 +0200

    Patch note credits: Manuel Moos -> Z-Man

commit 4c7d037d154ea5e0c5aeef3f101325e6ac3492b9
Merge: 900c01eef 2db637533
Author: Manuel Moos <z-man@users.sf.net>
Date:   Mon Jun 29 06:17:11 2020 +0200

    Merge from beta_0.2.9

commit 2db6375338a59b75d18aa8e48142f8cb76520a96
Author: Manuel Moos <z-man@users.sf.net>
Date:   Mon Jun 29 00:16:40 2020 +0200

    Add retries to itch.io upload
    
    because of course, we have sporadic network problems here, too.

commit d231cbdf76e80c883160f8032f6b81d4b60913ac
Author: Manuel Moos <z-man@users.sf.net>
Date:   Mon Jun 29 00:07:22 2020 +0200

    Switch itch project owner
    
    to armagetronad, was zmanuel
    When browsing, itch would show as "Armagetron Advanced by Z-Man",
    which is a bit uncomfortable given the amount of work done by
    others.
    Also it's more secure to use an account for uploading that you
    don't also use for playing.

commit 900c01eef83d907766d75e27ce8543b211001fee
Author: Manuel Moos <z-man@users.sf.net>
Date:   Sun Jun 28 22:37:55 2020 +0200

    Remove trailing .0 in version on alpha branch, too

commit 2e6d59291e0ba6eac8435da2f4e0cb90849f99d4
Author: Manuel Moos <z-man@users.sf.net>
Date:   Sun Jun 28 17:26:04 2020 +0200

    Drop the extra .0 at the end of the version
    
    It is the security fix indicator. Add it only if needed, start
    at .1 directly then.

commit 0122321ba1b7d21833b043bb9c4d603308a4a0bf
Author: Manuel Moos <z-man@users.sf.net>
Date:   Sun Jun 28 17:04:52 2020 +0200

    Version change 0.2.9.0.0_* -> 0.2.9.1.0_*

commit 9f460fc5d7adda456f0dd38f31e8db7b869d0e80
Merge: bb702b843 bec878125
Author: Manuel Moos <z-man@users.sf.net>
Date:   Sun Jun 28 17:03:46 2020 +0200

    Merge from beta_0.2.9

commit bec878125aaf7b0b9f8eeb6fec940625797de418
Author: Manuel Moos <z-man@users.sf.net>
Date:   Sun Jun 28 16:58:55 2020 +0200

    Versioning change 0.2.9_* -> 0.2.9.0.0_*

commit f91df64491baca31207a913951609fe399dff721
Author: Manuel Moos <z-man@users.sf.net>
Date:   Sun Jun 28 16:56:23 2020 +0200

    Update NEWS and CHANGELOG.md

commit e99ef125d51cbf99c3c2c9e8ea7ff30911ed4a17
Author: Manuel Moos <z-man@users.sf.net>
Date:   Sat Jun 27 19:56:38 2020 +0200

    Add contributors for each release to patch notes
    
    Implements https://gitlab.com/armagetronad/armagetronad/-/issues/21

commit bb702b843b164a069e1cd561b39c963307f5af65
Author: Manuel Moos <z-man@users.sf.net>
Date:   Sat Jun 27 19:55:26 2020 +0200

    Correct forum link

commit d75733aa17eaded9f3a4f03156e48d2264c88d89
Merge: 1a75ae24a 06f001aed
Author: Manuel Moos <z-man@users.sf.net>
Date:   Sat Jun 27 12:15:49 2020 +0200

    Merge from origin/beta_0.2.9

commit 06f001aed8830b7759a1ae15bfd0a89d58d3097b
Author: Manuel Moos <z-man@users.sf.net>
Date:   Fri Jun 26 23:28:20 2020 +0200

    Implement and activate itch deployment
    
    Implements https://gitlab.com/armagetronad/armagetronad/-/issues/19
    Squashed from https://gitlab.com/zmanuel/armagetronad/-/commits/legacy_0.2.8_itch

commit e21964ea87dc95390a284d0b197948059fd602e0
Merge: c77bd90c3 1e71e8c96
Author: Manuel Moos <z-man@users.sf.net>
Date:   Sat Jun 27 12:14:28 2020 +0200

    Merge from 0.2.8.3

commit 1e71e8c96f87ed606cae4c0a30952bb888a2c67a
Author: Manuel Moos <z-man@users.sf.net>
Date:   Sat Jun 27 10:26:43 2020 +0200

    Made AppRun work if call path contains spaces
    
    Fixes https://gitlab.com/armagetronad/armagetronad/-/issues/24

commit 1a75ae24a0c67175f9b0feb995c905d4330ded57
Author: Manuel Moos <z-man@users.sf.net>
Date:   Thu Jun 25 22:56:37 2020 +0200

    Tag downloaded docker images
    
    The untagged versions are fine for builds; tagging them as
    if they were built locally, in addition, prevents those local builds
    from accidentally getting triggered and uploaded, making layer
    reuse less efficient.

commit c77bd90c33df38258693d15e789145081e6afc0d
Author: Manuel Moos <z-man@users.sf.net>
Date:   Thu Jun 25 00:08:48 2020 +0200

    Fix storage of last fullscreen mode
    
    Contributes to https://gitlab.com/armagetronad/armagetronad/-/issues/23

commit 3e234acd3f029bd365fd2bb11074c3c47a6495ae
Author: Manuel Moos <z-man@users.sf.net>
Date:   Wed Jun 24 22:15:45 2020 +0200

    Fix typo

commit 1d34d4bef141570ce01db1fbcfb653ba567ca6cf
Merge: 1f081dd60 bd2ff01a4
Author: Manuel Moos <z-man@users.sf.net>
Date:   Wed Jun 24 22:04:30 2020 +0200

    Merge from beta_0.2.9

commit bd2ff01a4a6d787a5e787f92e220679a8698268a
Author: Manuel Moos <z-man@users.sf.net>
Date:   Wed Jun 24 22:02:43 2020 +0200

    Remove duplicate access_level_change language string

commit 0e60dd646967bc795a0e0da9643213689c9a4147
Merge: 31bb7fe05 610a09294
Author: Manuel Moos <manuel@moosnet.de>
Date:   Mon Jun 22 21:31:44 2020 +0000

    German translations
    
    See merge request armagetronad/armagetronad!58

commit 610a092945c1d759384a9a3c57a31bd62ff2cc19
Author: Manuel Moos <z-man@users.sf.net>
Date:   Mon Jun 22 23:06:47 2020 +0200

    Add missing German translations
    
    Implements https://gitlab.com/armagetronad/armagetronad/-/issues/2

commit 31bb7fe051c76f15f9ce6b69f54be26b96103b7e
Merge: 150891fdc 905438189
Author: Manuel Moos <manuel@moosnet.de>
Date:   Mon Jun 22 20:12:31 2020 +0000

    Rename old silence_player_* strings to ignore_player_*
    
    See merge request armagetronad/armagetronad!57

commit 90543818971dfe09eb8aaf1631423bdfbf3f80f1
Author: Manuel Moos <z-man@users.sf.net>
Date:   Mon Jun 22 20:59:36 2020 +0200

    Rename old silence_player_* strings to ignore_player_*
    
    Resolves https://gitlab.com/armagetronad/armagetronad/-/issues/22
    (Two different strings with the same name)
    
    Differently than planned. The idea was to rename the new
    entry for vote items, but the 'ignore' name is much more
    fitting for the old IDs.

commit 1f081dd604105f27d2ce6b33f5bc4cd8c74468b9
Merge: 150891fdc f0741cd8d
Author: Manuel Moos <manuel@moosnet.de>
Date:   Sat Jun 20 09:48:47 2020 +0000

    Make SIZE_ and SPEED_FACTOR a REAL and simplify "exponent"
    
    See merge request armagetronad/armagetronad!56
    
    Implements https://gitlab.com/armagetronad/armagetronad/-/issues/20

commit f0741cd8dcb5e2e7fc8aff6336739012d6390aec
Author: Armanelgtron <armanelgtron@gmail.com>
Date:   Fri Jun 19 19:23:41 2020 -0400

    Make SIZE_ and SPEED_FACTOR a REAL and simplify "exponent"

commit 150891fdc4b338df978403fab0d4c8beb72549c3
Merge: 616ebf218 301bee41e
Author: Manuel Moos <z-man@users.sf.net>
Date:   Tue Jun 16 19:39:17 2020 +0200

    Merge from 0.2.8.3

commit 301bee41ecba7c8b4d49aec1d0bb4c80bbec9854
Author: Manuel Moos <z-man@users.sf.net>
Date:   Tue Jun 16 19:38:22 2020 +0200

    Correct check for local modifications

commit 25768041a5c99cb9aec4da794c310c077710fb58
Author: Manuel Moos <z-man@users.sf.net>
Date:   Sun Jun 14 22:40:49 2020 +0200

    Add information
    
    on
     * ufw
     * port forwarding to a docker-running VM
     * security implications of sharing a docker instance with docker
        containers running jobs

commit 616ebf2181f4f967a596b2dad58c32f537069ae9
Author: Manuel Moos <z-man@users.sf.net>
Date:   Sat Jun 13 21:52:58 2020 +0200

    Correct steamcmd user

commit a95d2c9a5738a7e9968d7bc42618027bf42732bd
Merge: b61825b9e c6acd6440
Author: Manuel Moos <z-man@users.sf.net>
Date:   Sat Jun 13 21:06:42 2020 +0200

    Merge from 0.2.8.3

commit c6acd6440d5e84f7d160571d6618457ccc99c728
Author: Manuel Moos <z-man@users.sf.net>
Date:   Sat Jun 13 20:43:07 2020 +0200

    Renew git checkout cache every run
    
    Git checkouts are cached between jobs. Different jobs can
    belong to different branches, causing odd build failures if
    the cache does not fit the branch. So make sure that if we need
    the external git checkouts, that they are refreshed.

commit b61825b9e4175e3b03d7a413e5424c82979cb073
Author: Manuel Moos <z-man@users.sf.net>
Date:   Sat Jun 13 18:07:18 2020 +0200

    Apply simplified artifacts to steam, too

commit eb932d3dd4930ec2d99ff07a4e6d109f729470a8
Merge: 3a6d3c602 0bbcfa306
Author: Manuel Moos <z-man@users.sf.net>
Date:   Sat Jun 13 18:34:42 2020 +0200

    Merge from 0.2.8.3

commit 0bbcfa30684c49485e68abb9dd3f47e5b084fdb3
Author: Manuel Moos <z-man@users.sf.net>
Date:   Sat Jun 13 18:07:18 2020 +0200

    Simplify artifacts some more
    
    Makes build_server_32/steam raw artifact bigger, but independent
    of build_base.

commit 3a6d3c6029052677baf65bb1d41e756ab21220f5
Author: Manuel Moos <z-man@users.sf.net>
Date:   Sat Jun 13 16:41:41 2020 +0200

    Remove dependency version.sh -> tarball
    
    A bit silly. If the version changes, the tarball filename changes
    and it is automatically rebuilt. I suspect this is behind the complete
    rebuild in the build_collect job.

commit 2876b700cb8797aacf249606da26d5bcdc7c53f3
Author: Manuel Moos <z-man@users.sf.net>
Date:   Sat Jun 13 16:27:36 2020 +0200

    After modifying makefiles, call automake
    
    Otherwise, the build process may try to do so and fail.

commit aab705fd80c00a474110e9603de151f861bdca44
Author: Manuel Moos <z-man@users.sf.net>
Date:   Sat Jun 13 15:12:23 2020 +0200

    Fix dockerfile permission issue, update images

commit e18a1248b26fb4735188b173b28532efdd7352c1
Author: Manuel Moos <z-man@users.sf.net>
Date:   Sat Jun 13 15:02:40 2020 +0200

    Add curl to steam deployer dockerfile

commit 64770b8ac35ed24b5c9973afaa8701865b26351c
Merge: 6c1abe04e d7792cf51
Author: Manuel Moos <manuel@moosnet.de>
Date:   Sat Jun 13 12:02:15 2020 +0000

    Merge and adapt fragmented build from 0.2.8.3

commit d7792cf51cfe4f03b05d6fd2fc4c17518de3f2fc
Author: Manuel Moos <z-man@users.sf.net>
Date:   Sat Jun 13 11:52:10 2020 +0200

    Stash steam title.png in artifact gits

commit 9b63f08008c5a248a9d2bd723aa1ddcf9eb1ba3d
Author: Manuel Moos <z-man@users.sf.net>
Date:   Sat Jun 13 11:44:13 2020 +0200

    Add steam builds

commit 6c6a89ee737f6375978681294b10c1afab2f6f65
Author: Manuel Moos <z-man@users.sf.net>
Date:   Sat Jun 13 02:19:11 2020 +0200

    Revert "More steam disabling"
    
    This reverts commit fc00d6339372205c7853dcd3d9080f23e8124341.

commit a7352bfcbfd7ce6eb4c4e161987e7bb7404db60b
Merge: 6c1abe04e e17c01357
Author: Manuel Moos <z-man@users.sf.net>
Date:   Sat Jun 13 13:39:15 2020 +0200

    Merge from 0.2.8.3

commit e17c01357e849b101f946b213d91f327c6a49196
Author: Manuel Moos <z-man@users.sf.net>
Date:   Sat Jun 13 13:04:16 2020 +0200

    Remove tag from delay-release
    
    Now that we have individualized the build jobs, it is the deploy
    capable runner that's blocked more often.

commit c551d8d2f61ad30abc20ab16dac1d06f726bfac9
Author: Manuel Moos <z-man@users.sf.net>
Date:   Sat Jun 13 12:26:53 2020 +0200

    Fix rootcontext making

commit f92c3da3937fb4b594d568cb66781080c37e781f
Author: Manuel Moos <z-man@users.sf.net>
Date:   Sat Jun 13 12:16:02 2020 +0200

    Fix existence test of secret gpg keys

commit ac9edb4d778e7a2c1fd6287e2f03003aad3ceb01
Author: Manuel Moos <z-man@users.sf.net>
Date:   Sat Jun 13 12:10:13 2020 +0200

    Make the right files available for the deployment

commit fb96faeca2e180206b33e60451ea4be2e68998bf
Author: Manuel Moos <z-man@users.sf.net>
Date:   Sat Jun 13 11:57:32 2020 +0200

    Remove delay stage
    
    Delay job can be moved to previous stage

commit 306511db53b63d2e966811e9f7b1bbe85724f2b2
Author: Manuel Moos <z-man@users.sf.net>
Date:   Sat Jun 13 11:47:18 2020 +0200

    Another lp file type correction
    
    Release notes -> Release Notes

commit 11b0c3ecdead36b7a9e30962c889bf10e78d4245
Author: Manuel Moos <z-man@users.sf.net>
Date:   Sat Jun 13 11:46:14 2020 +0200

    Disable top level parallel build
    
    Definitely. We don't want it enabled in general.

commit 6aed95d7b1b59fd006e500bd715793584e95d5be
Author: Manuel Moos <z-man@users.sf.net>
Date:   Sat Jun 13 09:04:04 2020 +0200

    Simplify artifact specification
    
    The make script now clears intermediate files by default so you
    can simply pass the entire build directory as artifact without
    catching too much clutter.

commit 2599f50775088ac5944b33bd7b5b85208d259410
Merge: bf371c834 d1cc03232
Author: Manuel Moos <manuel@moosnet.de>
Date:   Sat Jun 13 00:12:34 2020 +0000

    Merge: Better builds by splitting them into multiple jobs
    
    It's more setup work because dependencies and artifacts need managing, but not too much.
    
    Reward: Builds of different commits can better run in parallel and don't have to wait for the one dangling job (the Windows build) of the previous build to wrap up. Also, using shared runners, all build jobs can run at once and yield errors faster and with clearer logs.
    
    See merge request armagetronad/armagetronad!51

commit d1cc032321350a91c1b7b5640a8b0fb44f1c09bf
Author: Manuel Moos <z-man@users.sf.net>
Date:   Sat Jun 13 01:52:55 2020 +0200

    Enable parallel build in before_script

commit fc00d6339372205c7853dcd3d9080f23e8124341
Author: Manuel Moos <z-man@users.sf.net>
Date:   Sat Jun 13 01:41:21 2020 +0200

    More steam disabling

commit 426ab65b18d8caa375fe64016212fa26083fd849
Author: Manuel Moos <z-man@users.sf.net>
Date:   Sat Jun 13 01:21:33 2020 +0200

    Move debtest to only start together with windows

commit 1ec9593375d2a78eae9b30a57b8161b0038cf4f8
Author: Manuel Moos <z-man@users.sf.net>
Date:   Sat Jun 13 01:19:35 2020 +0200

    Add tags to artifacts

commit f3540168d476df035029dfba6e4ba035a4d1c2ec
Author: Manuel Moos <z-man@users.sf.net>
Date:   Sat Jun 13 01:07:35 2020 +0200

    Add comment on job order

commit dee785a089bd5a70bc406f5ed0a8856a5603f9f5
Author: Manuel Moos <z-man@users.sf.net>
Date:   Sat Jun 13 00:59:13 2020 +0200

    Prepare gits_artifacts instead of gaw gits

commit a43bbf0efbac5c6d013dcdae078baffe549a8c9b
Author: Manuel Moos <z-man@users.sf.net>
Date:   Sat Jun 13 00:48:57 2020 +0200

    Disable top parallel build for easier debugging

commit 74d9b8359b67579b86403cb8b872bc235e05d20e
Author: Manuel Moos <z-man@users.sf.net>
Date:   Sat Jun 13 00:45:00 2020 +0200

    Add context* to server_32_raw artifacts
    
    Else it gets rebuilt later, doing triple work

commit 35c0e1299e0562dc29245981b5357be7bfed3f7a
Author: Manuel Moos <z-man@users.sf.net>
Date:   Sat Jun 13 00:44:13 2020 +0200

    Add proto directory to 'make clean'

commit d08256f55fa7b2c1397e3edeba0f706a86d1e1b0
Author: Manuel Moos <z-man@users.sf.net>
Date:   Fri Jun 12 23:40:23 2020 +0200

    Reorder jobs so build_server_32 comes last
    
    Don't know if it has any effect. But build_server_32 is just a pack-up
    job after the real build in build_server_32, maybe this will make it
    get scheduled last when the other jobs are done and only slow
    windows is chugging along.

commit 6b07aef1947fdd566bd49990f938fab3b2b523a0
Author: Manuel Moos <z-man@users.sf.net>
Date:   Fri Jun 12 23:34:11 2020 +0200

    Include proto directory in windows artifact
    
    The tags, that is. The directories get deleted.

commit 22087eeb6781d112850d1235cc42881894b91c34
Author: Manuel Moos <z-man@users.sf.net>
Date:   Fri Jun 12 23:27:45 2020 +0200

    Add prepare to some dependencies
    
    build_server_32_raw now does not deliver all that is needed.

commit 0214689217ee1117e19a5d5e5876b207b57aa043
Author: Manuel Moos <z-man@users.sf.net>
Date:   Fri Jun 12 23:22:40 2020 +0200

    Refine debtest so it does not have to be remade in collect

commit 2f2f73370cbd6e9780c774bf102f9ad88032c1c8
Author: Manuel Moos <z-man@users.sf.net>
Date:   Fri Jun 12 23:13:09 2020 +0200

    Streamline artifacts and dependencies some more

commit 5f900d5bd47604f85f1738ad3a800291e4579595
Author: Manuel Moos <z-man@users.sf.net>
Date:   Fri Jun 12 22:57:56 2020 +0200

    More specific artifacts and dependencies for jobs

commit 981ace0927dcbcc2957fe86773bc7f360d0febd2
Author: Manuel Moos <z-man@users.sf.net>
Date:   Fri Jun 12 22:57:20 2020 +0200

    Add targets for individual CI jobs

commit ee119c41be7ae3aadd377272d77a81f97979c72b
Author: Manuel Moos <z-man@users.sf.net>
Date:   Fri Jun 12 22:56:47 2020 +0200

    Copy files into upload instead of linking them
    
    This takes care of proper timestamps so they are not remade

commit 0ff5791f536f9be20260437de236da36b59d65b0
Author: Manuel Moos <z-man@users.sf.net>
Date:   Fri Jun 12 22:16:20 2020 +0200

    Add remaining build jobs

commit 4baea5f95c47b24c177d69f12709149a2207b945
Author: Manuel Moos <z-man@users.sf.net>
Date:   Fri Jun 12 22:08:39 2020 +0200

    Divide build in gitlab.ci into individual jobs

commit f7941fe75ba5fbd2e41ae5879fa77209eb46963d
Author: Manuel Moos <z-man@users.sf.net>
Date:   Fri Jun 12 21:43:05 2020 +0200

    Add script to simplifiy individual gitlab-ci rules

commit d4c6391c4dd223c0de0ee7f46cc2d94ad2794eb5
Author: Manuel Moos <z-man@users.sf.net>
Date:   Fri Jun 12 20:46:29 2020 +0200

    Use fake gpg keys for debian test build
    
    This allows us to simplify .gitlab-ci.yml and run debtest independently
    of the runner configuration.

commit bf371c8344b49314a48c8287a8795b59554e76f1
Author: Manuel Moos <z-man@users.sf.net>
Date:   Fri Jun 12 20:29:41 2020 +0200

    Add fake pgp keys to sign debian test build with

commit 00f92d1274fb6a2f28f6612af7e53f6e466af06b
Author: Manuel Moos <z-man@users.sf.net>
Date:   Fri Jun 12 18:55:20 2020 +0200

    Add changelog and patch notes to lp upload

commit 4541265cb4bd8dfd425900ea4a459fb46c34bb64
Author: Manuel Moos <z-man@users.sf.net>
Date:   Fri Jun 12 18:47:05 2020 +0200

    Remove automatic starting of docker daemon
    
    This is simply not these scripts' responsibility and does the wrong
    thing if your setup is that you want to use a docker installation over
    the network.

commit 2126d4b4267f3c0cd92e421631d2fa5ddc39052b
Author: Manuel Moos <manuel@moosnet.de>
Date:   Fri Jun 12 13:13:59 2020 +0000

    Stick to valid file_type

commit 6c1abe04ea7fa3e36678f8f28145a332b5977673
Merge: e845c9219 9653d11db
Author: Manuel Moos <manuel@moosnet.de>
Date:   Fri Jun 12 13:06:43 2020 +0000

    Merge from 0.2.8.3

commit 9653d11dbdeed41f978796f1dd96d42db8167f27
Author: Manuel Moos <manuel@moosnet.de>
Date:   Fri Jun 12 12:39:37 2020 +0000

    Remove accidentally left in early exit
    
    It prevented actual deployment to LP

commit e845c921938a56dd5b8a62e51e3a6f255e742865
Merge: c15e9c03a f21623601
Author: Manuel Moos <manuel@moosnet.de>
Date:   Fri Jun 12 00:00:25 2020 +0000

    Merge fix for #13 (script trouble)

commit f216236012623d47f991e9e55d025247ef15d891
Author: Manuel Moos <z-man@users.sf.net>
Date:   Fri Jun 12 01:37:15 2020 +0200

    Only apply SOCK_CLOEXEC on non-Windows
    
    It does not exist (or make sense) on Windows.
    
    Fixes building on Windows.

commit c15e9c03a6c13158044888471ee40bc3b633c1b5
Merge: 1c8cf052a c94e50501
Author: Manuel Moos <manuel@moosnet.de>
Date:   Thu Jun 11 23:20:12 2020 +0000

    Merge from 0.2.8.3

commit 15db4b76347b79a196945dc9d84425aff21c8a5c
Author: Manuel Moos <z-man@users.sf.net>
Date:   Fri Jun 12 00:19:29 2020 +0200

    Pass SOCK_CLOEXEC to socket creation
    
    That way, they get automatically closed when we spawn a script
    with execve.
    
    Fixes the other part of https://gitlab.com/armagetronad/armagetronad/-/issues/13

commit 81c2daa74ee723c0c5757b40cc3901494225df66
Author: Manuel Moos <z-man@users.sf.net>
Date:   Fri Jun 12 00:13:23 2020 +0200

    Replace exit() by _exit() after unsuccessful script launch
    
    According to 'man 2 exit', _exit() does the same thing as exit(),
    only that it does not call any registered on_exit functions.
    C++ uses that mechanism to register its static object shutdown
    handlers and we want to quit silently without side effects,
    so this is precisely the right thing.
    
    Fixes part of https://gitlab.com/armagetronad/armagetronad/-/issues/13

commit c94e505017292a00b8e6e01e09f93478497901ef
Author: Manuel Moos <z-man@users.sf.net>
Date:   Fri Jun 12 00:00:58 2020 +0200

    Fix classification of files on launchpad

commit 1c8cf052aafda33a8688df8b4fe81f09b0994936
Author: Manuel Moos <z-man@users.sf.net>
Date:   Thu Jun 11 22:12:05 2020 +0200

    Apply steam title image
    
    Copy it over from the steam-art package
    Adapt the game sources to use it (would technically
    not be required, the image loaders understand the alternative
    image is a png, not a jpg, but it would be a bit iffy
    to exploit that IMHO)

commit c31d62130c67f9fa03a1a42572fd73b048980821
Merge: cc6df034d 0b00f501f
Author: Manuel Moos <manuel@moosnet.de>
Date:   Thu Jun 11 20:02:09 2020 +0000

    New setting SHOW_RECORDING_TIME
    
    Merge branch 'legacy_0.2.8_recording_time_optional' into 'legacy_0.2.8'
    
    To make prettier screenshots and videos, set
    SHOW_RECORDING_TIME 0

commit 0b00f501f5682f2a3c76b3bd999302a4c9cc9473
Author: Manuel Moos <z-man@users.sf.net>
Date:   Thu Jun 11 21:37:17 2020 +0200

    New setting SHOW_RECORDING_TIME
    
    with menu item in 'Display Settings/Preferences'. Toggles
    the visibility of the timer display on recording and playback.
    
    English and German language strings included.
    
    Implements https://gitlab.com/armagetronad/armagetronad/-/issues/16

commit cc6df034d2c3402fa53d422e466e13011b4641a5
Merge: db506e9fc 965f5ef26
Author: Manuel Moos <manuel@moosnet.de>
Date:   Mon Jun 8 22:27:02 2020 +0000

    Merge from 0.2.8.3

commit 965f5ef26d5c39dfc92196b20d93c0dd9d32b79e
Author: Manuel Moos <z-man@users.sf.net>
Date:   Mon Jun 8 23:57:46 2020 +0200

    Replace multipart command line with script
    
    Another disadvantage of building in 'docker run', only one command is
    supported.

commit 6be247fbdd53a63ebf09a2a289d2216aeefb87ce
Author: Manuel Moos <z-man@users.sf.net>
Date:   Mon Jun 8 23:45:27 2020 +0200

    Do the actual work in 'docker run', not 'build'
    
    While it makes handling the container ID more complicated, it seems
    to make more sense and makes error handling easier. Plus, the 'run'
    environment is more flexible and may allow us more tricks in the
    future.

commit d66f2f956e5a1333dbea6f20499f5b9148422363
Author: Manuel Moos <z-man@users.sf.net>
Date:   Mon Jun 8 23:37:11 2020 +0200

    Pass make jobserver info down to build scripts
    
    Maybe one day we can pass it on to the make command running
    inside docker.

commit 97aea9d6b000d307540adb83523a27caa390565d
Author: Manuel Moos <z-man@users.sf.net>
Date:   Mon Jun 8 22:32:20 2020 +0200

    Hide output of git update-index
    
    It poisoned version.m4 if cases with local changes

commit db506e9fcd2aa28276b996988bda0f739ad259b4
Merge: 56494325f 18b37d1f1
Author: Manuel Moos <manuel@moosnet.de>
Date:   Sun Jun 7 22:44:52 2020 +0000

    Merge from 0.2.8.3
    
    ChangeLog fixes
    Diversify current build on download site
    Fix 0install deployment

commit 18b37d1f13340fafcb05f099792ef933eaf1df1b
Author: Manuel Moos <z-man@users.sf.net>
Date:   Mon Jun 8 00:34:06 2020 +0200

    More changelog format adaptions
    
    GitLab MD interpreter wants sublists with -, not *, it seems

commit 5adc6f7072c52702925c065a9e132813fe554582
Author: Manuel Moos <z-man@users.sf.net>
Date:   Mon Jun 8 00:27:08 2020 +0200

    Fix sublists in frozen changelog

commit a0d0eea03149d23d2884240a65ea75d9f8e783d3
Author: Manuel Moos <z-man@users.sf.net>
Date:   Sun Jun 7 21:35:18 2020 +0200

    More specific latest build info for download site
    
    Have a separate info file for LTS and CURRENT trains

commit 0bbc9429a8e6e38ac9fff9fa9b8cd0a60cfa4f10
Author: Manuel Moos <z-man@users.sf.net>
Date:   Sun Jun 7 19:07:07 2020 +0200

    Don't use --set-stability if we want to leave it at default

commit 56494325fbcabd6d3b03e562ca5b19d1f9b2c6b2
Merge: 37151f30b 51daf482a
Author: Manuel Moos <z-man@users.sf.net>
Date:   Sun Jun 7 18:26:46 2020 +0200

    Merge from 0.2.8.3

commit 51daf482a1c5e8952110ca28a16c07609e0be8de
Merge: 42965a6db 8ec9c1acb
Author: Manuel Moos <z-man@users.sf.net>
Date:   Sun Jun 7 18:25:44 2020 +0200

    Merge from beta_0.2.8.3
    
    Changes were accidentally first committed there.

commit 8ec9c1acbc507db48e92202226843318b632168a
Author: Manuel Moos <z-man@users.sf.net>
Date:   Sun Jun 7 18:22:24 2020 +0200

    Leave most zeroinstall stability decisions to feed
    
    Exceptions: Staged release candidates get 'testing',
    staged others 'developer'.

commit 37151f30b468090a2a74ee45fd5186453488b286
Merge: 5d961a91e 42965a6db
Author: Manuel Moos <z-man@users.sf.net>
Date:   Sat Jun 6 23:10:55 2020 +0200

    Merge from 0.2.8.3
    
    Docker documentation
    Git handling for versioning and merges

commit 42965a6dbaaf14bfd24ad1be235839dbea6b3495
Author: Manuel Moos <z-man@users.sf.net>
Date:   Sat Jun 6 23:06:25 2020 +0200

    Update the index before checking for modifications
    
    Else, files with changed date, but identical content, will
    look like they have been modified.

commit b6e263c560a1098a80939eae25cc0054a360622f
Author: Manuel Moos <z-man@users.sf.net>
Date:   Sat Jun 6 23:05:08 2020 +0200

    Test for git existence with 'test -e'
    
    For external work trees, it is just a file.

commit d2ae3fde66b7097a5863d97db998bf6f7f7e9ed0
Author: Manuel Moos <z-man@users.sf.net>
Date:   Sat Jun 6 22:44:00 2020 +0200

    Refuse to merge/ff if the branch has local changes

commit d736faff7f9f97bcd2e886a2a60ecb75e74523e1
Author: Manuel Moos <z-man@users.sf.net>
Date:   Sat Jun 6 22:38:44 2020 +0200

    Format correction

commit dc627bd1a5e180e40693c1efc22a128d75e1fab7
Author: Manuel Moos <z-man@users.sf.net>
Date:   Sat Jun 6 22:34:02 2020 +0200

    Add gitlab runner section

commit 71db24fe93571d2c407bedc42bd5fe74d98bca7f
Author: Manuel Moos <z-man@users.sf.net>
Date:   Sat Jun 6 21:07:14 2020 +0200

    Add section about docker rootless inside VM for host

commit 6fcb37df021c66728db6b4751a9342e617a95d59
Author: Manuel Moos <z-man@users.sf.net>
Date:   Sat Jun 6 21:06:19 2020 +0200

    Correct .local tag directory

commit 5d961a91ed47ef80b85e967b645fdcb8d5befae9
Merge: 569e8793b 4743ea816
Author: Manuel Moos <z-man@users.sf.net>
Date:   Fri Jun 5 23:43:14 2020 +0200

    Merge from 0.2.8.3

commit 4743ea816ad6d52b60722bdbdffe84cb045ff483
Author: Manuel Moos <z-man@users.sf.net>
Date:   Fri Jun 5 23:42:19 2020 +0200

    Fix ff merge into release
    
    Remove stray exit from script

commit 569e8793b53b70e18a596e15ce62358322d2509a
Merge: e60aa1ea8 0f86bba15
Author: Manuel Moos <z-man@users.sf.net>
Date:   Fri Jun 5 23:25:21 2020 +0200

    Merge from 0.2.8.3
    
    Merge helper scripts
    CI streamlining

commit 0f86bba152264b218d7825b872d2e123f1fccb14
Author: Manuel Moos <z-man@users.sf.net>
Date:   Fri Jun 5 23:23:58 2020 +0200

    Add script for ff merging to beta or release
    
    To safely update the beta_* or release_* branches from the right source.

commit 35b68258dd0bab16b9e9c944b4fbbaccfc0c362d
Author: Manuel Moos <z-man@users.sf.net>
Date:   Fri Jun 5 23:11:57 2020 +0200

    Add script for merging from safe source
    
    Criterion: source must be more stable than current branch,
    so merges from release to beta, beta to master, lts to master
    are fine, the other direction not.

commit 6ebb3d2f78b31e5a48a455adb20c1fb6d5a7bb11
Author: Manuel Moos <z-man@users.sf.net>
Date:   Fri Jun 5 21:59:22 2020 +0200

    Simplify CI yaml
    
    Remove special merge request job, it was not saving much
    Do just one build step instead of two, allows for better
    parallel execution

commit 669914d07dbf20468f6ba3373aa6d251909af0df
Author: Manuel Moos <z-man@users.sf.net>
Date:   Fri Jun 5 21:25:05 2020 +0200

    Rename staging -> stage for grammar consistency

commit e60aa1ea83ae98a9414311e49aa08fdae0dbc712
Merge: bb4d1c8c4 7ee935156
Author: Manuel Moos <z-man@users.sf.net>
Date:   Fri Jun 5 13:15:47 2020 +0200

    Merge from 0.2.8.3
    
    Patchnote generation lookup errors fixed

commit 7ee935156ae2106776922b00890c0540b47f8fdb
Author: Manuel Moos <z-man@users.sf.net>
Date:   Fri Jun 5 13:14:39 2020 +0200

    Deal with non-fixed issues properly

commit bb4d1c8c49e89ac2d4ff149e730f6ec5a8f58883
Merge: 238efc8e1 31210e737
Author: Manuel Moos <z-man@users.sf.net>
Date:   Wed Jun 3 17:50:18 2020 +0200

    Merge from 0.2.8.3
    
    Build optimizations
    Correct PPA for release candidates

commit 31210e737f1d2cb858b3c76e9cdb49b70da023f7
Author: Manuel Moos <z-man@users.sf.net>
Date:   Wed Jun 3 17:48:39 2020 +0200

    Fix ppa association of 0.2.9 release candidates
    
    They went to the main PPA, should be STAGING.

commit e7bd16acd4533a5cbe9fa2472dd6eeba0e55c992
Author: Manuel Moos <z-man@users.sf.net>
Date:   Wed Jun 3 17:36:18 2020 +0200

    Optimize CI build
    
    Make linux server/client builds depend on each other; they
    are parallelized internally and do not need to run in parallel.
    Run internally paralellized builds with nice; the debtest and
    windows builds should get all the CPU they can get.

commit 238efc8e171afcda64fde8acf5fdb81a1ae5b3e7
Merge: f89233d50 ad37257d9
Author: Manuel Moos <z-man@users.sf.net>
Date:   Wed Jun 3 12:20:57 2020 +0200

    Merge from 0.2.8.3
    
    Leaner merge test pipeline
    Better local tests of CI configurations
    Do not deploy release candidates twice
    rc branch for zeroinstall streams

commit ad37257d962c92c7039b645348a31a35a209e6b0
Author: Manuel Moos <z-man@users.sf.net>
Date:   Wed Jun 3 11:09:00 2020 +0200

    Enable merge test job
    
    Was accidentally disabled due to rules misconfiguration

commit fb302f60a33c021669592dd76d188745a00c509f
Author: Manuel Moos <z-man@users.sf.net>
Date:   Wed Jun 3 11:03:52 2020 +0200

    Deactivate regular build on merge pipeline

commit 74f0a3ad91ecd262b6690b28e0f0755456d89759
Author: Manuel Moos <z-man@users.sf.net>
Date:   Wed Jun 3 10:55:32 2020 +0200

    Activate special merge test targets

commit 8699fe13d1ac3db14d64f1e5d821dd1d62173ca8
Author: Manuel Moos <z-man@users.sf.net>
Date:   Wed Jun 3 10:54:52 2020 +0200

    Add CI targets for quicker merge checks
    
    Hopefully without sacrificing test power. Still builds Windows and
    Linux Client/Server.

commit eb63bdbfde6b01a9c2033cb2445324c3270e08b5
Author: Manuel Moos <z-man@users.sf.net>
Date:   Wed Jun 3 08:56:57 2020 +0200

    Non-releases do not deploy to ppa in staging phase

commit 057ec360d4a072519d072d3dac0aef0807170511
Author: Manuel Moos <z-man@users.sf.net>
Date:   Wed Jun 3 08:45:37 2020 +0200

    Print relevant deployment variables in ci_test

commit 3ed37c71b8a9c62adc0da2833f3bac2167eb9d5f
Author: Manuel Moos <z-man@users.sf.net>
Date:   Wed Jun 3 08:45:22 2020 +0200

    Only set git configuration if none is present yet
    
    Avoids clobbering the config of users trying to use setup_ci_test.sh.

commit f89233d5079d3347e56a950ad72861aad0ab35d5
Merge: 3b35a350c aaf6e4505
Author: Manuel Moos (From GitLab CI) <z-man@users.sf.net>
Date:   Tue Jun 2 23:25:51 2020 +0200

    Merge from 0.2.8.3
    
    Target PPA fix, don't shadow current stable releases with rcs
    Refine local testing possibilities

commit aaf6e450585b6227d3887038ddc238e5c4ce0dd2
Author: Manuel Moos (From GitLab CI) <z-man@users.sf.net>
Date:   Tue Jun 2 23:14:49 2020 +0200

    Make staging/nonstaging accessible to testing
    
    When calling targets.sh, one can set STAGING beforehand and observe
    the results. The makefile still edits targets.sh for forced
    staged/unstaged builds because the change needs to be visible from
    inside the docker builds.

commit 259e42ea6c2f2fa4036612c31e1d2108308aeeb6
Author: Manuel Moos (From GitLab CI) <z-man@users.sf.net>
Date:   Tue Jun 2 23:00:45 2020 +0200

    Refine Ubuntu PPA target selection
    
    Put release candidate builds (builds from release* branches without tag)
    into the staging PPAs.
    
    Fix https://gitlab.com/armagetronad/armagetronad/-/issues/15

commit 2b84d5710005410b924231a3b79ef7e49b389552
Author: Manuel Moos (From GitLab CI) <z-man@users.sf.net>
Date:   Tue Jun 2 22:56:33 2020 +0200

    Refine CI test environment setup
    
    The script docker/build/setup_ci_test.sh, when sourced, sets up the
    build environment like it would be in a CI run.

commit 3b35a350c40a1f492ea359b324f0f20dbd819ce7
Author: Manuel Moos (From GitLab CI) <z-man@users.sf.net>
Date:   Tue Jun 2 07:58:55 2020 +0200

    Activate Steam build and deployment

commit ebab4539387d6030e12e15162cd3aa7305fc1d73
Author: Manuel Moos (From GitLab CI) <z-man@users.sf.net>
Date:   Tue Jun 2 07:34:18 2020 +0200

    Never consider -pre* versions stable for zeroinstall

commit 1e58ca3174a5688af14bdba0c4474314dc1bab3e
Author: Manuel Moos <z-man@users.sf.net>
Date:   Tue Jun 2 07:06:32 2020 +0200

    Update CHANGELOG_FROZEN.md to keep NEWS consistent
    
    Or at least as consistent as possible.

commit ecfba56ccd9a74a311f12c3595abc6acf76abe07
Merge: 1682bf7e4 4657f376b
Author: Manuel Moos <z-man@users.sf.net>
Date:   Tue Jun 2 06:44:57 2020 +0200

    Merge from 0.2.8.3

commit 4657f376be5b9848aa330c97790c9b076ba02f4d
Author: Manuel Moos (From GitLab CI) <z-man@users.sf.net>
Date:   Tue Jun 2 00:19:57 2020 +0200

    Add build type to download news entry
    
    either 'build' or 'build release'. Releases are always builds, too.

commit fde7af1755938187720fbef216a11a29baea0196
Author: Manuel Moos (From GitLab CI) <z-man@users.sf.net>
Date:   Mon Jun 1 23:44:11 2020 +0200

    Automatically generate NEWS

commit 6cd2f92f445fca7aaa08f54e432198457cb10c7d
Author: Manuel Moos (From GitLab CI) <z-man@users.sf.net>
Date:   Mon Jun 1 23:19:47 2020 +0200

    Fix rc version for zeroinstall

commit 83886344414a3c6885ee7a74180396387c969628
Author: Manuel Moos (From GitLab CI) <z-man@users.sf.net>
Date:   Mon Jun 1 22:56:21 2020 +0200

    Update NEWS by hand from CHANGELOG.md

commit d2c610faf86925a7244043d8a8765083cb6f9f84
Author: Manuel Moos (From GitLab CI) <z-man@users.sf.net>
Date:   Mon Jun 1 22:47:05 2020 +0200

    Support new issue types in patch notes
    
    Removed and Breaking

commit 89dd6f75fe5280228bf8082ec6f9fdf836ce35fe
Author: Manuel Moos (From GitLab CI) <z-man@users.sf.net>
Date:   Mon Jun 1 22:30:23 2020 +0200

    Deploy LTS builds to LTS ppa
    
    Even final releases won't be accepted at the regular PPA soon.

commit 834adb9a94aa5d50078d8ec5060c5325df64f887
Author: Manuel Moos (From GitLab CI) <z-man@users.sf.net>
Date:   Mon Jun 1 22:17:51 2020 +0200

    Current CHANGELOG.md, autogenerated

commit ecc6463178f08eeb4330b80ec550772c7a6411df
Author: Manuel Moos (From GitLab CI) <z-man@users.sf.net>
Date:   Mon Jun 1 22:11:18 2020 +0200

    Make formatting match the patchnote generator
    
    Just in case a processor makes a distinction there in the future.

commit 0831163573af7cdf60dec77280deedc64d2fcc1c
Author: Manuel Moos (From GitLab CI) <z-man@users.sf.net>
Date:   Mon Jun 1 22:10:14 2020 +0200

    Add script to update CHANGELOG.md
    
    This needs to be a manually executed script; the information from we fetch
     from GitLab can change any time, so integrating this into CI would
     break the promise that the build should be completely defined by on the
    contents of this repository.

commit 966e631c805f1fba1817f4df6906be7dd049864b
Author: Manuel Moos (From GitLab CI) <z-man@users.sf.net>
Date:   Mon Jun 1 21:43:05 2020 +0200

    Add missing entries to CHANGELOG_FROZEN.md

commit 1682bf7e43e78174a9181ba9efedc4bf277bd919
Merge: 4ff6f9fbd 4eccccedd
Author: Manuel Moos <z-man@users.sf.net>
Date:   Mon Jun 1 20:34:24 2020 +0200

    Merge from 0.2.8.3: Small build system fixes
    
    Add windows zip source distribution
    Fix branch reference for download site

commit 4eccccedd6ed289e6cc1b7dc36d2056fc6d17085
Author: Manuel Moos (From GitLab CI) <z-man@users.sf.net>
Date:   Mon Jun 1 18:27:50 2020 +0200

    Narrow download site deployment dependencies
    
    The site only depends on the files having been uploaded.

commit 8d1d3f7d8046f5a4f637f32220ffa90ea6d7cc30
Author: Manuel Moos (From GitLab CI) <z-man@users.sf.net>
Date:   Mon Jun 1 18:23:19 2020 +0200

    Add windows source zip generation

commit 3d56c4e5bc4c2a7d8fb56af296889b364ab15da8
Author: Manuel Moos (From GitLab CI) <z-man@users.sf.net>
Date:   Mon Jun 1 18:11:01 2020 +0200

    Fix CI_COMMIT_REF_NAME during deploy

commit 69386582965f7797f9f0f59623804a0d293c01e2
Author: Manuel Moos (From GitLab CI) <z-man@users.sf.net>
Date:   Mon Jun 1 18:09:32 2020 +0200

    Remove stray letter

commit 4ff6f9fbd50520811dfd9414707cd266f4317f8b
Merge: b9ca0ab7f c706f7109
Author: Manuel Moos (From GitLab CI) <z-man@users.sf.net>
Date:   Mon Jun 1 11:29:19 2020 +0200

    Merge from legacy_0.2.8.3

commit c706f71090a05e0666e30874ebd272e1ec77cf1d
Author: Manuel Moos (From GitLab CI) <z-man@users.sf.net>
Date:   Mon Jun 1 11:25:20 2020 +0200

    Sensible _alpha, _beta and _rc version part
    
    Default version to MAJOR_alpha_zREVISION
    Replace _alpha_ with _beta_ or _rc_ if we're in the CI system and
    building a matching protected branch.

commit b9ca0ab7f2a35a82c66f50a23647184f81f10cc5
Merge: 48c89741b 6f6797f14
Author: Manuel Moos (From GitLab CI) <z-man@users.sf.net>
Date:   Mon Jun 1 10:21:51 2020 +0200

    Merge CI system from 0.2.8.3 with adaptions
    
    Adaptions:
    Bump docker label versions
    Switch release track to CURRENT

commit 6f6797f14edc55e09755727b840b65212555412b
Author: Manuel Moos (From GitLab CI) <z-man@users.sf.net>
Date:   Mon Jun 1 00:42:23 2020 +0200

    Prepare for merge to 0.2.8
    
    Push up docker label to 029
    Switch tracks to SERIES=CURRENT

commit 61e685db1bd212d3407ed351f8f31f365c388a5e
Merge: 3fe2c26ec e629431df
Author: Manuel Moos <manuel@moosnet.de>
Date:   Mon Jun 1 07:39:47 2020 +0000

    Merge branch 'legacy_0.2.8.3_docker_fixes1' into 'legacy_0.2.8.3'
    
    Small build fixes
    
    See merge request armagetronad/armagetronad!15

commit e629431dff62e4f6e7a19093e20663c37b679e06
Author: Manuel Moos (From GitLab CI) <z-man@users.sf.net>
Date:   Mon Jun 1 09:16:29 2020 +0200

    Versions branded 'alpha' go to the 'alpha' series

commit 07f7cfcdf5742cc9d5a4a0734718731806f05c74
Author: Manuel Moos (From GitLab CI) <z-man@users.sf.net>
Date:   Mon Jun 1 08:55:21 2020 +0200

    New image for wine based builds

commit 4087ab3d09ef5d899d4c34f6a379b2423951e458
Author: Manuel Moos (From GitLab CI) <z-man@users.sf.net>
Date:   Mon Jun 1 08:54:04 2020 +0200

    Disable armalpine_64 build, it is unused

commit 3fe2c26ec32e53552cc559974e0ff271e52b0ffd
Merge: 42c76501f 262458677
Author: Manuel Moos <manuel@moosnet.de>
Date:   Sun May 31 22:30:50 2020 +0000

    Merge branch 'legacy_0.2.8.3_ci_build_squashed' into 'legacy_0.2.8.3'
    
    Merge CI system
    
    See merge request armagetronad/armagetronad!14

commit 26245867737eb2822161162de38082e28a7305be
Author: Manuel Moos <z-man@users.sf.net>
Date:   Mon Apr 13 17:16:01 2020 +0200

    Add docker based CI system
    
    Implements https://gitlab.com/armagetronad/armagetronad/-/issues/14
    
    All files are in the 'docker' subdirectory, where you can
    find a README.md explaining how to do local builds.
    
    Work begun on:
    https://gitlab.com/zmanuel/armagetronad/-/tree/legacy_0.2.8_ci_build_1
    
    Was then squashed and merged back to 0.2.8.3 in:
    https://gitlab.com/zmanuel/armagetronad/-/tree/legacy_0.2.8.3_ci_build_2

commit 9318dab9028ca0aee1cdaf3243c7dcfa1fbfb9b2
Author: Manuel Moos (From GitLab CI) <z-man@users.sf.net>
Date:   Sun May 31 18:43:49 2020 +0200

    Read CI variables for version determination
    
    If we're building from a protected tag, that tag determines our version

commit 42c76501faf9cae23e2a545216dee0ab7626589e
Merge: 580f7925c 0eca16bb0
Author: Manuel Moos <manuel@moosnet.de>
Date:   Sun May 31 20:13:46 2020 +0000

    Merge branch 'legacy_0.2.8.3_cherrypick' into 'legacy_0.2.8.3'
    
    Cerry pick compatibility adaptions from 0.2.8
    
    See merge request armagetronad/armagetronad!13

commit 0eca16bb076fd3fd842020bd6f5837735bbb5890
Author: Manuel Moos <z-man@users.sf.net>
Date:   Thu May 14 21:58:29 2020 +0200

    Generate ChangeLog and fingerprint from git
    
    Implements https://gitlab.com/armagetronad/armagetronad/-/issues/11

commit 83716d4b3b5d6a65dfb3ac3a587da7b246e54c01
Author: Manuel Moos <z-man@users.sf.net>
Date:   Thu May 14 18:58:46 2020 +0200

    Made language update.py file Phython 3 compatible
    
    Pick any available interpreter from the makefile.

commit 48c89741b3a79053ebb1de0df4073be686e7cbf6
Author: Manuel Moos <z-man@users.sf.net>
Date:   Thu May 14 22:04:13 2020 +0200

    Avoid error message during make dist
    
    Then, we don't have COPYING.txt, but COPYING is already available
    and does not need to be written.

commit 45a9b500e140cb8a3c1f051e4ae3f631a5867c54
Author: Manuel Moos <z-man@users.sf.net>
Date:   Thu May 14 21:58:29 2020 +0200

    Generate ChangeLog and fingerprint from git
    
    Implements https://gitlab.com/armagetronad/armagetronad/-/issues/11

commit ed82bbd786656911c0c839acb8e4b9fb09ecc88a
Author: Manuel Moos <z-man@users.sf.net>
Date:   Thu May 14 21:57:20 2020 +0200

    Clean stray source control files

commit f2b96c103e94aff98ad0b66932902415ad1a5299
Author: Manuel Moos <z-man@users.sf.net>
Date:   Thu May 14 18:58:46 2020 +0200

    Made language update.py file Phython 3 compatible
    
    Pick any available interpreter from the makefile.

commit 2d502bd3836bbc8e3386b1080142c0adf9be283d
Merge: 8421c3e27 7c9fe8275
Author: Manuel Moos <manuel@moosnet.de>
Date:   Sat Apr 25 22:22:31 2020 +0000

    Merge branch 'legacy_0.2.8_tar' into 'legacy_0.2.8'
    
    Switch tar format to posix
    
    See merge request armagetronad/armagetronad!10

commit 7c9fe8275036c6bdf5d57f9a7e6ed3bedab3377d
Author: Manuel Moos <z-man@users.sf.net>
Date:   Sun Apr 26 00:15:02 2020 +0200

    Switch tar format to posix
    
    With complicated versions, we can get beyond the traditional 99
    character limit of old tar in the resource folder.

commit 8421c3e27f46b2d3a90e3e8b65baeb89d5900b56
Merge: 9d179d98d 580f7925c
Author: Manuel Moos <z-man@users.sf.net>
Date:   Sun Apr 5 18:09:57 2020 +0200

    Merge 0.2.8.3 into 0.2.8

commit 580f7925c55d611c75142f3554c3c24ce1f6d9a2
Author: Manuel Moos <z-man@users.sf.net>
Date:   Sun Apr 5 17:49:50 2020 +0200

    Make definition of DATE_FMT survive autoconf/automake
    
    Fixes https://gitlab.com/armagetronad/armagetronad/-/issues/9

commit a90a7f435c252da310924c2d7107454fecedbfdc
Author: Manuel Moos <z-man@users.sf.net>
Date:   Sat Apr 4 16:58:28 2020 +0200

    If there already is a configure, do not run bootstrap
    
    Makes the process work better for tarball sources.

commit 9d179d98d70bfc128d69f28d94a49e08786d3d17
Merge: 66da773c0 519c8bbf3
Author: Manuel Moos <z-man@users.sf.net>
Date:   Mon Mar 30 21:56:37 2020 +0200

    Merge 0.2.8.3 into 0.2.8

commit 519c8bbf3ab05bb50352a314224f2c5e55ae766c
Author: Manuel Moos <z-man@users.sf.net>
Date:   Mon Mar 30 17:42:42 2020 +0200

    Replace string.split with str.split
    
    string.split is apparently deprecated/removed and we're saving
    an import that way.

commit 81e4fd0e78735e54125a05d8175b201ca69bbe82
Author: Manuel Moos <z-man@users.sf.net>
Date:   Mon Mar 30 17:41:58 2020 +0200

    Activate python interpreter choice printing
    
    for better troubleshooting of build problems on remote servers.

commit 66da773c0063210fe93922e698ecc0d05f7a9910
Merge: 0d89e9554 b619d37b2
Author: Manuel Moos <z-man@users.sf.net>
Date:   Sun Mar 29 22:04:56 2020 +0200

    Merge 0.2.8.3 into 0.2.8

commit b619d37b29e95ac1ab2969c57c57777001c13e26
Author: Manuel Moos <z-man@users.sf.net>
Date:   Sat Mar 28 19:21:00 2020 +0100

    Better way of determining Python interpreter to use
    
    Use which on all variants, pick first one it returns.
    Prefer Python 3 over generic Python over Pyton 2.

commit 91532f3e5bfc5328da64404a6f714e053606ea94
Author: Manuel Moos <z-man@users.sf.net>
Date:   Sat Mar 28 19:19:03 2020 +0100

    Actually make sortresources.py compatible with Python 3
    
    Correct StringIO import
    Replace os.path.walk with os.walk

commit cd5db6723a114c72c690582caa457826d166fcee
Author: Manuel Moos <z-man@users.sf.net>
Date:   Thu Mar 26 20:11:52 2020 +0100

    Try all variations of python interpeters
    
    Just python and python3 should suffice, or for now
    python2 and python3, but this way we stand a chance of
    still running when Python 4 comes out.

commit 56dcf8909fa9bf9dca9a0c2cdeab98e05aec7883
Author: Manuel Moos <z-man@users.sf.net>
Date:   Thu Mar 26 20:06:02 2020 +0100

    Only build server in CI

commit 4561aa783893ce5ae241c3066e15768d3b2cf21a
Author: Manuel Moos <z-man@users.sf.net>
Date:   Sun Mar 22 21:28:52 2020 +0100

    Remove more explicit references to Pyton 2

commit af2d572bad2571f48ec0e4b6faa8575330f73692
Author: Manuel Moos <z-man@users.sf.net>
Date:   Sun Mar 22 14:23:04 2020 +0100

    Port scripts to be compatible with Python 3.

commit 64c3637d43926b4aa68b7ae9003c3e37aeb42755
Author: Manuel Moos <z-man@users.sf.net>
Date:   Sun Mar 22 14:22:32 2020 +0100

    Mark non-essential script as dependent on python2.

commit 8e85bad7f376f99e3b52fd93589dd2e75b8ff6bf
Author: Hugh McMaster <hugh.mcmaster@outlook.com>
Date:   Fri Mar 20 22:37:01 2020 +1100

    Cherry-Pick from master:
    
    Use PKG_CHECK_MODULES to detect the libxml2 library

commit 394afbb6071ac22f9c4dc82cae63717de969d996
Author: Manuel Moos <z-man@users.sf.net>
Date:   Sun Mar 22 14:30:03 2020 +0100

    Add language backup files to .gitignore

commit 0d89e9554ff97731b5c1debaedafe20955b739b4
Author: Manuel Moos <z-man@users.sf.net>
Date:   Sun Mar 22 14:23:04 2020 +0100

    Port scripts to be compatible with Python 3.

commit a8b985c8ceba772e7161cc782348ca58a12fb1bf
Author: Manuel Moos <z-man@users.sf.net>
Date:   Sun Mar 22 14:22:32 2020 +0100

    Mark non-essential script as dependent on python2.

commit 4572fb58332daa248b1653b526cf644b7e9e9a93
Author: Hugh McMaster <hugh.mcmaster@outlook.com>
Date:   Fri Mar 20 22:37:01 2020 +1100

    Cherry-Pick from master:
    
    Use PKG_CHECK_MODULES to detect the libxml2 library
    
    fix

commit 497ebfbcf95cb73c20a5a98c1edfca64a1e7a2fe
Author: Manuel Moos <z-man@users.sf.net>
Date:   Tue Feb 25 23:00:40 2020 +0100

    Remove DATE_R
    
    We always use either SOURCE_DATE_EPOCH as date source or the
    current date. Before the reproducibility patch, we would prefer
    to use the last change of the source file, which requires
    the -r flag, which we therefore tested for. Still supporting
    that now would require too much if/else logic.

commit 6ebf023d153a8a7a7fe69cd5c0b5d88c8e479769
Author: Manuel Moos <z-man@users.sf.net>
Date:   Tue Feb 25 22:04:06 2020 +0100

    Apply reproducible build patch from debian
    
    Looks useful, we can exploit it in our own build scripts.
    Needed adaptions; the changes we actually need are in HtmlMakefile
    which is basically an .am file, but the conditional for gnu make
    needs to be passed through. Automake does not like that. Lucily,
    smart people online found a solution to nab.

commit bebbbcd8433d7dac8dc2e1042d1dfd251fe11e56
Author: Manuel Moos <z-man@users.sf.net>
Date:   Tue Feb 25 21:54:20 2020 +0100

    Apply debian patch to desktop file
    
    Looks good. AppImageKit was also complaining about the added .png
    in the icon. The German translation is clunky as heck, but hey,
    German. Wouldn't know anything better that still is accurate.

commit 3849c2fbf8ffe37e9fe3ea400f3a88b030ee2c26
Author: Manuel Moos <z-man@users.sf.net>
Date:   Sun Feb 23 20:05:59 2020 +0100

    Update ignore lists to ignore config.guess

commit 7a8ca202e11ad4f2671c3bb5f305e6eb093f8531
Author: Manuel Moos <z-man@users.sf.net>
Date:   Sun Feb 23 16:05:09 2020 +0100

    Bump version to 0.2.8.3.6_betaXXXX

commit 8e2705f633513452c5a6b358ab865b05a3c23331
Author: Manuel Moos <z-man@users.sf.net>
Date:   Sun Feb 23 15:59:04 2020 +0100

    Remove config.guess from source control
    
    It gets restored (to a more current version) by ./bootstrap.sh

commit 0ee39ae25b525e1e2973ae9831e0669906c82a0b
Author: Manuel Moos <z-man@users.sf.net>
Date:   Tue Feb 18 22:58:43 2020 +0100

    Fix version to 0.2.8.3.5

commit d046dda5778dbc834937909598377d1bf39294b9
Merge: cffac67f9 6037de7ec
Author: Manuel Moos <z-man@users.sf.net>
Date:   Tue Feb 18 22:50:20 2020 +0100

    Merge Windows compilation fixes.

commit 6037de7ec56aa3064ea1bc9fcd5bb7ce3b6c8307
Author: Manuel Moos <z-man@users.sf.net>
Date:   Tue Feb 18 22:25:48 2020 +0100

    Explicitly supply an eFace * to std::pair constructors
    
    Some compiler versions are weird. Directly giving NULL did
    not work, and nullptr was not yet available (on Code::Blocks 10.05)

commit 1d280578232fded79ad3f6c780b0004cac4a4f02
Author: Manuel Moos <z-man@users.sf.net>
Date:   Tue Feb 18 22:25:19 2020 +0100

    Add missing include, required for Windows build now

commit b506f9eb7fb155cee2262759b41f5f4a05a086a8
Author: Manuel Moos <z-man@users.sf.net>
Date:   Tue Feb 18 22:11:55 2020 +0100

    Adaption to codeblocks 10.05: isblank now exists

commit e9234fb1c4485bc2970501214b9e076d013c03b1
Merge: 763d3f8ba cffac67f9
Author: Manuel Moos <z-man@users.sf.net>
Date:   Mon Feb 17 22:34:07 2020 +0100

    Merge from 0.2.8.3

commit cffac67f9a14bd97b71e688296f85b1d0ecc88fe
Author: Manuel Moos <z-man@users.sf.net>
Date:   Mon Feb 17 22:28:07 2020 +0100

    Check that a client is allowed to send netobjects before changing any state
    
    Add a static AcceptClientSyncStatic() method to nNetObject classes to
    report that permission to the system before any objects need to be created.
    
    Previously, that was the sole responsibility of the virtual AcceptClientSync(),
    which required that we allow the object the client sends to be created, which
    already can cause damage. Furthermore, the cleanup in the case where creation
    should not be allowed was faulty and crashed.

commit 763d3f8ba365fcad92868f8d90b35b332f8fc80b
Merge: b219ae05c 1f6e8d5a9
Author: Manuel Moos <z-man@users.sf.net>
Date:   Mon Feb 17 21:25:33 2020 +0100

    Merge docker/gitlab ci experiments from 0.2.8.3

commit 1f6e8d5a91742a80fdd41debe38c64427b3a051c
Author: Manuel Moos <z-man@users.sf.net>
Date:   Sun Nov 24 18:22:30 2019 +0100

    Remove only: section
    
    Well, that was illegal. See if we can remove the offending section.

commit 806741c8e30e788f565c448993c60f9f583a467a
Author: Manuel Moos <z-man@users.sf.net>
Date:   Sun Nov 24 18:19:30 2019 +0100

    Move common defs into global section
    
    Not sure if this is legal, but we'll see: Move things I expect
    to be identical in every future build job to the top.

commit e075e9306083f1d85e7027680d2f887c64e292f8
Author: Manuel Moos <z-man@users.sf.net>
Date:   Sun Nov 24 17:43:48 2019 +0100

    Add basic dockerignore file

commit b6d8cfe547f2de3166610d78f6875b66ea1bd353
Author: Manuel Moos <z-man@users.sf.net>
Date:   Sun Nov 24 15:38:47 2019 +0100

    Configure yaml to work with local runners
    
    Follow docs from here:
    https://about.gitlab.com/blog/2019/07/31/docker-in-docker-with-docker-19-dot-03/
    
    Changes:
     - pin image versions for docker in docker (dind) build
     - add TLS variable to disable TLS use
     - explicitly request overlay2 docker driver (rumors say it performs better)

commit 6d63915b628ec87b1b092d4b1318990e29f94661
Author: Manuel Moos <z-man@users.sf.net>
Date:   Sun Nov 24 10:46:17 2019 +0100

    Define stages
    
    We only do build, but the default name for no-stages in gitlab
    seems to be test.

commit 300c6343797cf2125982c75fa1fe21bd72a97ee7
Author: Manuel Moos <z-man@users.sf.net>
Date:   Sun Nov 24 10:32:57 2019 +0100

    Add ci yml file
    
    So, I haven't fully read the docs, but with just the dockerfile,
    gitlab CI runs some tests completely unsuitable for us. Maybe
    this file overrides those.

commit b219ae05c7a760aeaa3225dda965001ac9f27c90
Merge: a5597bf11 74191e8a9
Author: Manuel Moos <z-man@users.sf.net>
Date:   Sun Nov 24 00:04:25 2019 +0100

    Merge remote-tracking branch 'bzr_0.2.8.3/master' into 0.2.8

commit 74191e8a974459cdaa74b1efafde4cce87cac3ec
Author: Manuel Moos <z-man@users.sf.net>
Date:   Sat Nov 23 23:57:35 2019 +0100

    Add Dockerfile
    
    Builds server and client (for CI), leaves runnable server
    image behind.

commit c34556fba70e6bc21afb4343ee6e3e54fbc1af06
Author: Manuel Moos <z-man@users.sf.net>
Date:   Sat Nov 23 23:56:34 2019 +0100

    Adapt arguments to sort
    
    Some linuxes don't have --unique and --reverse, but -ru seems
    to work universally.

commit aad48287a98d32112c8600ee8d1b96de25500987
Author: Manuel Moos <z-man@users.sf.net>
Date:   Fri Oct 4 22:35:56 2019 +0200

    Make binreloc work again
    
    Apparenly, a recent-ish change in Linux binary loading now has
    constant strings in a segment that is marked differently in
    /proc/self/map, a post-memory-relocation readonly area, I gather.
    It is marked with r--p. Adapt binreloc to also accept such
    segments.
    
    Related to https://gitlab.com/armagetronad/armagetronad/issues/6,
    should reduce the number of cases the workaround needs to kick in.

commit 6aebadb3f5f4d3f39ad3063b09c7102fc04a01c6
Author: Manuel Moos <z-man@users.sf.net>
Date:   Sun Oct 27 15:51:01 2019 +0100

    Disable some GCC warnings

commit a5597bf11aee1c85224a3689194d534fa12dcc1a
Merge: 23e976ce3 efdbfb8a6
Author: Manuel Moos <z-man@users.sf.net>
Date:   Sun Oct 27 15:24:29 2019 +0100

    Merge branch '0.2.8.3' into 0.2.8

commit efdbfb8a61798e645d1ee66b07ef7bb0d6e13e25
Author: Manuel Moos <z-man@users.sf.net>
Date:   Sun Jul 21 23:02:02 2019 +0200

    Explicitly request python2 for sortresources.

commit 04e3f9c1b36d8dedb005b156441c9017f731d47f
Author: Manuel Moos <z-man@users.sf.net>
Date:   Sun Oct 27 15:16:27 2019 +0100

    Add .gitignore

commit 655cd9ffc28a5d0a1b1a902d1ae568f7dcbde7a2
Author: Manuel Moos <z-man@users.sf.net>
Date:   Mon Jul 22 10:47:34 2019 +0200

    Cherry pick merge from 0.2.8 of build fixes
    
    Alternative include dilemma fix
    one python2 pinning
    
    Rename version to version.m4
    Pin python to python2 on make dist

commit 23e976ce3fda7501411934f9e45bd5bcfbeb04f8
Merge: c37d65da7 5903e67a7
Author: Manuel Moos <z-man@users.sf.net>
Date:   Sun Oct 27 14:38:52 2019 +0100

    Merge branch '0.2.8.3' into 0.2.8
    
    No actual changes committed, this is just to formally update
    the relationship between the branches that did not make the
    import from svn.

commit c37d65da77ab194eb7b630a6b7e7a0ca692d03c5
Author: Manuel Moos <z-man@users.sf.net>
Date:   Fri Oct 4 22:35:56 2019 +0200

    Make binreloc work again
    
    Apparenly, a recent-ish change in Linux binary loading now has
    constant strings in a segment that is marked differently in
    /proc/self/map, a post-memory-relocation readonly area, I gather.
    It is marked with r--p. Adapt binreloc to also accept such
    segments.
    
    Related to https://gitlab.com/armagetronad/armagetronad/issues/6,
    should reduce the number of cases the workaround needs to kick in.

commit 90036a889d6ca9fbcf4ce950e0e803eb2204e06b
Author: Manuel Moos <z-man@users.sf.net>
Date:   Fri Oct 4 22:07:03 2019 +0200

    Revert to compiled in prefix if binreloc fails.
    
    Fixes https://gitlab.com/armagetronad/armagetronad/issues/6

commit b74f1f57a15922ba196e6f2f67f35550ae610606
Author: Manuel Moos <z-man@users.sf.net>
Date:   Sun Sep 29 12:04:11 2019 +0200

    Remove windows line endings

commit 16c22bfb6f782ff307ca1f50a4bdfcd5aa60e79b
Author: Manuel Moos <z-man@users.sf.net>
Date:   Sun Sep 29 11:32:38 2019 +0200

    On my new Windows install, GL_CLAMP_TO_EDGE does not exist. Replace its use with GL_CLAMP conditionally.

commit 387da061770148388290dbd8051c0179c23221f2
Author: Manuel Moos <z-man@users.sf.net>
Date:   Fri Jul 26 23:20:02 2019 +0200

    Better: use nObserverPtr to check for deletion of no
    
    This avoids the trouble the previous commit would have caused
    if no gets destroyed, but an entirely new object gets created in its
    place.
    I'd use nObserverPtr for the current object no itself, but
    nObserverPtr only is for const pointers.

commit a8aba708064050450b517990a0baff7dd41e0bba
Author: Manuel Moos <z-man@users.sf.net>
Date:   Fri Jul 26 23:08:46 2019 +0200

    Replace reference holding smart pointer with checks.
    
    The reference counting smart pointer here had side effects; it
    destroyed the main game timer when a second player connects (fixed
    in the last commit) and caused duplicate death sync messages for cycles
    (not separately fixed).
    So now, instead of holding a reference, we check whether the object
    still exists after calling unknown code.

commit 7f2c8ee1e74528419f1f52d2fa6ff5825c8dd4fc
Author: Manuel Moos <z-man@users.sf.net>
Date:   Fri Jul 26 22:47:07 2019 +0200

    Hold reference to timer singleton.
    
    Prevents its deletion from temporarily referencing smart pointers.

commit 5b16f6b1a326bef103d6d580c84d8b2a32158184
Author: Manuel Moos <z-man@users.sf.net>
Date:   Thu Jul 25 23:18:16 2019 +0200

    Replace some raw pointers with refcounting ones
    
    The actions performed in the scope where the pointers live in may
    destroy the pointed to object and invalidate the pointer.

commit a0d582220c76d0729600efe7c567c62bcc2e9167
Author: Manuel Moos <z-man@users.sf.net>
Date:   Mon Jul 22 11:27:51 2019 +0200

    Declare default copy assignment operators

commit 7d6a2375b3ed152e9f6ec11ce1c7047e7898d6f2
Author: Manuel Moos <z-man@users.sf.net>
Date:   Mon Jul 22 10:52:54 2019 +0200

    Fore remove of old version file

commit 143a9f1e5ceddc6d045900293fffaa0b70d569ef
Author: Manuel Moos <z-man@users.sf.net>
Date:   Mon Jul 22 10:47:34 2019 +0200

    Alternative include dilemma fix
    
    Rename version to version.m4
    Pin python to python2 on make dist

commit 98b9665e800ba7fefaad8ad02d1b165461b4dd86
Author: Manuel Moos <z-man@users.sf.net>
Date:   Mon Jul 22 10:38:38 2019 +0200

    Revert -I- addition, it causes irrepairable trouble on older Ubuntus.

commit f80e0251897a600e8d8542f4371647479bd141a9
Author: Manuel Moos <z-man@users.sf.net>
Date:   Sun Jul 21 23:15:51 2019 +0200

    Handle case where binreloc is requested, but does not work.

commit 94e24d8bfae625be52a6c7e88263bc655d5d8857
Author: Manuel Moos <z-man@users.sf.net>
Date:   Sun Jul 21 23:05:15 2019 +0200

    Compilation fixes
    
    Replace memsets with explicit initialization
    Catch exceptions by const ref

commit 6ce55e6249eb4e09efb6918ac155d5a15128c726
Author: Manuel Moos <z-man@users.sf.net>
Date:   Sun Jul 21 23:04:42 2019 +0200

    Replace -I with -iquote in CPPFLAGS where we can.

commit 898824a74201efa9c0a88bcba656058016534290
Author: Manuel Moos <z-man@users.sf.net>
Date:   Sun Jul 21 23:02:43 2019 +0200

    Disable SDL glext replacement, we don't need it and it causes compilation warnings.

commit 10cabe7571a585b9daa4b8ca41478b4d4a16d9e3
Author: Manuel Moos <z-man@users.sf.net>
Date:   Sun Jul 21 23:02:02 2019 +0200

    Explicitly request python2 for sortresources.

commit 629e51f2e9a948cd0a075a9394a9507e1df34c12
Author: Manuel Moos <z-man@users.sf.net>
Date:   Fri Jul 19 10:50:14 2019 +0200

    Silence memcopy warnings, noticing that the particle system relies on undefined behavior by reading outside struct bounds.

commit 4d16674ecf6afcef5d5972eeeba2dcff5a94a869
Author: Manuel Moos <z-man@users.sf.net>
Date:   Fri Jul 19 10:49:53 2019 +0200

    Fix warnings about missing copy constructor.

commit 38b2f3720bdae7c77b0b73611d5e984e70aaad79
Author: Manuel Moos <z-man@users.sf.net>
Date:   Tue Feb 26 21:38:16 2019 +0100

    Change fallback player name to "Player X"
    
    where X is the client ID (Was always "Player 1").
    Should lead to more stable names.
    
    Amends https://gitlab.com/armagetronad/armagetronad/issues/4

commit bff7a921895901aa46143dccd6c7f2983a009765
Author: Manuel Moos <z-man@users.sf.net>
Date:   Tue Feb 26 19:16:59 2019 +0100

    Add check to IsLegalPlayerName
    
    If the resulting username from special character elimination
    is empty, the player name is considered invalid.
    
    First fix for https://gitlab.com/armagetronad/armagetronad/issues/4

commit 1b3a77076a60fc692e0fc0177ab5b0c0a1aef28b
Author: Manuel Moos <z-man@users.sf.net>
Date:   Thu Jan 17 23:16:00 2019 +0100

    call nLoginProcess::Finish in the foreground
    
    nLoginProcess::Finish does not talk to the authority with blocking
    requests, so it does not need to be run in a background thread.
    (and if if would, ScheduleMayBlock would be the scheduler to use)
    
    It does, however, in S_LoginResultCallback implemented in ePlayer.cpp,
    send regular messages, which has to be done on the main thread.
    
    Fixes https://github.com/ArmagetronAd/armagetronad/issues/1
    (I hope, it's really just a best guess)

commit 96d4a14bfce5b1b314ac06da0c89f83140896097
Author: Manuel Moos <z-man@users.sf.net>
Date:   Tue Jan 15 23:20:00 2019 +0100

    add translation update backups to ignore list

commit b0a5e9790855b3509305732ceb1ec3e8dd554acd
Author: Manuel Moos <z-man@users.sf.net>
Date:   Tue Jan 15 23:14:39 2019 +0100

    changing expired vote notice
    
    contrary to what I believed earlier, the 'Expired Vote' text
    in menus is generated on the client. It would be too much work
    to extend the state in a way compatible with 0.4, so for now,
    change 'Expired Vote' to "original text (Already resolved)"
    and make it translatable.

commit d4a62beee136eba2e32740ea0f8da2050a4914c7
Author: Manuel Moos <z-man@users.sf.net>
Date:   Tue Jan 15 22:56:37 2019 +0100

    add eVoteItemServerControlled::Pending()
    
    currently just !Expired(), but I want to extend the state set.

commit 9793bffc55c3f87a39d6159ca19e8c145adfee88
Author: Manuel Moos <z-man@users.sf.net>
Date:   Mon Jan 14 00:00:35 2019 +0100

    safer vote item properties
    
    eVoteItemHarmServerControlled::DoGetDescription and DoGetDetails
    were relying on Update() having been called, only then the
    base implementation in eVoteItemServerControlled would give
    the correct output. Now they relay to eVoteItemHarm directly
    if not expired.

commit 50e8aa0b38292b8d7e1c54305cbbefd459416d63
Author: Manuel Moos <z-man@users.sf.net>
Date:   Thu Jan 10 23:24:49 2019 +0100

    remove empty directory

commit 467ea8ef4458311bb761de1d9cbda2344c59aada
Author: Manuel Moos <z-man@users.sf.net>
Date:   Thu Jan 10 21:42:31 2019 +0100

    add missing bzr_count_revisions function

commit b2cf2f22bbaaa4bc82b10f21a440a8f2c517f8f6
Author: Manuel Moos <z-man@users.sf.net>
Date:   Thu Jan 10 21:39:15 2019 +0100

    remove obsolete svn version generation

commit fad08e835e2685d9f09a336e121344ffc4cbce41
Author: Manuel Moos <z-man@users.sf.net>
Date:   Thu Jan 10 21:37:46 2019 +0100

    remove obsolete cvs version generation

commit 772650255b42ccea3e12e7fb184dec4fe2dd7aa1
Author: Manuel Moos <z-man@users.sf.net>
Date:   Thu Jan 10 21:35:25 2019 +0100

    adapt git versioning scheme
    
    also copied from master: adapt prefix to z (to match bzr),
    plus syntax fix.

commit 6952b9c03066c5a804e9e2d8e9242b818364f981
Author: Manuel Moos <z-man@users.sf.net>
Date:   Thu Jan 10 21:34:14 2019 +0100

    copy bzr version logic from 0.4
    
    It gives the same revision numbers as the git alpha versioning
    scheme, unlike the primitive revno based scheme before.

commit 8d3b144a60681194a1cd2cf5bfd8fb02bf2cf392
Author: Manuel Moos <z-man@users.sf.net>
Date:   Thu Jan 10 00:30:03 2019 +0100

    Added emacs backup files to .gitignore

commit 33214d53237df003562f3966ead5b118b95e5d01
Author: Manuel Moos <z-man@users.sf.net>
Date:   Thu Jan 10 00:22:29 2019 +0100

    add git as a version source
    
    If the source has a .git subdirectory, let the version be:
     1. a current git tag, stripped of version_ and release_
     2. major_version_alpha_g{git revision count} if
        there are no local changes
     3. that plus _${DATE} if there are local changes

commit f1912959305d0a173098c07ff1f37d7e51835436
Merge: ff97a86da 450266e1f
Author: Manuel Moos <manuel@moosnet.de>
Date:   Wed Dec 12 18:03:55 2018 +0000

    Merge branch 'eclipse-ignores' into 'legacy_0.2.8'
    
    Added eclipse ignores (patch by Light)
    
    See merge request armagetronad/armagetronad!1

commit 450266e1f1df7f9064ba7ec07aebd1e337e5a2e6
Author: Manuel Moos <z-man@users.sf.net>
Date:   Wed Dec 12 19:00:07 2018 +0100

    Added eclipse ignores (patch by Light)

commit ff97a86dae73c78ce89e322aedd4c7f66d9dc558
Author: Manuel Moos <manuel@moosnet.de>
Date:   Wed Dec 12 18:42:08 2018 +0100

    Added .gitignore (merge from master).

commit d326ca06c9c8085535d9b0e4bd047714fba8b932
Author: Manuel Moos <z-man@users.sf.net>
Date:   Sat Dec 8 00:06:36 2018 +0100

    Making char buffer sprintf targets larger to silence warnings.

commit 29e86496c882d462bc8b88813021312bf95ea59f
Author: Manuel Moos <z-man@users.sf.net>
Date:   Sat Nov 24 11:39:02 2018 +0100

    Fix for bug #180489: Do not check null->IsSilenced(). Also, check whether the SENDER of a vote is silenced, not the receiver.

commit 5903e67a7384f686abc75cfbd9f29b3e0f87b9e7
Author: z-man <z-man@users.sf.net>
Date:   Wed Nov 21 22:00:41 2018 +0000

    manually merging dereference crashfix from bzr 0.2.8.

commit f397709ba2086529b326ba048fff424a598b3dcf
Author: Manuel Moos <z-man@users.sf.net>
Date:   Wed Nov 21 22:43:45 2018 +0100

    Another fix for a silly auto_ptr null dereference.

commit e996c59ce099284b155214b738c4aa7185eca0ef
Author: Manuel Moos <z-man@users.sf.net>
Date:   Wed Nov 21 22:30:35 2018 +0100

    Softening GCC's fallthrough warning. The cases we have are on purpose and have been marked accordingly with comments (which GCC notices). https://developers.redhat.com/blog/2017/03/10/wimplicit-fallthrough-in-gcc-7/

commit d4ae19a9d35127e4839b8067113d0d2db42943d0
Author: Manuel Moos <z-man@users.sf.net>
Date:   Mon Jun 4 23:17:32 2018 +0200

    Fixing more instances of reliance on the undefined behavior that previously allowed if(this) tests to work.

commit adc976ddbf26b6fd7cec2bbb8950b6a4dc9c51c0
Author: Manuel Moos <z-man@users.sf.net>
Date:   Sat Jan 21 00:03:39 2017 +0100

    Removing any regard for the client transmitted time in obsolete function eNetGameObject::ReceiveControlNet.
    Leaving the control mechanism around for very old regular clients,
    even though chances are not good it still works; the IDs used to
    identify actions are assigned in a broken way and have drifted off.

commit 0e2faeb5e67b75a2a3ed10c0de0eaa8b0757db17
Author: Manuel Moos <z-man@users.sf.net>
Date:   Sat Dec 10 22:16:25 2016 +0100

    Removing NOP glscale call.

commit eadf61823682c1a9879e538b19db2298b2157bc8
Author: Manuel Moos <z-man@users.sf.net>
Date:   Tue Dec 6 23:53:00 2016 +0100

    Corrected menu background aspect ratio for 16:9 screens and fixed jumpy scrolling.

commit 52235fe29435cfd6e87420e731b899728b29c760
Author: Manuel Moos <z-man@users.sf.net>
Date:   Sun Dec 4 12:47:38 2016 +0100

    Trying different C++ standard options: First 11, then 14, then 17, then the preliminary 0x.

commit 3c63dd307d0e852961a13be220a252e2923da706
Author: z-man <Unknown>
Date:   Tue Nov 29 22:46:04 2016 +0000

    Merging branch 0.2.8.3 from revision 10875 to 10881:
     ------------------------------------------------------------------------
     r10881 | z-man | 2016-11-29 23:44:21 +0100 (Di, 29 Nov 2016) | 2 lines
    
     applying f-thiessen@launchpad's null derefernce crashfix. Dammit. We already had this in 0.4, why not here?
    
     ------------------------------------------------------------------------

commit 1dd6e9ca74ae9ec8cdc5359cecaf6b6766f01a12
Author: z-man <z-man@users.sf.net>
Date:   Tue Nov 29 22:44:21 2016 +0000

    applying f-thiessen@launchpad's null derefernce crashfix. Dammit. We already had this in 0.4, why not here?

commit ff81cdf6be79f7ae32277c3f919e36d0e131a903
Author: z-man <Unknown>
Date:   Sun Nov 27 10:04:01 2016 +0000

    Merging branch 0.2.8.3 from revision 10867 to 10875:
     ------------------------------------------------------------------------
     r10874 | z-man | 2016-11-19 01:12:09 +0100 (Sa, 19 Nov 2016) | 1 line
    
     Disabling silly network expiration, this is a stabilization branch. (Was already here)
     ------------------------------------------------------------------------

commit 89d86202ed923a7e919b8ff2bcb8475d982d377d
Author: z-man <z-man@users.sf.net>
Date:   Sat Nov 19 00:12:09 2016 +0000

    Disabling silly network expiration, this is a stabilization branch.

commit 0e86e6165f7a22b4f188201bceafdb5af732e33b
Author: Manuel Moos <z-man@users.sf.net>
Date:   Tue Nov 15 00:00:43 2016 +0100

    Added version.h to ignore list

commit dd187a1d6dc44888f627bb2468ec76cfd72d4f6f
Author: Manuel Moos <z-man@users.sf.net>
Date:   Mon Nov 14 00:17:16 2016 +0100

    First use of C++ 11: Replace auto_ptr with unique_ptr. Also, first 'auto'.

commit 93874170cddbc4ecc12fcc18c3b55e2809b6d3c2
Author: Manuel Moos <z-man@users.sf.net>
Date:   Mon Nov 14 00:00:51 2016 +0100

    Activating C++ 11.

commit 45be8655029eb2c36e8c3eec067b0f9c0890880d
Author: z-man <Unknown>
Date:   Sat Nov 12 21:33:19 2016 +0000

    Merging branch 0.2.8.3 from revision 10863 to 10867:
     ------------------------------------------------------------------------
     r10866 | z-man | 2016-11-08 23:04:58 +0100 (Di, 08 Nov 2016) | 4 lines
    
     Turning the undefined crashy functions into functions that should work
     fine even on gcc6 by tricking it to actually perform checks on the
     this pointer. Just as an extra safety net.
     (Not merged. We'll be fine here.)
    
     ------------------------------------------------------------------------
     r10865 | z-man | 2016-11-08 23:03:32 +0100 (Di, 08 Nov 2016) | 2 lines
    
     Formatting.
    
     ------------------------------------------------------------------------

commit 912162d286d089da8b672ad6889183dac6197438
Author: z-man <z-man@users.sf.net>
Date:   Tue Nov 8 22:04:58 2016 +0000

    Turning the undefined crashy functions into functions that should work
    fine even on gcc6 by tricking it to actually perform checks on the
    this pointer. Just as an extra safety net.

commit cbd43b36ef7770e8257b31a091752d2b930702e3
Author: z-man <z-man@users.sf.net>
Date:   Tue Nov 8 22:03:32 2016 +0000

    Formatting.

commit d3937405eeaa46bb5a9eb4a7c212c42f3d97ee63
Author: z-man <Unknown>
Date:   Tue Nov 8 21:44:15 2016 +0000

    Merging branch 0.2.8.3 from revision 10852 to 10863:
     ------------------------------------------------------------------------
     r10862 | z-man | 2016-10-26 00:37:03 +0200 (Mi, 26 Okt 2016) | 2 lines
    
     Adding fromunix.sh from 0.2.8, technically a merge. (not merged)
    
     ------------------------------------------------------------------------
     r10861 | z-man | 2016-10-25 00:19:46 +0200 (Di, 25 Okt 2016) | 2 lines
    
     More NULL checks and assertions. None of them were problematic.
    
     ------------------------------------------------------------------------
     r10860 | z-man | 2016-10-25 00:19:18 +0200 (Di, 25 Okt 2016) | 5 lines
    
     Proper NULL checks for list sorting, the ones in tLinkedList just for
     safety (can't really be NULL at that point, but careless code changes may
     change that). The only problematic case would be sorting an empty
     list, which does not happen with the current (hardcoded) data.
    
     ------------------------------------------------------------------------
     r10859 | z-man | 2016-10-25 00:15:41 +0200 (Di, 25 Okt 2016) | 2 lines
    
     Removed unused function.
    
     ------------------------------------------------------------------------
     r10858 | z-man | 2016-10-25 00:14:57 +0200 (Di, 25 Okt 2016) | 3 lines
    
     In the spirit of proper testing, make calls that crash a gcc 6 build
     crash for everyone. Will probably revert for full release.
    
     ------------------------------------------------------------------------
     r10857 | z-man | 2016-10-25 00:13:28 +0200 (Di, 25 Okt 2016) | 5 lines
    
     Fixed two misleading indentations, one of them was indeed hiding
     faulty logic. The effect was just stuff written to a non-open file
     stream in case the file could not be opened for writing, so probably
     harmless.
    
     ------------------------------------------------------------------------
     r10856 | z-man | 2016-10-25 00:08:57 +0200 (Di, 25 Okt 2016) | 2 lines
    
     Proper fopen return value check. Sort of merged from 0.2.8.
    
     ------------------------------------------------------------------------
     r10855 | z-man | 2016-10-25 00:06:48 +0200 (Di, 25 Okt 2016) | 2 lines
    
     Added tASSERT_THIS for compiler warning free assertions that the this pointer is valid.
    
     ------------------------------------------------------------------------
     r10854 | z-man | 2016-10-25 00:01:43 +0200 (Di, 25 Okt 2016) | 2 lines
    
     Proper NULL pointer checks instead of this checks here, too.
    
     ------------------------------------------------------------------------

commit 852bfe0049611f46952ab7ca6a258b196b565e23
Author: Manuel Moos <z-man@users.sf.net>
Date:   Fri Nov 4 18:30:06 2016 +0100

    Adding new automake generated link to ignore list.

commit 1612f256d53554ed1f42028c2b119773c8359ae9
Author: z-man <z-man@users.sf.net>
Date:   Mon Oct 24 22:19:46 2016 +0000

    More NULL checks and assertions. None of them were problematic.

commit 096f65123d111fd23cce27d95b0b6ee317a409d8
Author: z-man <z-man@users.sf.net>
Date:   Mon Oct 24 22:19:18 2016 +0000

    Proper NULL checks for list sorting, the ones in tLinkedList just for
    safety (can't really be NULL at that point, but careless code changes may
    change that). The only problematic case would be sorting an empty
    list, which does not happen with the current (hardcoded) data.

commit dd54c588f1c9e89c56db5d4c36285587c6ead10e
Author: z-man <z-man@users.sf.net>
Date:   Mon Oct 24 22:15:41 2016 +0000

    Removed unused function.

commit de8af4dba6fe530ae65f29c5f5bf1008d3253aa3
Author: z-man <z-man@users.sf.net>
Date:   Mon Oct 24 22:14:57 2016 +0000

    In the spirit of proper testing, make calls that crash a gcc 6 build
    crash for everyone. Will probably revert for full release.

commit d87274ac4a0b7693ccd1c895f095dc2a80863a6f
Author: z-man <z-man@users.sf.net>
Date:   Mon Oct 24 22:13:28 2016 +0000

    Fixed two misleading indentations, one of them was indeed hiding
    faulty logic. The effect was just stuff written to a non-open file
    stream in case the file could not be opened for writing, so probably
    harmless.

commit c360cc77631df5adef826eb4e3a6cc4c8c852cc5
Author: z-man <z-man@users.sf.net>
Date:   Mon Oct 24 22:08:57 2016 +0000

    Proper fopen return value check. Sort of merged from 0.2.8.

commit ac3243ebdd23495c312cdad642683b792cf04968
Author: z-man <z-man@users.sf.net>
Date:   Mon Oct 24 22:06:48 2016 +0000

    Added tASSERT_THIS for compiler warning free assertions that the this pointer is valid.

commit 9fd263ee97e31e7c09d725ca7fc554a560b8e206
Author: z-man <z-man@users.sf.net>
Date:   Mon Oct 24 22:01:43 2016 +0000

    Proper NULL pointer checks instead of this checks here, too.

commit ad9d20f2f2bdc836253162631f22ae3aea70b8d0
Author: z-man <Unknown>
Date:   Mon Oct 24 22:00:16 2016 +0000

    Merging branch 0.2.8.3 from revision 10845 to 10852:
     ------------------------------------------------------------------------
     r10852 | z-man | 2016-10-24 22:57:02 +0200 (Mo, 24 Okt 2016) | 2 lines
    
     Updated release notes for upcoming 0.2.8.3.4 (not merged)
    
     ------------------------------------------------------------------------
     r10851 | z-man | 2016-10-24 02:05:22 +0200 (Mo, 24 Okt 2016) | 2 lines
    
     All builds from this branch are now probably BETA. (not merged)
    
     ------------------------------------------------------------------------
     r10850 | z-man | 2016-10-24 02:04:52 +0200 (Mo, 24 Okt 2016) | 1 line
    
     Merging format change from 0.2.8, don't mess with directories during rebranding sed run
     ------------------------------------------------------------------------
     r10848 | z-man | 2016-10-24 00:53:31 +0200 (Mo, 24 Okt 2016) | 3 lines
    
     Marked memory manager as currently broken (gcc 6 compatibility
     problems) and disabled its activation for debug builds. (not merged, hope we can fix it here)
    
     ------------------------------------------------------------------------
     r10847 | z-man | 2016-10-24 00:29:51 +0200 (Mo, 24 Okt 2016) | 1 line
    
     Updating NEWS
     ------------------------------------------------------------------------
     r10846 | z-man | 2016-10-24 00:20:10 +0200 (Mo, 24 Okt 2016) | 2 lines
    
     Another gcc-6 related crashfix due to undefined behavior.
    
     ------------------------------------------------------------------------

commit 6dcc04b60db8a560f2e8753d202217df6b5f616d
Author: z-man <z-man@users.sf.net>
Date:   Mon Oct 24 00:05:22 2016 +0000

    All builds from this branch are now probably BETA.

commit 0ff7339a52a039d222d149ed7fcffe5e803625fe
Author: z-man <Unknown>
Date:   Sun Oct 23 22:54:36 2016 +0000

    Merging branch 0.2.8.3 from revision 10723 to 10845:
     ------------------------------------------------------------------------
     r10845 | z-man | 2016-10-24 00:13:56 +0200 (Mo, 24 Okt 2016) | 1 line
    
     Merging gcc-6 fixes from 0.2.8
     ------------------------------------------------------------------------
     r10844 | z-man | 2016-10-23 22:41:05 +0200 (So, 23 Okt 2016) | 1 line
    
     Merging ubuntu changes
     ------------------------------------------------------------------------
     r10843 | z-man | 2016-10-23 22:36:09 +0200 (So, 23 Okt 2016) | 1 line
    
     Merging ubuntu build changes from 0.2.8, part 4
     ------------------------------------------------------------------------
     r10842 | z-man | 2016-10-23 22:35:33 +0200 (So, 23 Okt 2016) | 1 line
    
     Merging ubuntu build changes from 0.2.8, part 3
     ------------------------------------------------------------------------
     r10841 | z-man | 2016-10-23 22:32:32 +0200 (So, 23 Okt 2016) | 1 line
    
     Merging ubuntu build changes from 0.2.8, part 2
     ------------------------------------------------------------------------
     r10840 | z-man | 2016-10-23 22:31:54 +0200 (So, 23 Okt 2016) | 1 line
    
     Merging ubuntu build changes from 0.2.8, part 1
     ------------------------------------------------------------------------
     r10740 | z-man | 2015-02-26 20:28:18 +0100 (Do, 26 Feb 2015) | 2 lines
    
     Updating NEWS and releasenotes.txt for 0.2.8.3.3
    
     ------------------------------------------------------------------------
     r10736 | z-man | 2015-02-16 06:55:52 +0100 (Mo, 16 Feb 2015) | 4 lines
    
     Merge from 0.2.8:
     png_sig_cmp is in both libpng12 and libpng14, where as png_check_sig is only libpng12 --ssuominen
    
    
     ------------------------------------------------------------------------
     r10730 | z-man | 2015-02-04 23:19:32 +0100 (Mi, 04 Feb 2015) | 2 lines
    
     Radical solution: disabling generation of uninstall script.
    
     ------------------------------------------------------------------------
     r10725 | z-man | 2015-02-01 10:49:46 +0100 (So, 01 Feb 2015) | 1 line
    
     Removing pointless saucy upload
     ------------------------------------------------------------------------
    Most not really merged, they were already here.

commit 9e0c584ba329b272f5c43f2a04a141be109afdab
Author: z-man <z-man@users.sf.net>
Date:   Sun Oct 23 22:53:31 2016 +0000

    Marked memory manager as currently broken (gcc 6 compatibility
    problems) and disabled its activation for debug builds.

commit 8b82419852f84a3cd262178da7b97da93b39d09d
Author: z-man <z-man@users.sf.net>
Date:   Sun Oct 23 22:29:51 2016 +0000

    Updating NEWS

commit ae0856ddb133432aba80d3b9bdc80b5ce9fc6f3b
Author: z-man <z-man@users.sf.net>
Date:   Sun Oct 23 22:20:10 2016 +0000

    Another gcc-6 related crashfix due to undefined behavior.

commit 959c018445ef16b69fee6aef426ea6a1ed5883c1
Author: z-man <z-man@users.sf.net>
Date:   Sun Oct 23 22:13:56 2016 +0000

    Merging gcc-6 fixes from 0.2.8

commit 00144326d75a8d1dc6ce50cdfaf663945086b9bb
Author: Manuel Moos <z-man@users.sf.net>
Date:   Wed Oct 19 01:10:23 2016 +0200

    More undefined behavior: operator<<(eTeam) was supposed to accept nulled references. Also replaced illegal bit shift with INT_MIN.

commit 106127d35d638fa2de80ba1fc745af7e9c11345a
Author: Manuel Moos <z-man@users.sf.net>
Date:   Wed Oct 19 00:36:10 2016 +0200

    Undefined behavior fix: Don't allow nullptr == this. Fixing the one instance where this made known trouble in practice and the other one where the undefined code was only in an assert.

commit ceead84b51333b5f8460ef380187aafc245772c3
Author: Manuel Moos <z-man@users.sf.net>
Date:   Sun Sep 11 08:14:52 2016 +0200

    Silly me, we have tDelay to use instead of usleep.

commit d3173f9c24a4b34594c1a683df446b83be5adb52
Author: Manuel Moos <z-man@users.sf.net>
Date:   Sun Sep 11 08:12:57 2016 +0200

    Removing unused function

commit efbc5712f7fc7806271b25e8f5ea8ad33b772c99
Author: Manuel Moos <z-man@users.sf.net>
Date:   Sun Sep 11 08:05:08 2016 +0200

    No more use of usleep on Windows

commit 37fde4b4f9edd67211f00c8b4c478fbd1adde679
Author: Manuel Moos <z-man@users.sf.net>
Date:   Sun Aug 28 11:09:49 2016 +0200

    Applying Michael Catanzaro's desktop file fix.

commit 726d836a8a85994ccb270aa3191577530d11d1e6
Author: Manuel Moos <z-man@users.sf.net>
Date:   Mon Jul 11 21:43:07 2016 +0200

    Cleaning up fix so the current code looks better.

commit 3d335e4350aaa015aaf52f28cd63df4dd19e456a
Author: Manuel Moos <z-man@users.sf.net>
Date:   Mon Jul 11 21:17:38 2016 +0200

    Applying minimal fix attempt to GCC 6 compilation. Disabling private operator<< without definition, implementing other operator<< in terms of new member function.

commit b869743cef7f728ecc54611202e1b02ad720dfa5
Author: Manuel Moos <z-man@users.sf.net>
Date:   Thu Jan 28 00:00:41 2016 +0100

    Making texture coordinates for menu background not grow without bounds over time, have them wrap around.

commit 31662981c018f6876cd3fb38715426c6c06acb60
Author: Manuel Moos <z-man@users.sf.net>
Date:   Sat Dec 12 16:17:18 2015 +0100

    And another Kyle fix improvement.

commit 4ca6623bf9c1b871381bd973cd0abea9896705d8
Author: Manuel Moos <z-man@users.sf.net>
Date:   Thu Dec 10 22:55:29 2015 +0100

    Applying kyle's followup spawn fix.

commit 32fbb3b3b4774a097b7f21ac75eb8e72e1f986bd
Author: Manuel Moos <z-man@users.sf.net>
Date:   Wed Dec 9 22:09:50 2015 +0100

    Merging kyle's no-respawn-unless-game-is-running fix. Sounds like a
    good idea, even though it apparently did not fix the problem it was aimed at.

commit f473206118c847604df8f4e2c5066dbd2f813606
Author: Manuel Moos <z-man@users.sf.net>
Date:   Sun Dec 6 19:22:37 2015 +0100

    On port bind failure, wait a bit, then try first port again.

commit e043394560bf57352f8c66de0d30d29bc24aed6e
Author: Manuel Moos <z-man@users.sf.net>
Date:   Sun Oct 11 10:06:58 2015 +0200

    Adding /vote silence, voice.

commit fbe9f9ccf2f641ed7af0c3ee3d95e785e508d308
Author: Manuel Moos <z-man@users.sf.net>
Date:   Tue Sep 22 23:41:57 2015 +0200

    Don't accept clientside created AIs. Just in case.

commit 9180ac1a4e580df20ec14bb4b209651748d4add5
Author: Manuel Moos <z-man@users.sf.net>
Date:   Tue Sep 22 22:58:41 2015 +0200

    Suspensions and silencings are now stored in ePlayerNetID-independent
    datastructures immediately. You can't wriggle your way out of them
    that easily any more.

commit 66dc40ccc738e325dd2da985084e6269688bdf55
Author: Manuel Moos <z-man@users.sf.net>
Date:   Sun Sep 20 23:22:46 2015 +0200

    Compatibility with c++11's changed exception specification for operator new.

commit f15301cb8e325a3b80e471b5a7bd8b9395cf499b
Author: Manuel Moos <z-man@users.sf.net>
Date:   Fri Sep 11 00:04:42 2015 +0200

    Lowering default CONNECTION_LIMIT setting from 100 to 5.

commit 185d2830c05de33d7942ffaf10d949237883958a
Author: Manuel Moos <z-man@users.sf.net>
Date:   Fri Sep 11 00:04:18 2015 +0200

    Mode range check when looking up aspect ratios.

commit 89e94413ea521d27de35ae1aca06059730056f6c
Author: z-man <z-man@users.sf.net>
Date:   Thu Feb 26 19:28:18 2015 +0000

    Updating NEWS and releasenotes.txt for 0.2.8.3.3

commit 438253658dbe69ff0bc3a88a8a7922e7beb428b7
Author: Manuel Moos <z-man@users.sf.net>
Date:   Tue Feb 24 23:49:45 2015 +0100

    Fixing bug that caused the master server not disconnecting clients as soon as they have the full list.

commit 230a8ffc6cc661b8cca9c059e9c39f4a523d8996
Author: z-man <z-man@users.sf.net>
Date:   Mon Feb 16 05:55:52 2015 +0000

    Merge from 0.2.8:
    png_sig_cmp is in both libpng12 and libpng14, where as png_check_sig is only libpng12 --ssuominen

commit de7c68aa87003a0e2e2a8fe78df6d80646262e88
Author: Manuel Moos <z-man@users.sf.net>
Date:   Sat Feb 7 23:48:46 2015 +0100

    "Keep Window Active" now defaults to true.

commit 3951514a4872e7dae4d05e941c0732d865a613fc
Author: Manuel Moos <z-man@users.sf.net>
Date:   Fri Feb 6 23:57:07 2015 +0100

    Kill clients that send no or wonky turn time information as soon as their rubber runs out.

commit 73ee9a0fd0a0fdef3dbe9f933f1a75a0b872d4a1
Author: z-man <z-man@users.sf.net>
Date:   Wed Feb 4 22:19:32 2015 +0000

    Radical solution: disabling generation of uninstall script.

commit 8342aea5a47f52d0107274a442c087886305ca96
Author: z-man <Unknown>
Date:   Thu Jan 29 23:38:31 2015 +0000

    Merging version script adaptions to new svn format.

commit effcf28857cb1b3d15e995aa4acd422048e943f5
Author: z-man <z-man@users.sf.net>
Date:   Thu Jan 29 23:33:35 2015 +0000

    merging version script adaptions

commit e879dd10b0cf8da5b89cd3b6ed0522f5c8d53fd3
Author: z-man <z-man@users.sf.net>
Date:   Thu Jan 29 22:39:48 2015 +0000

    Merging fixes for various potential bugs from 0.2.8.

commit 6e878b3b57d28f03c153145d5f7519ba578ca7f5
Author: Manuel Moos <z-man@users.sf.net>
Date:   Mon Jan 26 21:41:29 2015 +0100

    Added sender checks to login deny and logout message handers.

commit 5b55dc359a5afb59e57a75c051af660207a84ba1
Author: Manuel Moos <z-man@users.sf.net>
Date:   Sun Jan 25 14:38:00 2015 +0100

    While logged into a server: Rejecting packets from unknown sources as
    early as possible.

commit 68fbeda4b0d9846e66dda40b828000a13e6536e5
Author: Manuel Moos <z-man@users.sf.net>
Date:   Sun Jan 25 01:12:00 2015 +0100

    Weakening client-from-client disconnect error. Make it a warning, not
    a crash, and ignore it if the client ID is the login slot.

commit ff471e2b5596a1f1eb838baefe2d41ac872201c0
Author: Manuel Moos <z-man@users.sf.net>
Date:   Sat Jan 24 23:42:48 2015 +0100

    Disconnecting the right user on problems.

commit b3e43660f03aed340d721d826424f9c1fd8ef6d7
Author: Manuel Moos <z-man@users.sf.net>
Date:   Sat Jan 24 23:28:24 2015 +0100

    Discard ultra-short UDP packets right away.

commit 7a7c4dc07a922fe81c00a548c6a70b8da0afbd3b
Author: Manuel Moos <z-man@users.sf.net>
Date:   Sat Aug 30 09:22:09 2014 +0200

    Applying Apo's desktop file change for debian.

commit cb5729befdfba6f0934ee5cee6e8f709468ce0c4
Author: Manuel Moos <z-man@users.sf.net>
Date:   Wed Aug 20 21:18:34 2014 +0200

    Fixing new complaints of gcc 4.8, hopefully without breaking stuff.

commit 5e9c71e42a1dfb0fc90a9f580304789c9647da86
Author: Manuel Moos <z-man@users.sf.net>
Date:   Tue Apr 15 18:23:00 2014 +0200

    Better idea: two masters from me, two from Tank.

commit 7b65dd8256d5edc50fd771f1ebb0e001a698319a
Author: Manuel Moos <z-man@users.sf.net>
Date:   Tue Apr 15 00:32:40 2014 +0200

    Moving master servers over to armagetronad.org aliases.

commit a585357f279fbd58818eacf74023c799925d23fe
Author: Daniel Lee Harple <leeharple@gmail.com>
Date:   Tue Jan 21 20:54:53 2014 -0500

    Filter the Latin-1 C1 control character group.

commit 0600220f77028fdf2645dee19cdd6d688735292f
Author: Daniel Lee Harple <leeharple@gmail.com>
Date:   Sun Jan 19 02:03:02 2014 -0500

    Reset persistent spam data when a machine is banned.
    
    Fixes the issue of a client returning after a ban for chat spam and receiving a new longer ban for sending one chat message (bug #1269909).

commit 9d47a0487739f794c450633d6fce7e2fafc66742
Author: Daniel Lee Harple <leeharple@gmail.com>
Date:   Sun Jan 12 12:08:21 2014 -0500

    Added ACCESS_LEVEL_ANNOUNCE_LOGIN setting that determines if a player's login/logout message can be announced. This can help cut down on authentication-spam for tournaments. Example:
    
        # Only users who are Team Leader or more privileged get their login/logout announced.
        ACCESS_LEVEL_ANNOUNCE_LOGIN 7

commit 752ae8526d801f29c8bd321ed08000e020c99547
Author: Daniel Lee Harple <leeharple@gmail.com>
Date:   Thu Jan 2 20:14:24 2014 -0500

    Don't cause an assertion failure in ePlayerNetID::MyInitAfterCreation when running a client in debug mode&#8212;clients don't track machines.

commit 4d4310fedd11966729886781c752cd37503e73e7
Author: Manuel Moos <z-man@users.sf.net>
Date:   Mon Dec 16 23:30:28 2013 +0100

    Better protection against timebot false positives caused by rubber
    usage.

commit dfa715a9e8b5828190edcb3e86f3217105d5e13a
Author: Manuel Moos <z-man@users.sf.net>
Date:   Sat Dec 14 13:17:08 2013 +0100

    Correcting outside corner grind timing calculation for non-rectangular axes.

commit 05b9a17114fd19741f05b6ba4800abc50f7eebe3
Author: Manuel Moos <z-man@users.sf.net>
Date:   Sun Dec 8 22:11:04 2013 +0100

    Simple ant-driveby spam measure: cut out away time (and then some) from breaks between spams.

commit 54b24e93b8a7132f532f358e4f7bc24010bd027a
Author: Daniel Lee Harple <leeharple@gmail.com>
Date:   Thu Dec 5 23:23:30 2013 -0500

    Use gender-neutral pronouns.

commit 2b84ee467500d634de747241dbdcdc1910c99cd8
Author: Manuel Moos <z-man@users.sf.net>
Date:   Sat Nov 23 19:39:43 2013 +0100

    Better logic for determining which past chat comes from disconnected
    players. Not fooled by lingering active players any more (unless they
    spam as well, which should be easy to detect).

commit 2aa1ccdfcae5665187eb03bd6ecb81ff6d237a0e
Author: Manuel Moos <z-man@users.sf.net>
Date:   Sat Nov 23 19:06:10 2013 +0100

    Players with anything better than default remote authentication now
    get a short list of past players and their goodbye chat. Including IP
    addresses if authorized. Information is polled from the nMachine list.
    Small flaw: list will not contain drive by spam from players that
    still have one active login.

commit 4bd824915fdb8ff5b1efd43b88269bfe584a94f0
Author: Daniel Lee Harple <leeharple@gmail.com>
Date:   Wed Nov 20 14:10:12 2013 -0500

    Filter non-breaking space.

commit d9e928ed225484825506650a461bb52c327e2552
Author: Daniel Lee Harple <leeharple@gmail.com>
Date:   Sat Oct 19 13:13:52 2013 -0400

    Handle implausible case where CountZonesOfTeam() does not set farthest.

commit 7e25d229f054e3b47b4158e563d7df03f3988f0f
Author: Daniel Lee Harple <leeharple@gmail.com>
Date:   Sat Oct 19 13:08:20 2013 -0400

    Handle cases where receiver is NULL in se_ListAdmins().

commit fbeb1d5a46cf76553267d7d773a8b721c5572c55
Author: Daniel Lee Harple <leeharple@gmail.com>
Date:   Sat Oct 19 12:48:44 2013 -0400

    Assign default values to protect against cases where these variables are not set, and as a result will contain garbage values.

commit 1e16beb6ba4543c5d0dff20d4a87aabffc91d2b7
Author: Daniel Lee Harple <leeharple@gmail.com>
Date:   Sat Oct 19 11:59:26 2013 -0400

    Fix NULL check in nLoginProcess::ProcessClientAnswer. This was audited by Z-Man, and it is not exploitable.
    
    There is a NULL check on the client socket done in rec_peer(), which is part of the call chain to handle the message (rec_peer &#8594; nDescriptor::HandleMessage &#8594; nAuthentication::HandlePasswordAnswer &#8594; nLoginProcess::ProcessClientAnswer).

commit e037517153416c2e000bef9b2cfa27eb3d0beab6
Author: Daniel Lee Harple <leeharple@gmail.com>
Date:   Sat Oct 19 11:53:50 2013 -0400

    Don't leak memory in tResourceManager::locateResource.

commit cc68232ccbd479782d15c28fd8f0df85d260b465
Author: Daniel Lee Harple <leeharple@gmail.com>
Date:   Fri Aug 2 22:47:40 2013 -0400

    Don't crash due to assertions in nMachine::GetMachine() when running a client in debug mode.

commit c2b4677d87885ad4bf0620184efc1c66eec259c0
Author: Daniel Lee Harple <leeharple@gmail.com>
Date:   Sat Jul 27 02:10:53 2013 -0400

    The length of eVoter::voters_ isn't necessarily the number of actual voters, since voters are no longer lazily created.

commit d67119adcf53498cbedb2b9dae52ef7c2ca6dbb4
Merge: 1fa9b2898 169b42dbb
Author: Bazaarmagetron <z-man@users.sf.net>
Date:   Thu Jul 25 21:34:48 2013 +0200

    Automatic merging of commits that would change history order:
       ------------------------------------------------------------
       revno: 1418.1.4
       committer: Daniel Lee Harple <leeharple@gmail.com>
       branch nick: 0.2.8-armagetronad-work
       timestamp: Wed 2013-07-24 13:54:17 -0400
       message:
         Don't prevent a vote suggestor's name change if the vote passes.
       ------------------------------------------------------------
       revno: 1418.1.3
       committer: Daniel Lee Harple <leeharple@gmail.com>
       branch nick: 0.2.8-armagetronad-work
       timestamp: Tue 2013-07-23 22:45:51 -0400
       message:
         Voting bug fixes, mostly related to eVoter::GetVoter(int)'s usage of the ALLOW_VOTING_SPECTATOR setting.
    
         * Fixed suspension and silenced status not being re-applied after a player disconnects and rejoins a server.
         * Fixed an off by one error in ePlayerNetID::IsAllowedToRename() that disallowed a player to rename when they entered, causing them to have a blank name.
         * Fixed possible issues when ALLOW_VOTING_SPECTATOR is changed while the server is running.
       ------------------------------------------------------------
       revno: 1418.1.2
       committer: Daniel Lee Harple <leeharple@gmail.com>
       branch nick: 0.2.8-armagetronad-work
       timestamp: Wed 2013-07-17 12:49:16 -0400
       message:
         Fix automake 1.14 warnings about option 'subdir-objects' being disabled. We may as well enable it, according to the warning message:
    
         automake: warning: possible forward-incompatibility.
         automake: At least a source file is in a subdirectory, but the 'subdir-objects'
         automake: automake option hasn't been enabled.  For now, the corresponding output
         automake: object file(s) will be placed in the top-level directory.  However,
         automake: this behaviour will change in future Automake versions: they will
         automake: unconditionally cause object files to be placed in the same subdirectory
         automake: of the corresponding sources.
         automake: You are advised to start using 'subdir-objects' option throughout your
         automake: project, to avoid future incompatibilities.
       ------------------------------------------------------------
       revno: 1418.1.1
       committer: Daniel Lee Harple <leeharple@gmail.com>
       branch nick: 0.2.8-armagetronad-work
       timestamp: Wed 2013-07-17 12:39:19 -0400
       message:
         Fix error in batch/make/version when using non-GNU grep.
    
         The ?-P? option is a GNU extension, and not actually necessary in this instance.

commit 169b42dbbf0573a8ec85bc959d1686efa007da85
Author: Daniel Lee Harple <leeharple@gmail.com>
Date:   Wed Jul 24 13:54:17 2013 -0400

    Don't prevent a vote suggestor's name change if the vote passes.

commit c96b80c1d66a87d818da9bc43a44d78b15c49623
Author: Daniel Lee Harple <leeharple@gmail.com>
Date:   Tue Jul 23 22:45:51 2013 -0400

    Voting bug fixes, mostly related to eVoter::GetVoter(int)'s usage of the ALLOW_VOTING_SPECTATOR setting.
    
    * Fixed suspension and silenced status not being re-applied after a player disconnects and rejoins a server.
    * Fixed an off by one error in ePlayerNetID::IsAllowedToRename() that disallowed a player to rename when they entered, causing them to have a blank name.
    * Fixed possible issues when ALLOW_VOTING_SPECTATOR is changed while the server is running.

commit 1e068e2afbaf67e0985834ccae5181563f875416
Author: Daniel Lee Harple <leeharple@gmail.com>
Date:   Wed Jul 17 12:49:16 2013 -0400

    Fix automake 1.14 warnings about option 'subdir-objects' being disabled. We may as well enable it, according to the warning message:
    
    automake: warning: possible forward-incompatibility.
    automake: At least a source file is in a subdirectory, but the 'subdir-objects'
    automake: automake option hasn't been enabled.  For now, the corresponding output
    automake: object file(s) will be placed in the top-level directory.  However,
    automake: this behaviour will change in future Automake versions: they will
    automake: unconditionally cause object files to be placed in the same subdirectory
    automake: of the corresponding sources.
    automake: You are advised to start using 'subdir-objects' option throughout your
    automake: project, to avoid future incompatibilities.

commit 014645c972226b2fa2f72750d89d0f583ae71a65
Author: Daniel Lee Harple <leeharple@gmail.com>
Date:   Wed Jul 17 12:39:19 2013 -0400

    Fix error in batch/make/version when using non-GNU grep.
    
    The &#8220;-P&#8221; option is a GNU extension, and not actually necessary in this instance.

commit 1fa9b289805926f9ff92118583407cbf77992764
Author: Daniel Lee Harple <leeharple@gmail.com>
Date:   Fri Apr 12 13:34:00 2013 -0400

    Change script spawning to spawn the program directly, rather than through a shell process.
    
    This removes the need to do safety checks on the user-provided command. It also fixes an issue with not being able to spawn scripts when the full script path contains spaces.

commit 74054fd853e55ba8ac013d346ca6cadb44aa4726
Author: z-man <Unknown>
Date:   Tue Jan 29 22:17:44 2013 +0000

    Merging branch 0.2.8.3 from revision 10495 to 10505:
     ------------------------------------------------------------------------
     r10505 | z-man | 2013-01-29 23:12:03 +0100 (Tue, 29 Jan 2013) | 2 lines
    
     Fixing possible crash due to friends list buffer overrun; no exploit potential.
    
     ------------------------------------------------------------------------

commit 97d4976597244235b85298dfe65d9c6c33a6ac4d
Author: z-man <z-man@users.sf.net>
Date:   Tue Jan 29 22:12:03 2013 +0000

    Fixing possible crash due to friends list buffer overrun; no exploit potential.

commit d95a4848d69735d17b794d54e27ccf6e28c475e3
Author: Manuel Moos <z-man@users.sf.net>
Date:   Mon Jan 28 19:49:35 2013 +0100

    Removed note about tMemManager needing to come last; it no longer applies.

commit ea247b1ef10e5d1435f62c36e0c16d68d4da50db
Author: Manuel Moos <z-man@users.sf.net>
Date:   Mon Jan 28 18:45:49 2013 +0100

    hopefully resolving windows naming conflict.

commit 4b909f90a3c756e45d614a70474ddbabbd048fef
Merge: d18218071 2fc65c166
Author: Bazaarmagetron <z-man@users.sf.net>
Date:   Sun Jan 27 23:57:07 2013 +0100

    Automatic merging of commits that would change history order:
       ------------------------------------------------------------
       revno: 1413.1.1
       committer: Bazaarmagetron <z-man@users.sf.net>
       branch nick: 0.2.8-armagetronad-sync
       timestamp: Sun 2013-01-27 23:30:34 +0100
       message:
         Automatic merging of commits that would change history order:
            ------------------------------------------------------------
            revno: 1412.1.1
            committer: Manuel Moos <z-man@users.sf.net>
            branch nick: armagetronad
            timestamp: Sun 2013-01-27 23:09:20 +0100
            message:
              Using singleton pattern to make memory manager report leaks reliably again without a ton of false positives.
       ------------------------------------------------------------
       revno: 1412.1.1
       committer: Manuel Moos <z-man@users.sf.net>
       branch nick: armagetronad
       timestamp: Sun 2013-01-27 23:09:20 +0100
       message:
         Using singleton pattern to make memory manager report leaks reliably again without a ton of false positives.

commit 2fc65c1660204461fb52dfd37f92f118d4c1d9a6
Merge: d18218071 61d740dad
Author: Bazaarmagetron <z-man@users.sf.net>
Date:   Sun Jan 27 23:30:34 2013 +0100

    Automatic merging of commits that would change history order:
       ------------------------------------------------------------
       revno: 1412.1.1
       committer: Manuel Moos <z-man@users.sf.net>
       branch nick: armagetronad
       timestamp: Sun 2013-01-27 23:09:20 +0100
       message:
         Using singleton pattern to make memory manager report leaks reliably again without a ton of false positives.

commit 61d740dada7bfeb328ffbee1cfac883b84849803
Author: Manuel Moos <z-man@users.sf.net>
Date:   Sun Jan 27 23:09:20 2013 +0100

    Using singleton pattern to make memory manager report leaks reliably again without a ton of false positives.

commit d1821807138de804c207e507a406a319253b4a00
Author: z-man <Unknown>
Date:   Sun Jan 27 18:13:42 2013 +0000

    Merging branch 0.2.8.3 from revision 10393 to 10495:
     ------------------------------------------------------------------------
     r10495 | z-man | 2013-01-27 16:37:31 +0100 (Sun, 27 Jan 2013) | 2 lines
    
     Fixed custom and internal camera turns when axes have angles > 90 degrees between them.
    
     ------------------------------------------------------------------------

commit a7bca102981b5b8e68ea1ad00306ef3cabe12d34
Author: z-man <z-man@users.sf.net>
Date:   Sun Jan 27 15:37:31 2013 +0000

    Fixed custom and internal camera turns when axes have angles > 90 degrees between them.

commit 02696879e7f65382e6563434891feb924c72c951
Author: Manuel Moos <z-man@users.sf.net>
Date:   Thu Jan 24 22:11:49 2013 +0100

    Merging in Jip's implementation of Jonathan's screenshot fix.

commit b97c9eb321a6f0b9b3ec1c04692c714463c5faed
Author: Manuel Moos <z-man@users.sf.net>
Date:   Fri Jan 18 07:22:19 2013 +0100

    Upping fov limit to 160, clamping only done when you actually zoom out.

commit 60e10832d77476bcf9571fc723cac1f1188bc361
Author: Daniel Lee Harple <leeharple@gmail.com>
Date:   Fri Oct 12 10:00:56 2012 -0400

    Write ROUND_SCORE_TEAM when team is destroyed. Fixes bug #537141.

commit 1800c30ebc2b51bcf53b54a5f9195784c479e6d6
Author: Daniel Lee Harple <leeharple@gmail.com>
Date:   Sun Sep 16 15:48:10 2012 -0400

    Fix and add a missing documentation string for ladderlog writers.

commit ef48dd1a3236d8f76643dc4510abecb36a2a8842
Author: Daniel Lee Harple <leeharple@gmail.com>
Date:   Fri Jun 29 20:26:57 2012 -0400

    Add ARMAGETRONAD_ENCODING environment variable for spawned scripts.

commit 73ae8f74ab28322d0e0f4cc6ef1529629f15b6ea
Author: Manuel Moos <z-man@users.sf.net>
Date:   Sun May 6 14:04:28 2012 +0200

    Initialising desired audio spec with zeroes in places we do not care about.

commit 51d179ec76e86e23b711302f20493fb8c5659c66
Author: Manuel Moos <z-man@users.sf.net>
Date:   Sun May 6 14:01:10 2012 +0200

    Added nTrueVersion -> rConsoleGraph dependency

commit acccf58a3a63f529009b21e394206ef71161986f
Author: Daniel Lee Harple <leeharple@gmail.com>
Date:   Fri May 4 18:14:24 2012 -0400

    Add ARMAGETRONAD_VERSION to env.

commit 20e08ed70e889dbb753a24dfb50f4013c1e4c1dd
Author: Daniel Lee Harple <leeharple@gmail.com>
Date:   Tue May 1 10:59:01 2012 -0400

    Revert unintended change to CONNECTION_FLOOD_SENSITIVITY from rebase.

commit 9db6b0e8fe3a30a38b0a330d71137f50abcae650
Author: Daniel Lee Harple <leeharple@gmail.com>
Date:   Tue May 1 10:55:58 2012 -0400

    Fix pedantic warning.

commit 90d4673184d85dc731004ce06ba7f7359acc1960
Author: Daniel Lee Harple <leeharple@gmail.com>
Date:   Tue Apr 3 08:59:25 2012 -0400

    Added SCRIPT_ENV command

commit d6643ef238669482e98f268266c0876cfc6fa326
Author: Daniel Lee Harple <leeharple@gmail.com>
Date:   Tue May 1 10:47:12 2012 -0400

    Updated ignores

commit 1734d0a3753794c99ba8d4cbf045186b4615024a
Author: Daniel Lee Harple <leeharple@gmail.com>
Date:   Mon Apr 30 16:29:02 2012 -0400

    Added LIST_SCRIPTS command

commit ebda83110fa854568be37bcbc2017e6e0dbe3b6e
Author: Manuel Moos <z-man@users.sf.net>
Date:   Sun Apr 29 15:28:49 2012 +0200

    Typo fix.

commit 1d5ef41c7586a4991522e89a54f003482cdbb8dd
Author: Manuel Moos <z-man@users.sf.net>
Date:   Wed Apr 25 23:50:10 2012 +0200

    Removing -1 access level language string so nobody gets stupid ideas (any more than they already do)

commit 52053ffd65ce1afab1a8ed765f1b26360c7d987b
Author: fman23 <Unknown>
Date:   Sat Apr 21 12:06:21 2012 +0200

    Adding DECLARE_ROUND_WINNER console command by fman23

commit 83558cc219c8a662c20fd80912523c2a95f55ff9
Author: Manuel Moos <z-man@users.sf.net>
Date:   Mon Apr 16 09:03:01 2012 +0200

    Lowering CONNECTION_FLOOD_SENSITIVITY so by default, lost clients
    (changed IP address, post-server crash) don't trigger turtle mode.

commit d09780aef56a03f382f44aa4e7a423fef059c1a1
Author: z-man <z-man@users.sf.net>
Date:   Sat Mar 31 15:59:04 2012 +0000

    Backporting rare crashfix: Adding sound lock when alpha objects get resorted.

commit c60c7761614bc54b6df9fdc203441cd1fcfe8c79
Author: Manuel Moos <z-man@users.sf.net>
Date:   Wed Mar 28 15:56:15 2012 +0200

    Made HUD update cache configurable.

commit 3743310494c41a948abf36a4143788529f267b9e
Author: Manuel Moos <manuel@moosnet.de>
Date:   Wed Mar 28 15:38:22 2012 +0200

    DirectX input mode crashes on Windows 7 for me, but maybe not for everyone; this change reverts to regular input after two such crashes and disables DirectX mode for new users.

commit ecd888d860e0f08d06f6276489a32eac17a833b6
Author: Manuel Moos <z-man@users.sf.net>
Date:   Wed Mar 28 11:37:52 2012 +0200

    Taking full control of Windows display driver selection to make sure DirectX is used if we want to.

commit c1457619a7aa476188294763877abbea5e30c628
Author: Manuel Moos <z-man@users.sf.net>
Date:   Mon Mar 26 22:55:05 2012 +0200

    "About" display now uses pure clientside fullscreen messages; invoking
    it on a hybrid server would display the info on all clients.

commit c1b46d9c79be23964fe431229bda322441011b56
Author: Manuel Moos <z-man@users.sf.net>
Date:   Mon Mar 26 22:50:31 2012 +0200

    Fixing freeze after client controlled fullscreen messages.

commit 5210eb977628a580eaca3f2f083c6574ae0b60fc
Author: Manuel Moos <z-man@users.sf.net>
Date:   Mon Mar 26 22:50:03 2012 +0200

    Fixing recording/playback when Select() is invoked in local games.

commit 721160c68eafc672317b6ba1d4a6a7ef5390167d
Author: Manuel Moos <z-man@users.sf.net>
Date:   Sun Mar 25 12:05:19 2012 +0200

    Clarification.

commit ad1199cc7ac939199e449363b5fb1c9c54353778
Author: Daniel Lee Harple <leeharple@gmail.com>
Date:   Fri Mar 16 15:26:41 2012 -0400

    Move se_commandWriter definition to file scope, so it is initialized on program startup.

commit 9f2e2da33d23c4362ec75b29620e3beefc82a178
Author: Daniel Lee Harple <leeharple@gmail.com>
Date:   Sun Mar 11 00:30:51 2012 -0500

    Added FORCE_RESPAWN_SCRIPT command to make the development-cycle for scripts more simple. Also moved script documentation to settings_dedcaited.cfg.

commit 949c3a34b5251cb677bfec8bab51a32250c47b4b
Author: Uzix <Unknown>
Date:   Sat Feb 25 17:37:41 2012 +0100

    If KeepWindowActive is true, sound also doesn't stop if you alt-tab away.

commit f06286943c8c13647ebb7c56da9a142eef4816ea
Author: Uzix <Unknown>
Date:   Sat Feb 25 16:15:45 2012 +0100

    New setting: CONSOLE_LOG makes the console get logged into var/consolelog.txt.

commit 0a007e4f2d6f9f79294d0f5f1a74ae509e192841
Author: Daniel Lee Harple <leeharple@gmail.com>
Date:   Thu Feb 23 22:32:11 2012 -0500

    Fix issue with rInputStream for regular files being immediately deleted.

commit 5594b05475c2e8be997cb67673633f74f78c9a41
Author: Manuel Moos <z-man@users.sf.net>
Date:   Thu Feb 23 01:21:46 2012 +0100

    Only pumping events during mid-round sync pauses, this still lets them
    react to application quits and makes the game appear responsive and
    non-stuck. It would actually be responsive if events would also be
    processed in all situations, but we can't do that; activating the menu
    during sync pauses would mess a lot up.

commit 5a853c9f67deb52c034b072c2ef46e498690752e
Author: Manuel Moos <z-man@users.sf.net>
Date:   Mon Feb 20 16:47:18 2012 +0100

    Network wait loops are now abortable if you hammer ESC.

commit 14950e3674dfd66db6745dccd65ceb39e15e8456
Author: Manuel Moos <z-man@users.sf.net>
Date:   Mon Feb 20 13:14:18 2012 +0100

    Server browser tooltips are now displayed in small font using the same
    text output area as the server details, avoiding overlaps; the
    server lists now shrinks to make room for extra long server details.

commit ae7912ba02a2cf91d870572e6cef7760a017422a
Author: Manuel Moos <z-man@users.sf.net>
Date:   Mon Feb 20 00:36:49 2012 +0100

    Better face replacement finding, less likely to fail.

commit d92ec85c25f5295b25a5c2bbaef9c64229522412
Author: Daniel Lee Harple <leeharple@gmail.com>
Date:   Fri Feb 17 23:13:17 2012 -0500

    Fix language string identifier typo.

commit 83857422f91782bb14f1aacbfc151f6340ae4ffb
Author: Manuel Moos <z-man@users.sf.net>
Date:   Sat Feb 4 18:38:09 2012 +0100

    Changing 'local user not found' error message so maybe we don't get so
    many noobs ask how to log in on the forums.

commit efd7700bc7e07f61d1d8aa7df0f7325f5e923b43
Author: Manuel Moos <z-man@users.sf.net>
Date:   Tue Jan 31 11:47:48 2012 +0100

    Added missing language strings.

commit f721bcb6e091d5f1c62748354d052babfbd71210
Author: zolk3ri <Unknown>
Date:   Thu Jan 26 18:02:17 2012 +0100

    Silenced players can't rename or start polls to annoy.

commit 5d84c93be608c282b7d0520172ebd5f6aa965e62
Author: Manuel Moos <z-man@users.sf.net>
Date:   Mon Jan 9 20:15:39 2012 +0100

    Updated.

commit 5db1d3989b27a25b388bff7b2a9188837485fbb5
Author: Manuel Moos <z-man@users.sf.net>
Date:   Wed Dec 21 13:50:16 2011 +0100

    Backporting color randomization fix and input menu reordering.

commit 52f3e779107a3bd28fab399f83e6ae738c249e87
Author: Manuel Moos <z-man@users.sf.net>
Date:   Thu Dec 15 12:38:53 2011 +0100

    Removing duplicate tooltip help on screen and window resolution menu items.

commit 4181c85f905d668b73396bd0b0fb38c7bf30c7ed
Author: Manuel Moos <z-man@users.sf.net>
Date:   Wed Nov 30 20:48:10 2011 +0100

    Avoiding temporary deletion of changelog.

commit cd83efa3738a5057244bbf568438b259fbfa6105
Author: Manuel Moos <z-man@users.sf.net>
Date:   Fri Nov 25 12:03:33 2011 +0100

    Enabling authentication by default.

commit bba48308effd14cb66e43ae7e10318547db627f2
Author: Manuel Moos <z-man@users.sf.net>
Date:   Wed Nov 23 13:57:08 2011 +0100

    Slightly less old changetag, it should be newer than the dummy ChangeLog created by bootstrap.sh.

commit 942438c139fd4f91736f844eeb5c867ceb395e53
Author: Manuel Moos <z-man@users.sf.net>
Date:   Mon Nov 21 21:23:34 2011 +0100

    Fixing voter maturity, it now checks the right player's age.

commit 880c1f60d0d14ea545340d8f407cd7e1d15fdd5e
Author: Manuel Moos <z-man@users.sf.net>
Date:   Sun Nov 20 20:25:01 2011 +0100

    Reverting Uninvite change for now, I don't understand it properly.

commit b81b2aecfc05f20484aa9eff01493b95ad2e833b
Merge: 77125488d ce22fcea4
Author: Manuel Moos <z-man@users.sf.net>
Date:   Sun Nov 20 18:56:21 2011 +0100

    Merging scriptlaunch branch.

commit a5aab7278047a256c1efe72532f4ef757ffd002e
Author: z-man <z-man@users.sf.net>
Date:   Sun Nov 20 11:28:42 2011 +0000

    Backport fix: Switching to glColor4f because Intel drivers don't like it if you alternate between them and glColor3f in different glBegin()/glEnd() blocks.

commit 77125488d8fa4fbada26d2675630455453fd10ba
Author: zolk3ri <Unknown>
Date:   Sat Nov 19 18:50:52 2011 +0100

    Filtering team management spam.

commit 60c5d5230ee5632064b99524f903dadb42ca7cec
Author: Manuel Moos <z-man@users.sf.net>
Date:   Thu Nov 17 12:39:44 2011 +0100

    Disabling forced expiration. This branch is as stable as it's ever going to get.

commit c6ad92afd3478f72fc018e7a5b0ac7d688557e98
Author: Manuel Moos <z-man@users.sf.net>
Date:   Mon Nov 14 09:25:33 2011 +0100

    Proper name for current network version: 0.2.9_alpha

commit 0b6628e7c8b046cd1657afe03b833a1fd3950159
Author: Manuel Moos <manuel@moosnet.de>
Date:   Tue Nov 8 16:51:49 2011 +0100

    Switching to glColor4f because Intel drivers don't like it if you alternate between them and glColor3f in different glBegin()/glEnd() blocks.

commit bd653413271710f783c8037bb9c6af619dd41954
Author: Manuel Moos <z-man@users.sf.net>
Date:   Tue Nov 1 14:05:29 2011 +0100

    Adding sound lock when alpha objects get resorted.

commit 74f0316ff1d1a2c1d1059f484c1e7e147747df5f
Author: Manuel Moos <z-man@users.sf.net>
Date:   Sun Oct 30 22:00:47 2011 +0100

    Replacing misplaced dot.

commit 6bb5a465b4602adc5a5923cfce0c6f19ec2826fc
Author: Manuel Moos <z-man@users.sf.net>
Date:   Fri Oct 28 14:40:44 2011 +0200

    Fixed conversion compiler warnings.

commit 76e3f04c3b3760fc371abe9972009ba072b76542
Author: Manuel Moos <z-man@users.sf.net>
Date:   Wed Oct 26 23:34:33 2011 +0200

    Banning unreliable us.to DNS names from the master list. Really now instead of everything else.

commit 68677ce1c1f413b60a4ee699898656a0efd2ca2a
Author: Manuel Moos <z-man@users.sf.net>
Date:   Wed Oct 26 22:55:01 2011 +0200

    Banning unreliable us.to DNS names from the master list.

commit ea1643dcb9ee80c984f1d21de497e10a06935487
Author: Manuel Moos <z-man@users.sf.net>
Date:   Tue Oct 25 23:09:26 2011 +0200

    Adding MIN/MAX_PROTOCOL_VERSION for better control of supported clients and features.

commit 728b0c46855f25d576583abcd552d981df1f0f96
Author: Manuel Moos <z-man@users.sf.net>
Date:   Tue Oct 25 11:16:25 2011 +0200

    Correctly take values of CYCLE_RUBBER_DELAY between 0 and 1 into account when applying the bonus for the digest.

commit baf19ab267b8ba91feb04b35175b64caa0fedc94
Author: Manuel Moos <z-man@users.sf.net>
Date:   Sun Oct 23 15:17:02 2011 +0200

    Delay digest now takes speed multiplier into account.

commit a01b145de808b3974192cbc8e59074351fbffa59
Author: Manuel Moos <z-man@users.sf.net>
Date:   Sun Oct 23 11:26:29 2011 +0200

    Acceleration digest now simply is maxspeed/speed - 1.

commit 8e77a8dfba8f88548c0b20e25198361262aabdc9
Author: Manuel Moos <z-man@users.sf.net>
Date:   Sun Oct 23 10:48:25 2011 +0200

    Adding team play and wall length to settings digest.

commit 72c20f7c3df6f8fb344fd7b3fe72425f7955297c
Author: Manuel Moos <z-man@users.sf.net>
Date:   Sat Oct 22 22:32:52 2011 +0200

    Writing setting digest into ping response. To be analyzed by future clients.

commit 005ad1ab252b999a3ea1a2121663780862c1287c
Author: Daniel Lee Harple <leeharple@gmail.com>
Date:   Sat Oct 22 13:31:38 2011 -0400

    Update sourceforge username

commit f7253391636044f7763f8b5a6810debcdc080b98
Author: Manuel Moos <z-man@users.sf.net>
Date:   Fri Oct 21 23:21:01 2011 +0200

    Fixing assertion failure on clients compiled with --enable-armathentication when they join a server.

commit 7a749610d92a326a68f357e3835790906e1bf7b9
Author: Manuel Moos <z-man@users.sf.net>
Date:   Fri Oct 21 21:22:51 2011 +0200

    Corrected broken SNAFU link.

commit 02685eef66604a3212d08cd68f9f671bffe3ded9
Author: Manuel Moos <z-man@users.sf.net>
Date:   Fri Oct 21 19:16:21 2011 +0200

    More documentation updates. Should be the last big one for this branch.

commit fb35100796cfd3e6568f8e5031e13c0d6a8786d2
Author: Manuel Moos <z-man@users.sf.net>
Date:   Fri Oct 21 18:03:56 2011 +0200

    Bigger documentation update.

commit 3a5e4a84945d1a37be49c59167ae8bea4c9fbf22
Author: Manuel Moos <z-man@users.sf.net>
Date:   Fri Oct 21 15:52:25 2011 +0200

    Another small doc update (testing the 0.2.8->0.4->trunk merge path)

commit b0fd54f2b510526817b81963e920b5c9d937b06b
Author: Manuel Moos <z-man@users.sf.net>
Date:   Fri Oct 21 15:27:50 2011 +0200

    Small doc update.

commit ce6e10f2837e5df6815506f4c8511aafc0cbc00b
Author: Manuel Moos <z-man@users.sf.net>
Date:   Sun Oct 16 11:56:29 2011 +0200

    Delayed processing of activation/deactivation events. They're triggered from a different thread on Windows.

commit 009bed3ff4ae3d3f45810c9e8b5cacedfb7cea72
Author: z-man <Unknown>
Date:   Tue Oct 11 09:52:12 2011 +0000

    Merging branch 0.2.8.3 from revision 9917 to 10004:
     ------------------------------------------------------------------------
     r10004 | z-man | 2011-10-11 11:45:06 +0200 (Tue, 11 Oct 2011) | 2 lines
    
     Clearing display lists if moviepack seting changed to flush out all texture changes.
    
     ------------------------------------------------------------------------

commit 452d3895932f2db14d9f9cfcf9683e3e831c8194
Author: z-man <z-man@users.sf.net>
Date:   Tue Oct 11 09:45:06 2011 +0000

    Clearing display lists if moviepack seting changed to flush out all texture changes.

commit c207faeea0eea5229b9b009fbc2948c37772b5e0
Author: Manuel Moos <z-man@users.sf.net>
Date:   Mon Oct 10 21:37:48 2011 +0200

    Clarified that auto login needs a valid global ID

commit 95f874f2cf96ab783ed21021425f10b58475f3f4
Author: Manuel Moos <z-man@users.sf.net>
Date:   Mon Oct 3 11:43:39 2011 +0200

    Better assertion for clientside machine lookups.

commit 61c1d3163b4349f6807899d37010e85297f7f026
Author: Manuel Moos <z-man@users.sf.net>
Date:   Mon Oct 3 11:28:12 2011 +0200

    Spam update is only for servers.

commit 10c7bf7f06f6dbee851e163675b5d03739f76b1b
Author: Manuel Moos <z-man@users.sf.net>
Date:   Fri Sep 23 22:55:59 2011 +0200

    Clean exit exception added. Thought I'd need it for the previous commit, but didn't.

commit 29d69622dc7838dd59c9644aff5c46b52ebc48f7
Author: Manuel Moos <z-man@users.sf.net>
Date:   Fri Sep 23 22:55:27 2011 +0200

    armagetronad --version no longer returns an error code.

commit f83a1578a8e90ffc000c4f8d8fd75ddc2cdcc717
Author: Manuel Moos <z-man@users.sf.net>
Date:   Wed Sep 21 20:06:44 2011 +0200

    Compatibility with current code::blocks and mingw, old 1.0-rc2 still working.

commit 993146c18c919b90ab89c2c806a55b0d47063319
Author: z-man <Unknown>
Date:   Mon Sep 19 15:22:45 2011 +0000

    Oops, forgot to keep major_version setting on 0.2.8.

commit 7ba3eb9b5b37699037d31ddc1e9e1d6c0d4eb94a
Author: z-man <Unknown>
Date:   Mon Sep 19 15:21:47 2011 +0000

    Using bzr revision number for svn builds, too.

commit ece0264b1783b23c056704a70bb6147dc2e85953
Author: Manuel Moos <z-man@users.sf.net>
Date:   Mon Sep 19 17:09:04 2011 +0200

    Erm, forget the offset. Stupid idea. The revisions would drift anyway.
    New plan: let svn revno version tags follow bzr by peeking at the bzr-svn sync information.

commit c8ad5917bb0536a18965e0da56806e9f89336312
Author: Manuel Moos <z-man@users.sf.net>
Date:   Mon Sep 19 16:57:07 2011 +0200

    Applying offset to version revno generation so bzr revnos match svn revnos.

commit 67e31b565224d7780a5747c4183abce39b44b14f
Author: Manuel Moos <z-man@users.sf.net>
Date:   Mon Sep 19 16:10:54 2011 +0200

    Now that we upgraded to 0.2.9, we can switch from date tags to
    revision numbers. Still not as good as the revision count we're using
    on trunk, but since this branch is going to be synced with SVN for its
    entire lifetime, revnos are guaranteed to be monononeously increasing
    on the mainline.

commit 57cd4a6ce50d1dee9095030e565629f1e4ac0459
Author: Manuel Moos <z-man@users.sf.net>
Date:   Mon Sep 19 15:02:40 2011 +0200

    Bumping version up to 0.2.9 for better ordering; builds from this bzr branch have more features than the 0.2.8.X releases.

commit 968889bee7ab9b497ed1cbee3d8627d05193c84b
Author: Manuel Moos <z-man@users.sf.net>
Date:   Sun Sep 18 20:05:23 2011 +0200

    New ladderlog messages for team management (creation, destruction, renames, players added and removed)

commit ce22fcea441629056d0287d00af20e0e83ad7092
Merge: fa7019e5f 80d4bd578
Author: Manuel Moos <z-man@users.sf.net>
Date:   Fri Sep 16 17:37:15 2011 +0200

    Merging from mainline.

commit 80d4bd578d74c6a7c8ab2970dd0dade3f012cf14
Author: Manuel Moos <z-man@users.sf.net>
Date:   Fri Sep 16 17:35:24 2011 +0200

    BAN_IP now kicks all players from that IP.

commit fa7019e5f42e3d9cbbb8caffff8f7e8372d0fa28
Author: Manuel Moos <z-man@users.sf.net>
Date:   Fri Sep 16 17:34:09 2011 +0200

    Updating ban script and examples.

commit a899472a9995d1cc892f23074ea105f6c2c5eafb
Author: Manuel Moos <z-man@users.sf.net>
Date:   Fri Sep 16 14:03:14 2011 +0200

    Adding example script: flexible ban. Range bans, location based bans, whois lookup based bans.

commit 78a9ba912e910231aa20cb755c663ffb2eb214dd
Author: Manuel Moos <z-man@users.sf.net>
Date:   Fri Sep 16 14:02:30 2011 +0200

    AccessLevel_Shell -> AccessLevel_Owner.

commit 3e12051975e43b56017bb9dfd0555236af60995e
Merge: a754e8067 427d0a2f9
Author: Manuel Moos <z-man@users.sf.net>
Date:   Fri Sep 16 11:22:40 2011 +0200

    Merging from mainline.

commit e4bd897fea6bef1acb4687df259ccb52c221a576
Author: Daniel Lee Harple <leeharple@gmail.com>
Date:   Sun Sep 11 11:58:36 2011 -0400

    Add configure check for -Wno-unused-but-set-variable compiler flag.

commit 427d0a2f951ccf3a98b5339889f5e72595e227d9
Author: Manuel Moos <z-man@users.sf.net>
Date:   Sun Sep 11 15:20:39 2011 +0200

    Access level -1 is not really needed.

commit a754e80674fcab6a7e9e0e39631bc82a665d3621
Author: Manuel Moos <z-man@users.sf.net>
Date:   Sun Sep 11 13:58:10 2011 +0200

    Fixing Windows build.

commit d510b9769e49a4ba64863117dec6d960192437b4
Author: z-man <Unknown>
Date:   Sun Sep 11 11:05:32 2011 +0000

    Merging branch 0.2.8.3 from revision 9740 to 9917:
     ------------------------------------------------------------------------
     r9914 | z-man | 2011-09-11 12:40:11 +0200 (Sun, 11 Sep 2011) | 2 lines
    
     Updating NEWS.
    
     ------------------------------------------------------------------------
     r9910 | z-man | 2011-09-11 12:36:02 +0200 (Sun, 11 Sep 2011) | 2 lines
    
     Only loading .cfg files from the var subfolder.
    
     ------------------------------------------------------------------------

commit a3f39e2ab86007f08a479f1fa298165b80f48b91
Author: z-man <z-man@users.sf.net>
Date:   Sun Sep 11 10:40:11 2011 +0000

    Updating NEWS.

commit 914efe0dad6632799f922cc7cf4ef67066cb8aa8
Author: z-man <z-man@users.sf.net>
Date:   Sun Sep 11 10:36:02 2011 +0000

    Only loading .cfg files from the var subfolder.

commit 31ff70fa41ed87bfa0cd9308020d8cd16af4f289
Author: Manuel Moos <z-man@users.sf.net>
Date:   Sat Sep 10 22:42:28 2011 +0200

    Bit of documentation.

commit 6a2af5e9ec59e9fa5da6ae5828da48b148aa2a4f
Author: Manuel Moos <z-man@users.sf.net>
Date:   Sat Sep 10 22:30:50 2011 +0200

    Implementing script launching from configuration files.

commit 808222da9a743d4d1f4570ff748a44cb8220fa1f
Author: Manuel Moos <z-man@users.sf.net>
Date:   Sat Sep 10 22:15:45 2011 +0200

    Made configuration map readable by everyone;
    Conf items now distinguish between wanting to be saved and being able to be saved.

commit 7a9cee86fdfdc3364468dbc35373dffbedf3e6b8
Author: Manuel Moos <z-man@users.sf.net>
Date:   Sat Sep 10 22:09:21 2011 +0200

    Added more flexible tPath::GetPaths()

commit 3e8bb65590c133124c4f65661f3768c27738198e
Author: Manuel Moos <z-man@users.sf.net>
Date:   Sat Sep 10 22:08:17 2011 +0200

    Const correctness of some functions.

commit 2b3c065be2f66431c10ec89db6d2079c40f2f05b
Author: Manuel Moos <z-man@users.sf.net>
Date:   Thu Sep 8 18:22:08 2011 +0200

    Fixed predictable typo in Windows only code

commit 08888d52029a2ea22d83d0533e7c2117a679546f
Author: Manuel Moos <z-man@users.sf.net>
Date:   Thu Sep 8 17:38:07 2011 +0200

    --input now can be used more than once to read from multiple files or pipes.

commit 6bb19392b535cfa17008f7eeb43dc516212924e2
Author: Manuel Moos <z-man@users.sf.net>
Date:   Thu Sep 8 17:09:53 2011 +0200

    Fixing spam protection memory leak.

commit 738009cc8ff4731acc29068bfafd09f5343cd805
Author: Manuel Moos <z-man@users.sf.net>
Date:   Mon Sep 5 01:29:21 2011 +0200

    Spam protection state now is stored in the machine, not the player.

commit 95d0d9efd6f684db607d3decf0ce7993f1de7010
Author: Manuel Moos <z-man@users.sf.net>
Date:   Fri Sep 2 23:47:08 2011 +0200

    SPAM_MAXLEN can no loger be made so small an admin can't change it back up.

commit 08072792df466600c9067423750f9bbb6d0bb7eb
Author: Manuel Moos <z-man@users.sf.net>
Date:   Mon Aug 29 11:50:12 2011 +0200

    Removing obsolete settings.

commit 16c714d3ecb718656aad6c0025ef387393615271
Author: Daniel Lee Harple <leeharple@gmail.com>
Date:   Sun Aug 28 00:02:49 2011 -0400

    Spelling fixes.

commit e1e44b68ea8fa9f86da1cc214f046b8d7850f898
Author: Manuel Moos <z-man@users.sf.net>
Date:   Fri Aug 26 14:21:48 2011 +0200

    Explicit conversion from float to int: gcc 4.1 was complaining about the implicit conversions.

commit 2ac7829c94f52d63d05a76e78f350b1a76b9729a
Author: Manuel Moos <z-man@users.sf.net>
Date:   Fri Aug 26 12:46:21 2011 +0200

    Removing redundant check.

commit fb77885c81bd37df89882f26bb89bff7d611fe14
Author: Manuel Moos <z-man@users.sf.net>
Date:   Thu Aug 25 17:11:10 2011 +0200

    ChatFlags_Console != ChatFlags_Menu now.

commit dbcf99c24e2cf4be940a689c8d28ee5a151e9881
Author: z-man <Unknown>
Date:   Thu Aug 25 11:34:35 2011 +0000

    Merging branch 0.2.8.3 from revision 9318 to 9740:
     ------------------------------------------------------------------------
     r9740 | z-man | 2011-08-25 13:25:39 +0200 (Thu, 25 Aug 2011) | 3 lines
    
     Fixing possible race condition when two threads release the last two references to an object at the same time.
     Now only one of them will delete the object.

commit e579d0defae7232e552080ed737578dd7c645953
Author: z-man <z-man@users.sf.net>
Date:   Thu Aug 25 11:25:39 2011 +0000

    Fixing possible race condition when two threads release the last two references to an object at the same time.
    Now only one of them will delete the object.

commit c8cffb38b11902688f5f3ea0b536335785350f3d
Author: z-man <z-man@users.sf.net>
Date:   Tue Aug 23 11:08:19 2011 +0000

    Fixing quick restart detection.

commit 86e32a44a5656d670f12364335094f797b8af9ee
Author: Manuel Moos <z-man@users.sf.net>
Date:   Tue Aug 23 12:34:00 2011 +0200

    Fixing the fast restart test and missing rebranding of serverstarter script.

commit 56e0495d3ac4463897c4846017ba817ebe6ab9d7
Author: Manuel Moos <z-man@users.sf.net>
Date:   Tue Aug 23 12:33:36 2011 +0200

    Adding force-reload to comply with LSB.

commit f88b9434551f30c7f6813b7f8e9fef96286ef0df
Author: Manuel Moos <z-man@users.sf.net>
Date:   Tue Aug 23 12:20:56 2011 +0200

    Adding LSB information to starter scripts, shamelessly lifted from debian build rules (Original author: Christine Spang)

commit 225f28d8cbd87d8e6dcef46743b612c45e649935
Merge: 7cd7c87cd 02b212942
Author: Manuel Moos <z-man@users.sf.net>
Date:   Mon Aug 22 13:41:58 2011 +0200

    Don't complain about unread variables in debug compilation, they usually have a purpose.
    (Merging change and ammendment into one)

commit 02b212942176906ae8b6d9f7c9e8a1538c6124aa
Author: Manuel Moos <z-man@users.sf.net>
Date:   Mon Aug 22 13:40:26 2011 +0200

    Going down to CODELEVEL=1 with that.

commit bbb34b1a97ed29b800534c752c7e9614a5caf851
Author: Manuel Moos <z-man@users.sf.net>
Date:   Mon Aug 22 13:38:47 2011 +0200

    Don't complain about unread variables in debug compilation, they usually have a purpose.

commit 7cd7c87cd258e5b3e7663901568051a2ff4df85c
Author: z-man <Unknown>
Date:   Mon Aug 22 11:12:25 2011 +0000

    Merging gcc 4.x fixes, mostly just warnings about unread variables, plus
    - custom camera using wrong turn speed (affected everyone)
    - string read operator leaving stream in an error state if EOF is encountered (only affected gcc 4.x)

commit 90da513af6807a494b2f55a5de84c95309d650fb
Author: z-man <z-man@users.sf.net>
Date:   Mon Aug 22 10:52:23 2011 +0000

    Never call .putback() on a non-good stream; it keeps the error state, but clears an eventual eof flag, confusing further operations on the stream.

commit 74a72ca51449b7d8f8b12974775b72a50582636d
Author: z-man <z-man@users.sf.net>
Date:   Mon Aug 22 10:35:42 2011 +0000

    And more unread variables eliminated or banned to debug mode.

commit 89b063db03aab91284f2dc050d55cc0c5c346c4a
Author: z-man <z-man@users.sf.net>
Date:   Mon Aug 22 10:35:12 2011 +0000

    Merging wall build fix, eliminating another unread variable.

commit 732f270e90264fbe746734d216f422fcde7d00bc
Author: z-man <z-man@users.sf.net>
Date:   Mon Aug 22 10:28:17 2011 +0000

    Removing unread variables, at least in non-debug mode. GCC 4.6 complains about them in higher warning levels.

commit 54358497e3164b6848026de0973241b5b4456ab0
Author: z-man <z-man@users.sf.net>
Date:   Mon Aug 22 10:05:44 2011 +0000

    Actually using server setting for 180 custom turn speed.

commit b453e601e753f5a211625990de1ad690fc44d2da
Author: Manuel Moos <z-man@users.sf.net>
Date:   Mon Aug 15 14:36:09 2011 +0200

    Fixing dedicated server compilation

commit 3e0a94da06ec01536eb86c253af5c33628d4728c
Author: Manuel Moos <z-man@users.sf.net>
Date:   Thu Aug 11 18:52:24 2011 +0200

    Actually, Simple Trails belongs into the Detail menu.

commit 427f81c232e7863f287c25f40aa0a8369b1cf1e4
Author: Manuel Moos <z-man@users.sf.net>
Date:   Wed Aug 10 19:40:02 2011 +0200

    Adding Simple Trail setting and performance tweaks menu item.

commit 6e680e3f6d66822cd302e94749d1feb1f756f8f5
Author: z-man <Unknown>
Date:   Tue Aug 9 14:13:09 2011 +0000

    Merging proper infinity checks.

commit a6e4a4a821bf766779ecd22a4b18ee11f5ed5e15
Author: z-man <z-man@users.sf.net>
Date:   Tue Aug 9 13:59:24 2011 +0000

    Updating NEWS.

commit 0d857597516a63183a8c815c791da83ad51c0574
Author: z-man <z-man@users.sf.net>
Date:   Tue Aug 9 13:57:20 2011 +0000

    Adding checks to make sure that no illegal (infinite/NaN) values are passed to OpenGL during cycle trail rendering.

commit f237c6b3938aa71b8b1a8c6b826dbfa2f3ab8f31
Author: Manuel Moos <z-man@users.sf.net>
Date:   Tue Aug 9 15:23:56 2011 +0200

    Cycle trail rendering improvements: simplified rendering calls, side effect: less state changes, better speed.
    Caught a few instances where illegal data was sent to OpenGL. Sadly, it doens't seem to fix any real reported crashes. Oh well.
    No longer creating display lists for individual walls, it's not worth the effort.

commit 46189d3ad4faa9caae1f53e7ef6fcdfaac50a388
Author: Manuel Moos <z-man@users.sf.net>
Date:   Tue Aug 9 00:13:44 2011 +0200

    Score display disabled on opening ingame menu and during fullscreen
    messages.

commit 5c86b43f7eabc6bc159e78f78eaa2e10b61e95eb
Author: Manuel Moos <z-man@users.sf.net>
Date:   Tue Aug 9 00:13:29 2011 +0200

    Score display no longer minimizes the console.

commit 8568e63df300c2577ddf5bece28cd7d45f511758
Author: Manuel Moos <z-man@users.sf.net>
Date:   Mon Aug 8 14:10:32 2011 +0200

    Filtering out obvious crap keypresses sent by SDL.

commit 4cc01ed197798aea4179fbdd88b85a1ce3c9716e
Author: z-man <Unknown>
Date:   Fri Aug 5 13:57:59 2011 +0000

    Merging spelling fixes from 0.2.8.3.

commit 591a8a47f51875d3b5ca6477e33340399d016dcf
Author: z-man <z-man@users.sf.net>
Date:   Fri Aug 5 13:55:48 2011 +0000

    Making sysinstall silent again.

commit 13165c3ad73e06ac02b5515423cba27cea4d7400
Author: z-man <z-man@users.sf.net>
Date:   Fri Aug 5 13:33:30 2011 +0000

    Spelling fix rampage. Not caring about A/B english right now.

commit 8377e2ecfece9b291c3da36b26deb9697a220aa6
Author: z-man <z-man@users.sf.net>
Date:   Fri Aug 5 11:57:15 2011 +0000

    More spelling.

commit c2c4afaad6de17998e5b2d3611aed3ba40187594
Author: z-man <z-man@users.sf.net>
Date:   Thu Aug 4 11:23:56 2011 +0000

    Merging aspect ratio fix.

commit 9844cf50ad3bb6263c03b971fd1caad0ec08b7b3
Author: z-man <z-man@users.sf.net>
Date:   Thu Aug 4 09:58:56 2011 +0000

    Shortened display list texts so they fit the screen.

commit e77c2bf92e33a19a0ca9bcac70dc1b9a11e2e29f
Merge: e87a490b6 d5b68f610
Author: Manuel Moos <z-man@users.sf.net>
Date:   Tue Jul 26 19:55:10 2011 +0200

    Merging various timer improvements.

commit d5b68f610f2e34ccc4388b50691e1b6b95fd56d1
Author: Manuel Moos <z-man@users.sf.net>
Date:   Tue Jul 26 19:51:52 2011 +0200

    Better timer sync averaging:
    - Processing syncs is now delayed to the next frame when an upper
      bound on the receive time is known
    - Averaging now is careful not to weight obviously delayed sync
      packets too much. Side effect: the timer errs on the side of high
      ping compensation and runs a few ms early, avoiding lag slides.
    - New (only documented in settings.cfg) configuration of that system.
    - The old round start fudge factor is out.

commit eb4c78e997a175551c6d58ffa1f3c2109f4a8547
Author: Manuel Moos <z-man@users.sf.net>
Date:   Tue Jul 26 19:50:33 2011 +0200

    Turns out the fast ping averager was useless in client mode and essentially always had the last ping with zero variance stored. Fixing that, there is now a guaranteed minimum number of stored past pings.

commit 9ded6a46b1324efa94df50acb3e7c3f33235194c
Author: Manuel Moos <z-man@users.sf.net>
Date:   Tue Jul 26 19:49:46 2011 +0200

    Don't resimulate on lag slides in debug mode. If it's needed for debugging prediction problems, one can always comment it back in.

commit 8d6c9af4cc1cd697f92165deecf06487a078017d
Author: z-man <z-man@users.sf.net>
Date:   Fri Jul 22 22:43:54 2011 +0000

    Merging another rebranding fix.

commit b32095a9da918d438cd30d37a2d6cd24dbd965a7
Author: z-man <z-man@users.sf.net>
Date:   Fri Jul 22 13:56:06 2011 +0000

    Merging rebranding fixes.

commit e87a490b6e494a25863e5f34649e1f9169c0823b
Author: z-man <Unknown>
Date:   Fri Jul 22 12:09:30 2011 +0000

    Empty commit for just the SVN merge markers.
    Also, note: SVN merge tracking isn't very good at avoiding conflicts for later merges. Just saying.

commit 7fa7b41da85d1afe26f5fa0cef0b7457564a4e76
Author: z-man <Unknown>
Date:   Fri Jul 22 11:54:46 2011 +0000

    Updated NEWS.

commit 3db0c9afa95ab2a3fc5661192e04d5d86b6b7e87
Author: z-man <z-man@users.sf.net>
Date:   Fri Jul 22 11:51:20 2011 +0000

    Updated NEWS.

commit 6ce4a3ec8bcf2d40073ddcb81a78fce93403f444
Author: z-man <z-man@users.sf.net>
Date:   Fri Jul 22 11:51:03 2011 +0000

    Whoops, removing function that wasn't supposed to be here again.

commit 93676ec1cc43eee264e1683db726e8128d11f6dd
Author: z-man <z-man@users.sf.net>
Date:   Fri Jul 22 11:39:15 2011 +0000

    Merging fixes for errors and warnings with new compilers by dlh.

commit 0e877427eeda1a7be35db74f66d9ad7cd80af404
Author: z-man <z-man@users.sf.net>
Date:   Fri Jul 22 11:02:15 2011 +0000

    Using our COPYING.

commit e47666598258bbba9f4ad6ed49e09c600ae7e684
Author: z-man <z-man@users.sf.net>
Date:   Fri Jul 22 10:50:43 2011 +0000

    Merging security fix:
      Manuel Moos 2011-03-30 Fixing lenleft checks to avoid reading beyond the end of the message.

commit 873edfc4b9c40515345c173961cf1529c8957532
Author: z-man <z-man@users.sf.net>
Date:   Fri Jul 22 10:47:05 2011 +0000

    Merging one pure security fix:
      Manuel Moos 2011-03-29 Correctly ignoring fat packets and checking which clients to kick.

commit 3df99768a05dc8a449185b09dbe7a1c3f50a7f50
Author: z-man <z-man@users.sf.net>
Date:   Fri Jul 22 10:45:04 2011 +0000

    Merging two pure security fixes from ladle defense branch:
      Manuel Moos 2011-03-27 Don't process server ping responses in server mode. Unless you're the master server, of course.
      Manuel Moos 2011-03-26 Previenting crash when receiving a message with descriptor ID 399 with DEBUG enabled.

commit 265d309780b7807f38ade4356ef4f1328841fc4b
Author: z-man <z-man@users.sf.net>
Date:   Fri Jul 22 10:41:20 2011 +0000

    Merging fix for infinite loops and crashes when clients send very old-style turn commands.

commit fffcac107753685938c50c175a2c0461deb5183e
Author: Manuel Moos <z-man@users.sf.net>
Date:   Fri Jul 22 11:29:02 2011 +0200

    Softening and elaborating on turtle mode messages. Most observed turtle mode events so far were false alarms.

commit 09e45fbb0f16ca463e08831fd1ea9cbb1b927d93
Author: Manuel Moos <z-man@users.sf.net>
Date:   Fri Jul 22 11:02:44 2011 +0200

    Removing logging code that caused a fake leak warning.

commit 81f62c70fa1f11f2035ac87d60429b652afa90ae
Merge: f7d3f054e 25d66172b
Author: Manuel Moos <z-man@users.sf.net>
Date:   Fri Jul 22 11:00:08 2011 +0200

    Merging bugfix.

commit 25d66172b079cadb760943b2659a9fd804693501
Author: Manuel Moos <z-man@users.sf.net>
Date:   Fri Jul 22 10:49:24 2011 +0200

    Daggy-fix: restoring ability to respond to syn cookie challenges. Oops.

commit f7d3f054ec2a24bf36cd127033e6958a184ccee3
Merge: 433ebb5af e3891cbd9
Author: Manuel Moos <z-man@users.sf.net>
Date:   Thu Jul 21 23:55:09 2011 +0200

    Merging rest of turtle mode implementation and some other small improvements.

commit 433ebb5afc222c02ee4ec33daa3f1685ffeda686
Merge: 06b43168f 25665d5b5
Author: Manuel Moos <z-man@users.sf.net>
Date:   Thu Jul 21 23:40:01 2011 +0200

    Merging security fix:
      Manuel Moos 2011-03-30 Fixing lenleft checks to avoid reading beyond the end of the message.

commit 06b43168f4bd264dfd68a2933bba4a5e7cf146f2
Merge: eab245978 bff71ba1d
Author: Manuel Moos <z-man@users.sf.net>
Date:   Thu Jul 21 18:10:30 2011 +0200

    Merging refinements to turtle mode.

commit eab24597813f3672542fad850284c69f47ce1125
Merge: 3e5f62fb4 ca5104a20
Author: Manuel Moos <z-man@users.sf.net>
Date:   Thu Jul 21 17:57:22 2011 +0200

    Merging one pure security fix:
      Manuel Moos 2011-03-29 Correctly ignoring fat packets and checking which clients to kick.

commit 3e5f62fb4a605d8ac3f8f529b5b2c7af5fef9b79
Merge: 36e5a4dcd de8f06f51
Author: Manuel Moos <z-man@users.sf.net>
Date:   Thu Jul 21 17:47:58 2011 +0200

    Merging first turtle mode and syn cookie implementation.

commit 36e5a4dcd99aaf9d4d359a24d69874633ac8d8d8
Merge: 0a0e27334 bb2a34997
Author: Manuel Moos <z-man@users.sf.net>
Date:   Thu Jul 21 17:40:14 2011 +0200

    Merging two pure security fixes from ladle defense branch:
      Manuel Moos 2011-03-27 Don't process server ping responses in server mode. Unless you're the master server, of course.
      Manuel Moos 2011-03-26 Previenting crash when receiving a message with descriptor ID 399 with DEBUG enabled.

commit 0a0e27334c175772b14061a4e1d8e5db2b217e1e
Author: z-man <Unknown>
Date:   Wed Jul 20 13:46:10 2011 +0000

    Removing indirect dependencies.

commit 2528cdd7e9297f2d87da6f71a0b995a1f106462e
Author: z-man <Unknown>
Date:   Tue Jul 19 12:09:41 2011 +0000

    Fixing uninstall script generation recursion if DESTDIR is set at configure time.

commit 9c949875c09621f3a025a60c14ab50b134e0a098
Merge: 987f57104 f09e05616
Author: Bazaarmagetron <z-man@users.sf.net>
Date:   Tue Jul 19 11:54:42 2011 +0200

    Automatic merging of commits that would change history order:
       ------------------------------------------------------------
       revno: 1282.1.2
       committer: Daniel Lee Harple <leeharple@gmail.com>
       branch nick: 0.2.8-armagetronad-work
       timestamp: Mon 2011-07-18 21:46:08 -0400
       message:
         Added ENCODING ladderlog event.
       ------------------------------------------------------------
       revno: 1282.1.1
       committer: Daniel Lee Harple <leeharple@gmail.com>
       branch nick: 0.2.8-armagetronad-work
       timestamp: Wed 2011-07-13 00:49:08 -0400
       message:
         WHITELIST_ENEMIES_USERNAME requires authentication support to be enabled

commit f09e05616dd3e7e92628f1a750f313dfba39f24d
Author: Daniel Lee Harple <leeharple@gmail.com>
Date:   Mon Jul 18 21:46:08 2011 -0400

    Added ENCODING ladderlog event.

commit b676a1c513453804cd54c136d5ab7a794d5fc856
Author: Daniel Lee Harple <leeharple@gmail.com>
Date:   Wed Jul 13 00:49:08 2011 -0400

    WHITELIST_ENEMIES_USERNAME requires authentication support to be enabled

commit 987f571047c33db8e0bcc0bb6e29d1d4be324064
Author: Daniel Lee Harple <leeharple@gmail.com>
Date:   Wed Jul 13 00:38:22 2011 -0400

    Only require one authenticated user to be in the set to be whitelisted as enemies from the same IP.

commit 56e42371c51bd68035eb7c21ec9019bfc0f3111c
Author: Manuel Moos <z-man@users.sf.net>
Date:   Sun Jul 3 15:34:32 2011 +0200

    Adding precautions to not land in an odd nSTANDALONE state with zombie network activity.

commit 3c44a23aa7aa7270b91ed9a43594d21c481d5737
Author: Daniel Lee Harple <leeharple@gmail.com>
Date:   Fri Jun 24 14:35:20 2011 -0400

    Don't spam uninvite messages if the player is not invited. Fixes bug #801485.

commit 7eeef887c6ae5d4b201cca586635ea0cb9de5bcc
Merge: 767096b59 b11ae1ff6
Author: Daniel Lee Harple <leeharple@gmail.com>
Date:   Sun May 29 23:44:24 2011 -0400

    Merge 0.2.8-armagetronad-enemies_whitelist

commit b11ae1ff6f009970fa0515819f576cd49ea7076d
Author: Daniel Lee Harple <leeharple@gmail.com>
Date:   Sun May 29 23:39:21 2011 -0400

    Added status message for WHITELIST_ENEMIES_USERNAME and WHITELIST_ENEMIES_IP commands

commit 5e08e8618e23bdfe2e8569846aad4b2ccf087360
Author: Daniel Lee Harple <leeharple@gmail.com>
Date:   Sun May 29 22:38:20 2011 -0400

    Compress

commit 767096b596843ec41151d0a4e2589d38fcaf403d
Author: Daniel Lee Harple <leeharple@gmail.com>
Date:   Sat May 28 14:01:59 2011 -0400

    Add trailing slash for armaauth requests. In Apache, mod_dir's DirectorySlash is set by default to On, and would always cause a redirect to /armaauth/0.1/.

commit 8ead7a32231cb9800cbe8073653f5ee5eecc85de
Author: Daniel Lee Harple <leeharple@gmail.com>
Date:   Mon May 23 23:21:46 2011 -0400

    Fix unused value pedantic warning when using clang++

commit 1d51d0d0ee2965708f82b6fdf59477c1d4bf1451
Author: Daniel Lee Harple <leeharple@gmail.com>
Date:   Mon May 23 22:58:47 2011 -0400

    Fix pedantic warnings when using clang++. Mostly extra semi-colons. Also some void functions returning something, and bools used in place of NULL

commit 5ccdf0b2fb62bcf8bd9ca6d601cb7e4668289918
Author: Daniel Lee Harple <leeharple@gmail.com>
Date:   Mon May 23 22:11:12 2011 -0400

    Fix compile errors when using clang++

commit 70d7536c82e17a7553a58e6152cc92e59652cdd8
Author: Daniel Lee Harple <leeharple@gmail.com>
Date:   Sun May 22 15:36:01 2011 -0400

    Added WHITELIST_ENEMIES_[IP/USERNAME] to allow players to be enemies, even if they come from the same IP address and ALLOW_ENEMIES_SAME_IP is disabled (which is its default setting).

commit 22824385494b2a1652008c5b0c94d75181c4d146
Author: Daniel Lee Harple <leeharple@gmail.com>
Date:   Sat May 14 13:10:18 2011 -0400

    Fixed segfault from NULL dereference.

commit 074169abb95bd4e9f91edcfbc19750610cb689a7
Author: Manuel Moos <z-man@users.sf.net>
Date:   Fri May 13 00:43:20 2011 +0200

    Fixing infinite loop.

commit e3891cbd96fa588ed6318c515bbfa3011b336d64
Author: Manuel Moos <z-man@users.sf.net>
Date:   Fri Apr 8 17:38:27 2011 +0200

    Filtering color strings even in very basic console implementation.

commit dc068def8070b6efd0049244de75f834ba93804a
Author: Manuel Moos <z-man@users.sf.net>
Date:   Fri Apr 8 11:18:17 2011 +0200

    Not checking on low ping count limits (10 or 20) for flood checks if the time limit is more tolerant than default, this avoids going into turtle mode right away for single source attacks/spammy clients.

commit 7027cce0e64133ff82809deaf4a9c1080cc1aa16
Author: Manuel Moos <z-man@users.sf.net>
Date:   Thu Apr 7 18:06:37 2011 +0200

    Ignoring data from recently terminated connections.

commit ff003721e981cdda77c489add4fc3c08fa0bb6e0
Author: Manuel Moos <z-man@users.sf.net>
Date:   Thu Apr 7 18:05:55 2011 +0200

    More accurate master log messages. Most clients don't actually time out.

commit 5a744c01c8f75e9e3862c9b10d171bd354abc70b
Author: Manuel Moos <z-man@users.sf.net>
Date:   Sat Apr 2 01:09:58 2011 +0200

    Fixing repeated ban/unban messages due to time factor fluctuations.

commit a7724d0156843e70ee205453aad0d3dd662f234e
Author: Manuel Moos <z-man@users.sf.net>
Date:   Fri Apr 1 09:45:22 2011 +0200

    Removing extra newline from master logs.

commit b3f9019e3ca7e957ddcadf9bab81b7ecf5ba455b
Author: Manuel Moos <z-man@users.sf.net>
Date:   Wed Mar 30 23:54:45 2011 +0200

    Removing one more confusing "killing user" message.

commit 8ebcf084605126b6bd8c16334e0e984a67f849c6
Author: Manuel Moos <z-man@users.sf.net>
Date:   Wed Mar 30 23:45:00 2011 +0200

    Removing some inaccurate messages and clearing out the ID of login_deny messages so they don't produce acks.

commit b959159d66f834b026a05e31d3d25f2e4ad30207
Author: Manuel Moos <z-man@users.sf.net>
Date:   Wed Mar 30 22:40:03 2011 +0200

    Increasing spam protection for oversized packets. Too bad we don't get their true length.

commit be8b4fb343d4424712c8f9e544fc73de2612948f
Author: Manuel Moos <z-man@users.sf.net>
Date:   Wed Mar 30 18:40:40 2011 +0200

    Hey, the ID change for the syn cookie challenge actually got rid of the error message on the client. Win!

commit 4dbd0a2a10cac75d70c2f2c7c77fd8b50463a371
Author: Manuel Moos <z-man@users.sf.net>
Date:   Wed Mar 30 18:34:02 2011 +0200

    Allowing manual activation of anti-spoofing code via ANTI_SPOOF.

commit c0f162b4472793cc3ce5dad38e1a557f45e432f0
Author: Manuel Moos <z-man@users.sf.net>
Date:   Wed Mar 30 17:19:10 2011 +0200

    More verbose connection termination log message, now contains IP and reason.

commit 25665d5b507bf1b24cfbf2abee4f4b2cdfd18c16
Author: Manuel Moos <z-man@users.sf.net>
Date:   Wed Mar 30 17:09:36 2011 +0200

    Fixing lenleft checks to avoid reading beyond the end of the message.
    nKillHim catch messages are now on one line with the kill message.

commit bff71ba1d556ae944b609fd3622549bf7c8772e4
Author: Manuel Moos <z-man@users.sf.net>
Date:   Wed Mar 30 16:46:50 2011 +0200

    Allowing debug recordings to continue in turtle mode on request.

commit 90679f8474ed7da1a58709a7d7e05bfb2b70516e
Author: Manuel Moos <z-man@users.sf.net>
Date:   Wed Mar 30 16:33:53 2011 +0200

    Not exiting from rec_peer for local flood protection, continue with the next packet instead.

commit 6d26229b7536fd794776a9d070dd5669487fc0b9
Author: Manuel Moos <z-man@users.sf.net>
Date:   Wed Mar 30 16:22:42 2011 +0200

    Making sure individual spamming IPs get logged as long as there is no massive attack from many sources.

commit a5966436db6c67e9c1d99be909c3d29753776f99
Author: Manuel Moos <z-man@users.sf.net>
Date:   Wed Mar 30 15:27:03 2011 +0200

    Turtle mode activation and deactivation messages.
    Recording is stopped when turtle mode is activated.

commit ca5104a20ae650ab025c1ccb2b6b5c92eff23ca5
Author: Manuel Moos <z-man@users.sf.net>
Date:   Tue Mar 29 17:54:01 2011 +0200

    Correctly ignoring fat packets and checking which clients to kick.

commit de8f06f51480d288dcbd32a7803230b20d7b9932
Author: Manuel Moos <z-man@users.sf.net>
Date:   Tue Mar 29 15:57:49 2011 +0200

    No need to expire machines if we're only peeking.

commit 782e975b9048337ada76099490847f10ae1fc89a
Author: Manuel Moos <z-man@users.sf.net>
Date:   Tue Mar 29 01:13:06 2011 +0200

    Don't be quick to block individual IPs if a spoof attack is going on.

commit e92213d9bd04ae27881ceac804c261398e3b3a61
Author: Manuel Moos <z-man@users.sf.net>
Date:   Tue Mar 29 01:09:20 2011 +0200

    Completely give up doing anything with network packets from unknown clients while getting flooded.

commit e89d4517b66efe06b36feb13610d903157623ab0
Author: Manuel Moos <z-man@users.sf.net>
Date:   Tue Mar 29 01:09:03 2011 +0200

    Reducing number of default-processed packages.

commit 7065ad0ad38fa15b219878116acb7696f94723a2
Author: Manuel Moos <z-man@users.sf.net>
Date:   Tue Mar 29 01:08:49 2011 +0200

    Simplified blocking/unblocking due to flood.

commit 721fac98b6832fb315c8d15caba193463a7a8c2d
Author: Manuel Moos <z-man@users.sf.net>
Date:   Mon Mar 28 20:01:57 2011 +0200

    Preventing infinite packet bouncing when you send a packet with the server itself as spoofed source.

commit e1efad23fdfe85f641f8b05aedb394313c0a745d
Author: Manuel Moos <z-man@users.sf.net>
Date:   Mon Mar 28 16:11:36 2011 +0200

    CONNECTION_LIMIT only affects the first contact packets, not the syn acks or subsequent logins.

commit c4668709693176531e2aab176ae4e7181fa22295
Author: Manuel Moos <z-man@users.sf.net>
Date:   Mon Mar 28 16:08:25 2011 +0200

    Added possibility to limit the number of packets from unknown sources to handle in turtle mode.
    Made turtle mode system configurable.

commit f0fe7438ffff4a59f5877811304c4ac1781d822e
Author: Manuel Moos <z-man@users.sf.net>
Date:   Mon Mar 28 14:41:58 2011 +0200

    Cookie challenge packet now claims to come from fake client 1, not the server.
    The tested client still processes it, but doesn't mess up its ack records for the server connection.

commit 02a60eefbdc0863a1f15405f7d6918242aa9e7e4
Author: Manuel Moos <z-man@users.sf.net>
Date:   Mon Mar 28 14:02:38 2011 +0200

    Making sure to just process the first message when expecting the cookie ack response.

commit 1485fb058777a6739c70cb288267a69002ae755e
Author: Manuel Moos <z-man@users.sf.net>
Date:   Mon Mar 28 13:45:19 2011 +0200

    Sending TWO fake login accept packets to get a close-to-32-bit cookie; the client response to that is just one ack message and easy to process.
    This should kill the possibility to just guessing the cookie randomly to get a fake client in.

commit b094b9e8d539bf7aa25fba384281c0c774a3a09c
Author: Manuel Moos <z-man@users.sf.net>
Date:   Mon Mar 28 00:27:06 2011 +0200

    Optimizing nMachine lookup, use sockaddr instead of strings. Also,
    implemented peeking lookup that does not auto-create the machine
    information.

commit aa0447b821351f035306b4d991fedd02bf461a38
Author: Manuel Moos <z-man@users.sf.net>
Date:   Sun Mar 27 22:42:16 2011 +0200

    Randomizing syn cookie timestamp.

commit 417a63026510c49d1ef0f4e634703c9bec959b2e
Author: Manuel Moos <z-man@users.sf.net>
Date:   Sun Mar 27 22:13:29 2011 +0200

    Implemented first syn cookie. Could use less CPU time, but works, basically.

commit 4fe696999efd58e9e6a976290ca88b2c40e0f35c
Author: Manuel Moos <z-man@users.sf.net>
Date:   Sun Mar 27 13:11:09 2011 +0200

    Extended "turtle" style flood protection from ping responses to login failure responses. All login failures except for bans are not reported to the client if a flood attack is ongoing.

commit 7a3f0866361f440b168548cd1389ce44c5f8b42f
Author: Manuel Moos <z-man@users.sf.net>
Date:   Sun Mar 27 12:43:15 2011 +0200

    Countermeasures against log spam attacks. Repeated lines will be combined.

commit cf3235808eb86fa2f8e53e9373725264e2d8e80e
Author: Manuel Moos <z-man@users.sf.net>
Date:   Sun Mar 27 00:57:41 2011 +0100

    Moving universal flood check for unconnected clients to right after the packet was received and identified as not coming from a connected client.

commit bb2a34997a2f5196457bf04bb78f62879afcff1a
Author: Manuel Moos <z-man@users.sf.net>
Date:   Sun Mar 27 00:20:28 2011 +0100

    Don't process server ping responses in server mode. Unless you're the master server, of course.

commit 7558b7b826852595d9d279011362760ff3df7860
Author: Manuel Moos <z-man@users.sf.net>
Date:   Sat Mar 26 20:14:49 2011 +0100

    Previenting crash when receiving a message with descriptor ID 399 with DEBUG enabled.

commit 3606817c5880378f0861c6b90285aa7b9b364955
Author: Manuel Moos <z-man@users.sf.net>
Date:   Fri Mar 25 16:42:14 2011 +0100

    Implemented CYCLE_RUBBER_MINDISTANCE_GAP_BACKDOOR for killing players trying to take the 'easy way out' of a trap.

commit f4adb770a8f6849f684139a6f9aa24fae1d351e9
Author: Daniel Lee Harple <leeharple@gmail.com>
Date:   Fri Mar 4 17:58:45 2011 -0500

    Oh right. An empty string actually has Len() => 1.

commit e9ad07e964b9b3f434bdecc46eb30cd273419d9e
Author: Daniel Lee Harple <leeharple@gmail.com>
Date:   Fri Mar 4 17:34:12 2011 -0500

    GAME_END, NEW_MATCH, and NEW_ROUND ladderlog events include date and time. Is a feature of sty+ct, but additionally includes the timezone.

commit 4e6198d135eba83da03256e49566ec6660c93d26
Author: Daniel Lee Harple <leeharple@gmail.com>
Date:   Fri Mar 4 16:51:18 2011 -0500

    Remove duplicated sg_GetCurrentTime() and use st_GetCurrentTime(). This function was originally implemented as sg_GetCurrentTime() in svn r548, but copied to tString.h in svn r8453.

commit 575af2e4a8f101c2bf151d45b64f855e9f214207
Author: Daniel Lee Harple <leeharple@gmail.com>
Date:   Wed Mar 2 19:05:00 2011 -0500

    Use spectator status as a tiebreaker for sorting ePlayerNetIDs. Cleans up the score table by moving spectators with 0 points to the bottom.

commit 8ba352943b98c1e3b6ebcf95630ee093238b6064
Author: Daniel Lee Harple <leeharple@gmail.com>
Date:   Wed Mar 2 15:03:05 2011 -0500

    Fix annoyance with score table display on client. After switching from a single player game (with greater than 1 player per team) to a multiplayer game (with 1 player per team), the Team scores would be displayed for one round. This included the no longer existing AI Team's score.

commit 699caff0d6cd65b3c2c7cab7f8670d8aa76a19d1
Author: Daniel Lee Harple <leeharple@gmail.com>
Date:   Wed Feb 23 15:43:11 2011 -0500

    Disable POSITIONS ladderlog event by default.

commit 4558dc8713a3d409c60302e6ab3a7f7e7fb6911d
Author: Daniel Lee Harple <leeharple@gmail.com>
Date:   Wed Feb 23 15:20:25 2011 -0500

    Correctly handle all events.

commit ee852fe96ab5d4abc9963fb8a6401d2b7e3f274b
Author: Daniel Lee Harple <leeharple@gmail.com>
Date:   Wed Feb 23 15:08:22 2011 -0500

    Allow Mac OS X to handle Hide and Minimize events. Fixes bug #510174.

commit d81854c96a9864e6f463f5397d5fe263a9e400ea
Author: Daniel Lee Harple <leeharple@gmail.com>
Date:   Wed Feb 23 15:01:54 2011 -0500

    const

commit 8b9f88e0444994579fb0645dbc0edd350e70f41f
Merge: 17938cf1a 61edbf7ba
Author: Daniel Lee Harple <leeharple@gmail.com>
Date:   Wed Feb 16 13:51:44 2011 -0500

    Merging --input command-line option branch.

commit 61edbf7ba80a390af0f1d72807199e1f724cffb6
Author: Daniel Lee Harple <leeharple@gmail.com>
Date:   Tue Feb 15 01:30:21 2011 -0500

    Better documentation for --daemon / --input override behavior.

commit a44c49ff76b688f72c6079edb9abc09d29e398f2
Author: Daniel Lee Harple <leeharple@gmail.com>
Date:   Tue Feb 15 01:22:05 2011 -0500

    Using --input overrides --daemon.

commit 751d45e45e04c54954a760ac4a79b091ec366f40
Author: Daniel Lee Harple <leeharple@gmail.com>
Date:   Mon Feb 14 23:58:03 2011 -0500

    New command-line option "--input" added to poll for input from a file instead of stdin.

commit 17938cf1a3539285f8101b00661a287e82e1555f
Author: Manuel Moos <z-man@users.sf.net>
Date:   Mon Jan 31 14:15:40 2011 +0100

    Removing timebot detecion code stats for the client even in debug mode.

commit be882bc64632f7395f63947ad35385df13c3ec1b
Author: Manuel Moos <z-man@users.sf.net>
Date:   Mon Jan 31 14:01:39 2011 +0100

    Fixed unsigned score calculation bug in fortress conquest. Titanoboa discovered negative FORTRESS_CONQUERED_SCORE has a comical effect.

commit 5c01a735dd08f0f3ae9091b335acd57a904d2a74
Merge: 09f744b22 029e37d03
Author: Manuel Moos <z-man@users.sf.net>
Date:   Tue Jan 18 17:26:34 2011 +0100

    Merging timebot client crash bugfix.

commit 029e37d03c694f6d53367e47d2304d070e1ad0be
Author: Manuel Moos <z-man@users.sf.net>
Date:   Tue Jan 18 17:25:24 2011 +0100

    Fixing timebot crash on client when exiting single player games.

commit 09f744b22598ea1001308bf6d5857dbd6254c988
Merge: 4804e4238 857720c5f
Author: Manuel Moos <z-man@users.sf.net>
Date:   Mon Jan 17 00:18:41 2011 +0100

    Merging automake warning fix.

commit 857720c5f60f69347f9891c3979f59056749804f
Author: Manuel Moos <z-man@users.sf.net>
Date:   Mon Jan 17 00:17:51 2011 +0100

    Fixing strange automake warning, complaining about installcheck target inside conditionals.

commit 4804e42383542429af1bc9fba18cd8b4b4cff8d6
Merge: 20932ef93 931797657
Author: Manuel Moos <z-man@users.sf.net>
Date:   Sun Jan 16 23:50:50 2011 +0100

    Merging timebot detection branch.

commit 20932ef931b334716cbe0ae9322e90d569f731ee
Author: Manuel Moos <z-man@users.sf.net>
Date:   Sun Jan 16 18:44:35 2011 +0100

    Reactivating uninstall script generation now that it is working again.

commit 0c86963c886b62fc90ea366ef690341156fe2a58
Author: Manuel Moos <z-man@users.sf.net>
Date:   Sun Jan 16 18:11:19 2011 +0100

    Fixing uninstall script generation. Now uses a test 'make install' and
    scans the result. Actually not significantly slower than the old method.

commit 380fa760eb6011732109df293dd6c1e5420d71b5
Author: Manuel Moos <z-man@users.sf.net>
Date:   Sun Jan 16 16:51:31 2011 +0100

    disabling uninstall script by default. Doesn't work anyway with recent autotools, and a fixed solution would double installation time.

commit a0ebcac505456db1594a2f41f824da26438a2768
Author: Manuel Moos <z-man@users.sf.net>
Date:   Sun Jan 16 16:50:39 2011 +0100

    Don't doubly install scripts, new automake/install doesn't like that.

commit 93973e3ae36e0027da82090022c3f766d1066aaa
Author: Manuel Moos <z-man@users.sf.net>
Date:   Sun Jan 16 16:50:21 2011 +0100

    Disabling uninstallation check if uninstall script is not built.

commit 9317976573badce011b4dfc691a341c61ebe9b4f
Author: Manuel Moos <z-man@users.sf.net>
Date:   Sun Jan 16 10:18:29 2011 +0100

    Removing slowest timebot stat. Humans apparently can drive that one up as far as they like.

commit 41d5fe2b7d87bd11e69de1e190f9bc449fc520a3
Author: Manuel Moos <z-man@users.sf.net>
Date:   Sat Jan 15 20:05:24 2011 +0100

    Teammate wall grinds are now also whitelisted. Damn pRu.

commit ec28f6178523d7396aaffd243e9c07a5bca2d56e
Author: Manuel Moos <z-man@users.sf.net>
Date:   Sat Jan 1 16:26:39 2011 +0100

    Logging the first few answered ping polls to make troubleshooting
    easier.

commit 17d100a8cc508d9e3da282a876c1fb8c2d0ba79e
Author: Manuel Moos <z-man@users.sf.net>
Date:   Sat Jan 1 16:09:43 2011 +0100

    Fixing invalid data access on (impossible under normal circumstances) master server log message.

commit b850ca88707319cd68acdbd7d7803348bc56f01e
Author: Manuel Moos <z-man@users.sf.net>
Date:   Sat Jan 1 15:57:28 2011 +0100

    Removing UPGRADE! warning on unknown network messages, they don't help.

commit 5e73559243c21f4e2402124d9be8034de93a116b
Author: Manuel Moos <z-man@users.sf.net>
Date:   Mon Dec 27 13:06:36 2010 +0100

    Avoid queuing up console input menu functions on multiple activations.

commit 7c361dd068a4f2ded792d5c811f9dfadff16f808
Author: Manuel Moos <z-man@users.sf.net>
Date:   Tue Dec 14 10:03:04 2010 +0100

    Moving more purely visual settings into settings_visual.cfg.

commit b7ae51bb864ab2e3319ae68fa1371d311552fab2
Author: Manuel Moos <z-man@users.sf.net>
Date:   Wed Dec 8 21:32:52 2010 +0100

    Doing post-command simulation with the correct time now.
    No more idle tasks for the authentication system in the GS_PLAY state.

commit e6fdd8c84f7722732f0a70bd0ed20ff291ce3cdd
Author: Manuel Moos <z-man@users.sf.net>
Date:   Tue Dec 7 21:52:04 2010 +0100

    Fixing comparison, new players now actually get their immunity round.

commit 9f4d7519312aa2474865312c21b926d1c02aaeb5
Author: Manuel Moos <z-man@users.sf.net>
Date:   Mon Nov 8 23:46:21 2010 +0100

    Not kicking unworthy spectators during their first round while they're trying to authenticate.

commit 17eb2562922c8fe5d097bef7813d00ca6a08553e
Merge: c1af841f1 8ec80df39
Author: Daniel Lee Harple <leeharple@gmail.com>
Date:   Sun Oct 24 01:19:32 2010 -0400

    POSITIONS ladderlog event to log launch positions, and minor doc fixes.

commit 8ec80df39df112534ca66cd3a5aa346c43a7d731
Author: Daniel Lee Harple <leeharple@gmail.com>
Date:   Sun Oct 24 01:12:41 2010 -0400

    Log positions in create objects gamestate.

commit 06b2a6090dce037ba77c6eb2a00fe80e7b34a008
Author: Daniel Lee Harple <leeharple@gmail.com>
Date:   Sun Oct 24 00:47:33 2010 -0400

    Move logging of NEW_MATCH ladderlog event to same section of code where NEW_ROUND is logged. This removes possible inconsistencies for events that log team, player, or other data at the start of a match / round (specially POSITIONS).
    
    The order of events remains unchanged. That is, a new match still begins like:
    
    NEW_ROUND
    NEW_MATCH

commit 6d58fb7e1d6524443986e578c1c7067993290836
Author: Daniel Lee Harple <leeharple@gmail.com>
Date:   Sun Oct 24 00:13:45 2010 -0400

    Corrected ROUND_WINNER and MATCH_WINNER news entry that was misleading.

commit aea77a06c1a25c07a85442aa854328b71cfd955c
Author: Daniel Lee Harple <leeharple@gmail.com>
Date:   Sun Oct 24 00:11:22 2010 -0400

    Updated news

commit 65484b1782aadd2ccbadceac99aafa66273f1132
Author: Daniel Lee Harple <leeharple@gmail.com>
Date:   Sun Oct 24 00:07:43 2010 -0400

    Updated docs for MATCH_WINNER and ROUND_WINNER

commit 3a75f13c90ba8f66b6a0ca200aecc744c80bffdb
Author: Daniel Lee Harple <leeharple@gmail.com>
Date:   Sun Oct 24 00:05:31 2010 -0400

    Rename to POSITIONS and change format of event to "POSITIONS <team> <player1 player2 ...>"

commit c1af841f1e5a53cfc6a25f21bac1255fff0382e5
Merge: bfec08537 9b4c9e655
Author: Manuel Moos <z-man@users.sf.net>
Date:   Sat Oct 23 21:47:13 2010 +0200

    Mering pre-join shuffle branch. /shuffle now works before you actually join a team.

commit bfec08537fa7083b4702b7813524df39aefa111a
Merge: 61de40f28 41f63eabf
Author: Manuel Moos <z-man@users.sf.net>
Date:   Sat Oct 23 21:43:16 2010 +0200

    Merging kickunworthy branch: implements KEEP_PLAYER_SLOT.

commit 6e7af289d9fb50b8683fbafc44259a694da08702
Author: Daniel Lee Harple <leeharple@gmail.com>
Date:   Sun Oct 17 02:05:59 2010 -0400

    Ladderlog POSITION event to log launch positions.

commit 61de40f285e65c25bac90250923bb480226c6ca5
Author: Manuel Moos <z-man@users.sf.net>
Date:   Mon Oct 11 17:07:15 2010 +0200

    Fixed login_error_pharm to give actually helpful hints.

commit 7958f7cd5c73c86d8cb6810f3a2b6dc1ca91f720
Author: Manuel Moos <z-man@users.sf.net>
Date:   Sun Oct 3 18:58:58 2010 +0200

    Don't falsely detect practiced patterns as bot usage.

commit 2e658859cb1ffc7cd81af8e12b04d709196b0c20
Merge: be3808b2e 6f2a4e83f
Author: Daniel Lee Harple <leeharple@gmail.com>
Date:   Sun Sep 19 17:18:14 2010 -0400

    Merge from 0.2.8-armagetronad-subculture_command

commit 6f2a4e83f9ade637deda65ab50d2d44b89fa7d84
Author: Daniel Lee Harple <leeharple@gmail.com>
Date:   Sun Sep 19 17:17:06 2010 -0400

    Added Ladle Servers subculture to defaults.

commit 74529dce9db8c3aeec50c8cfeddfd8fe468bffa8
Author: Daniel Lee Harple <leeharple@gmail.com>
Date:   Sat Sep 18 15:45:13 2010 -0400

    Add usage to help text

commit 16e121e77ea7772bc4055128a8db326c74bf655f
Author: Daniel Lee Harple <leeharple@gmail.com>
Date:   Sat Sep 18 15:41:20 2010 -0400

    Implemented ADD_MASTER_SERVER command

commit be3808b2eb034a9abb69c8d9336ae1bc0a631c53
Author: Manuel Moos <z-man@users.sf.net>
Date:   Fri Sep 17 11:15:25 2010 +0200

    Fixed comparison.

commit ae9ed098c09611ff1c7188c42a1b8d9409f5a151
Author: Manuel Moos <z-man@users.sf.net>
Date:   Thu Sep 16 18:58:59 2010 +0200

    Sanity checking texture modes so nobody gets stuck without textures after partial destruction of user.cfg.

commit 5012dcac5024225d22f9e189602a053f1cfd7bd6
Author: Manuel Moos <z-man@users.sf.net>
Date:   Thu Sep 16 18:32:47 2010 +0200

    Saving configuration after successful screen initialization now so not all abnormal program terminations trigger emergency screen mode resets the next time arma is run.

commit ecbab6ff1d7b845b49102a8a3597989554972e10
Author: Manuel Moos <z-man@users.sf.net>
Date:   Thu Sep 16 18:19:20 2010 +0200

    Better desktop resolution query, no need to actually init the screen if you can just call SDL_GetVideoInfo. Fixes startup screen flickering.

commit 1af43d8da7f92d213a96884ec56326c2d8aaf12e
Author: Manuel Moos <z-man@users.sf.net>
Date:   Thu Sep 16 17:44:37 2010 +0200

    Don't accept indexed or <15bpp color depth pixel formats when taking over the desktop pixel format.

commit 82d6b21896399a2009929d03e2ad1bc2ec5ec2ef
Merge: c8014c8ae 2e7ad9d9a
Author: Manuel Moos <z-man@users.sf.net>
Date:   Mon Sep 13 16:55:17 2010 +0200

    Merging followup from /shout branch: third option for DEFAULT_SHOUT_* settings.

commit 2e7ad9d9aa0857dbe4e996e723ff2a736cc4fbce
Author: Manuel Moos <z-man@users.sf.net>
Date:   Mon Sep 13 16:45:05 2010 +0200

    DEFAULT_SHOUT_* now has three possible values, where 2 is new and means 'yep, that client class shouts by default and is allowed to, no matter what access level they are'.

commit 41f63eabf539517f0fd3436b5da159e9410f0785
Author: Manuel Moos <z-man@users.sf.net>
Date:   Mon Sep 13 00:10:53 2010 +0200

    Doing the unworthy kicking now in st_DoToDo, not directly in the "user logged in" callback. Less recursion headaches.

commit 8d4c99ccf39176bcb651fa51a0da4874fcab7f58
Author: Manuel Moos <z-man@users.sf.net>
Date:   Mon Sep 13 00:10:41 2010 +0200

    Fixing non-krawall compilation.

commit 314b7f6361d375fea938001a0f326ee6f79d7108
Author: Manuel Moos <z-man@users.sf.net>
Date:   Sun Sep 12 14:36:49 2010 +0200

    Avoiding double logging of timebot messages.

commit 708fb287d241e0d1ffb0d44e59cbc5925e948491
Author: Manuel Moos <z-man@users.sf.net>
Date:   Sun Sep 12 13:51:29 2010 +0200

    Added settings for timebot detection and log/notify/kick possibilities.

commit 342626c350377c4edafd6ea927935c039240c3d6
Author: Manuel Moos <z-man@users.sf.net>
Date:   Sun Sep 12 09:59:58 2010 +0200

    Applied data collected from ladles for better timing stats.

commit 380828c053d9fcef55bd0103a21f3df33971b2e6
Author: Manuel Moos <z-man@users.sf.net>
Date:   Sat Sep 11 00:24:06 2010 +0200

    Added collecting stats for the various samplers to calibrate them with real humans.

commit 0c1c9fcdb0341ee6733e93fa0f4268d4209d2468
Author: Manuel Moos <z-man@users.sf.net>
Date:   Sat Sep 11 00:03:42 2010 +0200

    Disabling grind timing detection again, keeping it around for a time when default clients don't cheat.

commit 85785ce72b5fd49d7532fc8d7cc4390d3e3949b0
Merge: a7681e33f c8014c8ae
Author: Manuel Moos <z-man@users.sf.net>
Date:   Fri Sep 10 14:55:53 2010 +0200

    Merging bugfix from mainline.

commit a7681e33f36b4200c4de433fd2f17e4c823c6d3e
Author: Manuel Moos <z-man@users.sf.net>
Date:   Fri Sep 10 14:54:47 2010 +0200

    Steps towards regular grind timing detection.

commit c8014c8aeaaa54d49abf6d57b2122c8e6261a2a1
Author: Manuel Moos <z-man@users.sf.net>
Date:   Fri Sep 10 00:20:32 2010 +0200

    Killing some more instances of delayed turn processing and thus lag.

commit 6f7911366bb21a5457d4252bd0043bfad9ab9817
Author: Manuel Moos <z-man@users.sf.net>
Date:   Thu Sep 9 18:09:02 2010 +0200

    Reporting outside corner grind timing events.

commit 39ed134a608f1978556d558527f88e7630b87e6f
Author: Manuel Moos <z-man@users.sf.net>
Date:   Thu Sep 9 18:08:11 2010 +0200

    Reporting and statistics facilites for suspiciously accurate timing. Don't do anything but report to the console yet and arent configurable.

commit 0d7180ed087a57df3654f2380208a0a30ef5535d
Merge: daf6bd7f0 3932f833d
Author: Manuel Moos <z-man@users.sf.net>
Date:   Thu Sep 9 00:59:08 2010 +0200

    Merging bugfix against negative timesteps.

commit 3932f833d5c27e63adecb0de90003119f645b443
Author: Manuel Moos <z-man@users.sf.net>
Date:   Thu Sep 9 00:56:15 2010 +0200

    Fixing backwards simulation problems in three independent places:
    - the bug in eGameObject::TimestepThis that caused one extra (often
      backward) simulation step after handling events is fixed
    - gCycleMovement::Timestep() uses the regular path for negative timesteps,
      which does nothing unless turns are pending
    - gCycleMovemen::TimestepCore() refuses to move back further than the
      last turn.

commit 912d2098f6874ae87548f83004310db7d8f3b412
Author: Manuel Moos <z-man@users.sf.net>
Date:   Wed Sep 8 19:10:38 2010 +0200

    Starting to ban players if KEEP_PLAYER_SLOT is active and needs to kick too many players in a row to avoid overloads (new connections are costy).

commit cc328df62d3942b77c91dbba7dc4d2a7ea7a7ce0
Author: Manuel Moos <z-man@users.sf.net>
Date:   Wed Sep 8 18:17:15 2010 +0200

    Users with login processes running are now more worthy than those without.

commit daf6bd7f0d269a7953a8d8011e157a60d1691b95
Author: Manuel Moos <z-man@users.sf.net>
Date:   Wed Sep 8 17:36:53 2010 +0200

    Avoiding costy work on login processes where the user in question is long gone.

commit 8c0e8df64b08606fc77d61135d4d4bb44c03f7b8
Author: Manuel Moos <z-man@users.sf.net>
Date:   Wed Sep 8 17:36:31 2010 +0200

    New member function determining whether a list item is in a list.

commit 4e7249a63e7b41fdaf427ae09565117e101cae84
Author: Manuel Moos <z-man@users.sf.net>
Date:   Wed Sep 8 17:35:26 2010 +0200

    Saving and restoring callback login data for safer recursive calls to login/logout functions.

commit baf7dad02cfd09370344721d6af3e86f3092d79c
Author: Manuel Moos <z-man@users.sf.net>
Date:   Wed Sep 8 08:49:56 2010 +0200

    Deleting player team change wishes if the team in question has zero members left. Fixes the odd occurence of "Team Red" in two team setups and crashes.

commit 9b4c9e65502ae9a494889fbde3c9e3ddfb5ae0fe
Merge: 45a0cf314 10d375e2a
Author: Manuel Moos <z-man@users.sf.net>
Date:   Wed Sep 1 21:00:58 2010 +0200

    Merging from mainline.

commit 10d375e2a7eae1e5c3c56ca0dd3f904b6ce4c5df
Merge: 59c2b1120 279dadfe4
Author: Manuel Moos <z-man@users.sf.net>
Date:   Wed Sep 1 20:50:48 2010 +0200

    Merging /shout command and default team chat branch.

commit 45a0cf31484f088f3a67c01aec15f1f1e5bf91df
Author: Manuel Moos <z-man@users.sf.net>
Date:   Wed Sep 1 13:17:02 2010 +0200

    /shuffle now works before a team is actually joined, the shuffle will be executed right after the next team is joined.

commit 279dadfe47fa6f22a59681d46b1224b9c5b95ca5
Author: Manuel Moos <z-man@users.sf.net>
Date:   Mon Aug 30 00:28:54 2010 +0200

    /shout no longer triggers prefix spam checks for the /shout prefix itself.

commit 59c2b1120bcb4615deacc6d692ea176171db46f8
Author: Manuel Moos <z-man@users.sf.net>
Date:   Mon Aug 30 00:16:37 2010 +0200

    QUIT now works while the server is waiting for real players.

commit 0988ae9dc1821eb6b046b29e6d2fcf2f50edc624
Author: Manuel Moos <z-man@users.sf.net>
Date:   Thu Aug 26 08:52:26 2010 +0200

    Whoops, now you can actually CHAT again.

commit 35b83a3b34f8e75c63f0a04b3712f12d48a2e666
Author: Manuel Moos <z-man@users.sf.net>
Date:   Wed Aug 25 22:39:34 2010 +0200

    Chat can now be aborted again with ESC.

commit 0167d5d7c4ef65fe750ca8a497006514c68549b1
Author: Manuel Moos <z-man@users.sf.net>
Date:   Tue Aug 24 23:22:31 2010 +0200

    Fixed DEFAULT_SHOUT_PLAYER setting.

commit 299c9531759dfca75f3a5658aa7509cea245b646
Author: Manuel Moos <z-man@users.sf.net>
Date:   Tue Aug 24 13:03:44 2010 +0200

    Decreasing minimum timestep to take for individual game objects in quiet situations to avoid floating point rounding trouble; every object should get simulated on each regular step.

commit a29de86b6aa1d7fe539f38725367aa7d86551fe4
Author: Manuel Moos <z-man@users.sf.net>
Date:   Tue Aug 24 00:19:59 2010 +0200

    Unified check order for shouting: first, check the access level, then for spam and general chat permission so failed permission checks don't count as spam.

commit b5fa5d63506c61bf21090dee41aaa975174818bc
Author: Manuel Moos <z-man@users.sf.net>
Date:   Mon Aug 23 23:36:03 2010 +0200

    Changing default max_simulate_ahead value from marginal 0.01 to 0.1.

commit 7e800b75b5090c83d0e9d8c0e76618e88ff68f66
Author: Manuel Moos <z-man@users.sf.net>
Date:   Mon Aug 23 23:35:52 2010 +0200

    Updated to some past changes.

commit 824796816c58835ce40cf8b1ca846a9d42fe4c69
Author: Manuel Moos <z-man@users.sf.net>
Date:   Mon Aug 23 17:08:58 2010 +0200

    Fixing cycles not getting simulated immediately after receiving turn commands from clients in some situations.

commit 1eeecbfbac4aaf28ce7ee6368114f2e2a1f50f6a
Author: Manuel Moos <z-man@users.sf.net>
Date:   Wed Aug 18 14:52:57 2010 +0200

    Changed default autokick immunity access level from player to team leader.

commit 818554fec671aa23075b55c4ada79d3080702aed
Author: Manuel Moos <z-man@users.sf.net>
Date:   Wed Aug 18 14:49:17 2010 +0200

    Also clearing up spectators between rounds now in case relevant settings changed.

commit 5e985efcc4d9725b9c83170ff20259347e546d78
Author: Manuel Moos <z-man@users.sf.net>
Date:   Wed Aug 18 13:50:23 2010 +0200

    Fixed client just logging in from getting removed by KEEP_PLAYER_SLOT.

commit c053e99119745154fd141458097e2d231d018916
Author: Manuel Moos <z-man@users.sf.net>
Date:   Wed Aug 18 13:47:25 2010 +0200

    Fixed not anyone getting removed by KEEP_PLAYER_SLOT even though there would be worthy candidates.

commit 2869ce770526f8ebb21f000046693d961fb116b6
Author: Manuel Moos <z-man@users.sf.net>
Date:   Wed Aug 18 13:26:53 2010 +0200

    Updated NEWS.

commit fc163856a3d9576cdb5b6acb8a75496c280ee68b
Author: Manuel Moos <z-man@users.sf.net>
Date:   Wed Aug 18 13:24:18 2010 +0200

    Added two new settings:
    - KEEP_PLAYER_SLOT allows the server to kick (preferably) spectators if it gets full so there is always one slot open for players
    - ACCESS_LEVEL_AUTOKICK_IMMUNITY sets the access level required to be immune from such kicks (and idle autokicks, too)

commit 5ba8887813bea6d632119eef957e5efe3c9a3519
Author: Manuel Moos <z-man@users.sf.net>
Date:   Wed Aug 18 12:03:12 2010 +0200

    Default chat action is no longer shouting if it's not allowed for the player.

commit 0955c481adc40832c9535f4db8510ca46f766b62
Author: Manuel Moos <z-man@users.sf.net>
Date:   Tue Aug 17 18:02:22 2010 +0200

    Updated NEWS file

commit f0285ad0997d39fa600a74ebb13b312b715734f4
Author: Manuel Moos <z-man@users.sf.net>
Date:   Tue Aug 17 17:50:09 2010 +0200

    Extended shouting access level check to /me command. Yeah, it would be cool to have a /team/me combination, but I'll call that feature creep for now.

commit 9f7e390a168e0f545b9439346c57cc2e7d387b67
Author: Manuel Moos <z-man@users.sf.net>
Date:   Tue Aug 17 17:43:44 2010 +0200

    Implemented /shout chat commands with new settings:
    DEFAULT_SHOUT_PLAYER/SPECTATOR makes the default chat action shouting (if 1) or team chat (if 0)
    ACCESS_LEVEL_SHOUT restricts the usage of /shout.

commit e723011134738a11f2400dcf4e7fe78c43c0a64a
Author: Manuel Moos <z-man@users.sf.net>
Date:   Sun Aug 8 14:34:09 2010 +0200

    Made faraway walls count less for enemy influence.

commit 5f178e44499501744dfe70debca77ac6ff29733d
Author: Manuel Moos <z-man@users.sf.net>
Date:   Sun Aug 8 14:33:18 2010 +0200

    Fixed calculation of wall build time for enemy influence detection.

commit 328ed315126dab12ec58dccfd7a953eac880ff72
Author: Manuel Moos <z-man@users.sf.net>
Date:   Fri Aug 6 17:11:48 2010 +0200

    Scores rendered behind console and menu now. No need to turn them off any more, ever. Well, when entering a game, maybe.

commit e89cb66af7901a92f84e1f879aac49b67632c73b
Author: Manuel Moos <z-man@users.sf.net>
Date:   Fri Aug 6 17:08:56 2010 +0200

    Scores rendered behind console and menu now. No need to turn them off any more, ever.

commit dd4d9ec7619e3b5e7320826ecd391dcc26e54472
Author: Manuel Moos <z-man@users.sf.net>
Date:   Mon Jun 28 16:11:22 2010 +0200

    Improving readability of console and in-game menu by fading the background to black with an alpha quad.

commit 4371785f8576cb4da466b251c97ad67bcaca2056
Author: Manuel Moos <z-man@users.sf.net>
Date:   Fri Jun 25 15:03:44 2010 +0200

    Finishing passing of configuration directory from last merge.

commit 165cd5228d1a81fa4a99a16e05f4daf15694971b
Merge: 982775bb0 c82e86c0c
Author: Manuel Moos <z-man@users.sf.net>
Date:   Fri Jun 25 14:49:42 2010 +0200

    Merging own changes from earlier:
     - Added passing down of $CONFIG directory in serverstarter scripts.
     - Hovering over color menu items no longer breaks debug recording playback fast forward.

commit c82e86c0c7ecc7e4473f961ac6c00e63dd62e57f
Author: Manuel Moos <z-man@users.sf.net>
Date:   Fri Jun 25 14:45:36 2010 +0200

    Added passing down of $CONFIG directory.

commit 982775bb0ff212a7e4ac0892b9b98a052aca102f
Merge: 1d95619ab ac9af2453
Author: Manuel Moos <z-man@users.sf.net>
Date:   Thu Jun 24 00:39:33 2010 +0200

    Merging own forgotten changes.

commit 3dc2f0f806cf56b80f4c765fc4094463d1eeca55
Author: Manuel Moos <z-man@users.sf.net>
Date:   Mon Jun 7 17:28:50 2010 +0200

    Fixed hovering over color menu items in fast forward playback.

commit 1d95619ab61b5e720556dbce4a9c9c18e00fa1dc
Author: Manuel Moos <z-man@users.sf.net>
Date:   Mon Jun 7 14:40:06 2010 +0200

    Avoiding player list read overflow. How did this go unnoticed for so long?

commit ac9af2453339043a4f5fe96899196069e5917c1c
Author: Manuel Moos <z-man@users.sf.net>
Date:   Tue Jun 1 00:55:52 2010 +0200

    Removed ADMIN_PASS setting if armathentication is enabled.

commit 05307e3b0aea4ecc29b1a7ea063abdd8041ea76b
Author: Manuel Moos <z-man@users.sf.net>
Date:   Thu May 27 12:59:08 2010 +0200

    Fixing aspect ratio calculations. In all practical cases, ensuring vertical fov did not happen; in those where something happened (really, really high screens), it overcompensated and distorted the image.

commit 085db3862478961fa82969351f7ace2c2fa50d4b
Author: Manuel Moos <z-man@users.sf.net>
Date:   Wed May 26 14:32:30 2010 +0200

    Taking ownership of ALL network objects formerly belonging to a deleted user.

commit 3b807d5bf6f8f58d7a5b06f7b81ffff0d4ee3c86
Author: Manuel Moos <z-man@users.sf.net>
Date:   Wed May 26 14:31:25 2010 +0200

    Clearing send queue on new user login. Fixes one instance of odd authentication dialogs popping up.

commit 1f9b2972ca1bc52d69383344ec5d166d55c246cc
Author: Manuel Moos <z-man@users.sf.net>
Date:   Tue May 25 14:28:24 2010 +0200

    Simplified default login procedure for @forums accounts.

commit a48f8c0f6ebefab2cf31310eb78524421418a731
Author: Manuel Moos <z-man@users.sf.net>
Date:   Sun Apr 25 22:26:39 2010 +0200

    Updated to current version from gnu.org. Address change, formatting, and LGPL is now the lesser GNU License.

commit ed42044c68a0d00aed3c87c13e49230b8981300b
Author: Manuel Moos <z-man@users.sf.net>
Date:   Sun Apr 25 22:24:34 2010 +0200

    Using OUR version of COPYING.

commit 79ea6e06b43d876f48023ee0e3319fb5b93208f9
Author: Manuel Moos <z-man@users.sf.net>
Date:   Thu Apr 22 12:17:50 2010 +0200

    Avoiding reloading of title screen when textures are reloaded and it isn't actually getting displayed.

commit 26f7f580cf4a0013892ceefbd3946cb962759e67
Author: Luke Dashjr <luke+bzr@dashjr.org>
Date:   Mon Apr 19 12:04:40 2010 -0500

    replace references to guru3.sytes.net with working URIs at forums.armagetronad.net

commit 822e3dea0d30fcaf7e03a9ff6230482285abf601
Author: Luke Dashjr <luke+bzr@dashjr.org>
Date:   Sat Apr 17 11:16:16 2010 -0500

    main is not a valid hack for AC_CHECK_LIB... use valid values

commit 09a5166c40b41af6d88d20eccd62146a0b3a6415
Author: Luke Dashjr <luke+bzr@dashjr.org>
Date:   Fri Mar 19 17:34:48 2010 -0500

    png_sig_cmp is in both libpng12 and libpng14, where as png_check_sig is only libpng12 --ssuominen

commit be55e0196756bb50618688c628ad3e572e830903
Author: Manuel Moos <z-man@users.sf.net>
Date:   Mon Feb 22 19:40:27 2010 +0100

    partial portugese translation

commit b14b695001de8b84668287fdd6939a1763d429c3
Author: Manuel Moos <z-man@users.sf.net>
Date:   Sun Feb 21 01:05:50 2010 +0100

    More typo fixes.

commit e7f78fc9467ae64b7d90778451ecc800856f56ed
Author: z-man <z-man@users.sf.net>
Date:   Sat Feb 20 17:25:20 2010 +0000

    Updated.

commit fa58ae13628e7d4057eb5d0bac1cf7b2f1396712
Author: z-man <z-man@users.sf.net>
Date:   Sat Feb 20 17:16:01 2010 +0000

    Merging luke's spelling fix branch.

commit 1874479d9c025b2c02b36b25ce70aef930d08eb6
Author: Manuel Moos <z-man@users.sf.net>
Date:   Sat Feb 20 16:45:08 2010 +0100

    Rebranding support for configure error messages.

commit e2b9b911250695bddc11a031d82c373390eb7844
Merge: 0c2c5e49d 2e878edf5
Author: Manuel Moos <z-man@users.sf.net>
Date:   Sat Feb 20 16:18:02 2010 +0100

    Merging start menu branch.

commit 0c2c5e49d759078b6bd95932781c40d0045a50a3
Merge: 0679033cd f75050547
Author: Manuel Moos <z-man@users.sf.net>
Date:   Sat Feb 20 16:17:20 2010 +0100

    Merging tooltip branch.

commit 0679033cd84caba49596cceb46cfcde6eb2f6993
Merge: 7dd4df2bb aab739de4
Author: Manuel Moos <z-man@users.sf.net>
Date:   Sat Feb 20 16:13:03 2010 +0100

    Merging luke's spelling fix branch.

commit 7dd4df2bb6970ddf7da8d901ceb41564316b3e51
Author: Manuel Moos <z-man@users.sf.net>
Date:   Fri Feb 19 18:02:35 2010 +0100

    "Winner..." message only shown if there is a non-zero win score. Yeah, we don't care if it's negative.

commit 5b739ef4db60e5b0732e264878bc9ccf11b551fd
Author: Manuel Moos <z-man@users.sf.net>
Date:   Sun Jan 31 16:00:43 2010 +0100

    Fixed debug recorder playback when first packet that is sent out
    causes an error. Never actually happens on 0.2.8, but all the time on Trunk.

commit 16bb86296aee6dd6c8411443adefb3eae8a7d11e
Author: z-man <z-man@users.sf.net>
Date:   Sat Jan 30 19:09:10 2010 +0000

    Merging bugfixes:
     ------------------------------------------------------------------------
     r9353 | bazaarmagetron | 2010-01-30 19:37:31 +0100 (Sat, 30 Jan 2010) | 2 lines
    
     Manuel Moos: Blacklisting SiS cards for display lists.
    
     ------------------------------------------------------------------------
     r9348 | bazaarmagetron | 2010-01-30 12:09:47 +0100 (Sat, 30 Jan 2010) | 2 lines
    
     Manuel Moos: Added block about the man in the middle attack prevention settings.
    
     ------------------------------------------------------------------------
     r9338 | bazaarmagetron | 2010-01-27 15:36:41 +0100 (Wed, 27 Jan 2010) | 2 lines
    
     Manuel Moos: Renamed protocol to 0.2.8.3.X to avoid even more
     confusion down the line :)
    
     ------------------------------------------------------------------------
     r9332 | bazaarmagetron | 2010-01-26 00:11:01 +0100 (Tue, 26 Jan 2010)| 2 lines
    
     Manuel Moos: Renamed 0.2.8.3_beta2 protocol to 0.2.8.3 to avoid confusion.
    
     ------------------------------------------------------------------------
     r9326 | bazaarmagetron | 2010-01-24 21:40:01 +0100 (Sun, 24 Jan 2010) | 5 lines
    
     author: Manuel Moos
     Don't check whether the selected display mode is valid if desktop
     resolution was selected. It will always fail and have the color depth
     be reduced to 16 bit.
    
     ------------------------------------------------------------------------
     r9322 | z-man | 2010-01-23 10:04:28 +0100 (Sat, 23 Jan 2010) | 3 lines
    
     Added subcultures to dedicated installer, too. They're not used, but
     admins may want to see the list.
    
     ------------------------------------------------------------------------
     r9321 | z-man | 2010-01-23 10:03:15 +0100 (Sat, 23 Jan 2010) | 2 lines
    
     Adding subculture file to installer.
    
     ------------------------------------------------------------------------
     r9320 | bazaarmagetron | 2010-01-23 02:17:52 +0100 (Sat, 23 Jan 2010) | 2 lines
    
     Manuel Moos: Fixing missing distribution of subcultures.srv.

commit 74c48674dcc2d9d4ad13aa7ae273f81f0dfdf75d
Author: Manuel Moos <z-man@users.sf.net>
Date:   Sat Jan 30 19:21:04 2010 +0100

    Blacklisting SiS cards for display lists.

commit 2c9956a5125860ea54a5a5eb8382a2c01d83519a
Author: z-man <Unknown>
Date:   Sat Jan 30 14:33:57 2010 +0000

    Removing debug output again.

commit 88b2bbc155e59dd860def9f9aad5891bfe639066
Author: z-man <Unknown>
Date:   Sat Jan 30 11:22:04 2010 +0000

    Rebranding icons and desktop file even if no KDE installation is done.

commit c456400f3c92ebea19efb206e744ac9748aaf14c
Author: Manuel Moos <z-man@users.sf.net>
Date:   Sat Jan 30 11:27:47 2010 +0100

    Added block about the man in the middle attack prevention settings.

commit 1446b2852b93abd302d901ea1e0135d5201e0880
Author: Manuel Moos <z-man@users.sf.net>
Date:   Sat Jan 30 11:27:34 2010 +0100

    Fixed comment typo.

commit 219fc79dc681d0db2c94ac1dac9726e7fde6662d
Author: z-man <Unknown>
Date:   Thu Jan 28 08:41:00 2010 +0000

    Completed rebranding for debian packages.

commit 33e3544c7cd997ebb26dd1078fab927851d1bace
Author: Manuel Moos <z-man@users.sf.net>
Date:   Wed Jan 27 13:52:22 2010 +0100

    Renamed protocol to 0.2.8.3.X to avoid even more confusion down the line :)

commit 4a2e44b512144ca4998d6a400586e3c4a02d8482
Author: z-man <Unknown>
Date:   Wed Jan 27 09:34:20 2010 +0000

    Proper quoting for rebranding.

commit 04a40e54bddfb7e2ee0b94e27b456faba206b1b2
Author: z-man <Unknown>
Date:   Wed Jan 27 09:05:50 2010 +0000

    Supporting rebranding on packaging.

commit 2e878edf5320c92186a8f18ca8f3f37f1f3a0973
Author: Manuel Moos <z-man@users.sf.net>
Date:   Tue Jan 26 16:42:04 2010 +0100

    Shorter names for first setup items.

commit 8d5416002f5b31d146b5c1a6ac37861dc9a16654
Author: Manuel Moos <z-man@users.sf.net>
Date:   Mon Jan 25 23:35:06 2010 +0100

    Renamed 0.2.8.3_beta2 protocol to 0.2.8.3 to avoid confusion.

commit ee55c2172979650cba7813881f52bb9073e4aceb
Author: Manuel Moos <z-man@users.sf.net>
Date:   Sun Jan 24 20:47:26 2010 +0100

    On those systems where it is possible, set a window name even in
    fullscreen mode.

commit 7a6d95ef5e5ad17aa8b350035833a8e961b8f7ea
Author: Manuel Moos <z-man@users.sf.net>
Date:   Sun Jan 24 20:45:50 2010 +0100

    Don't check whether the selected display mode is valid if desktop
    resolution was selected. It will always fail and have the color depth
    be reduced to 16 bit.

commit aab739de416121917c51fd1929bcea2d859fc332
Author: Luke Dashjr <luke+bzr@dashjr.org>
Date:   Sun Jan 24 02:22:42 2010 -0600

    how on Earth did we have so many spelling errors?!

commit f750505471777677a353c57f6c0f061e06697bfd
Author: Manuel Moos <z-man@users.sf.net>
Date:   Sat Jan 23 21:28:21 2010 +0100

    Added tooltip for ingame menu.

commit f48a506ee00b3e2a28e8173b000dd4b947006634
Author: Manuel Moos <z-man@users.sf.net>
Date:   Sat Jan 23 20:49:34 2010 +0100

    Added default binding for scrolling to the console end.

commit 297b4ec586ecded3bc3d20de19282672ff2afa81
Merge: bad9201e1 611f8fd05
Author: Manuel Moos <z-man@users.sf.net>
Date:   Sat Jan 23 20:15:48 2010 +0100

    Merging from mainline

commit bad9201e1be163d31e6436a1030e3b5a1e6c87e9
Author: Manuel Moos <z-man@users.sf.net>
Date:   Sat Jan 23 20:15:05 2010 +0100

    Whops, forgot to add the new config file itself.

commit 611f8fd05e641605e5fdcc71c6f4e43bb74d1d70
Author: Manuel Moos <z-man@users.sf.net>
Date:   Sat Jan 23 20:11:33 2010 +0100

    Added function to go to the (almost) end of the console messages.

commit 698d5493c8eca3388ddab27637bbfbcdf1b2fc24
Author: Manuel Moos <z-man@users.sf.net>
Date:   Sat Jan 23 19:23:56 2010 +0100

    Added default binds for spectator toggle, added tooltip for that.
    Added cursor key control template for single player freaks.

commit a4bc289dac2a79c9b582475280cf4b990c0e5f01
Author: Manuel Moos <z-man@users.sf.net>
Date:   Sat Jan 23 18:36:32 2010 +0100

    Added spectator toggle tooltip.

commit e26f609127a2da451a047374445568e7ae1fc2b1
Merge: 3151f75e8 9534251e4
Author: Manuel Moos <z-man@users.sf.net>
Date:   Sat Jan 23 18:07:27 2010 +0100

    Merging from mainline.

commit 9534251e42206238390008573d5088e987c4f9b9
Author: Manuel Moos <z-man@users.sf.net>
Date:   Sat Jan 23 18:06:33 2010 +0100

    Upping the default network speed and adapting the docs.

commit 3151f75e8aedb035f6bce40a8338448fa03e6d2c
Author: Manuel Moos <z-man@users.sf.net>
Date:   Sat Jan 23 17:55:25 2010 +0100

    Added network speed to greeting menu.

commit 29b5ff18031bc8e63d8de8186f0ad6264d5a093a
Author: Manuel Moos <z-man@users.sf.net>
Date:   Sat Jan 23 12:46:14 2010 +0100

    Fixing disabled texture output.

commit 51d0f9872daa60b3c1829d04d071d1ea76462457
Author: Manuel Moos <z-man@users.sf.net>
Date:   Sat Jan 23 09:46:44 2010 +0100

    Fixed out of array bounds error when generating team change menu items.

commit cae5d08c4c198b124bfbcc76adef0c32467d4639
Merge: 6981c5a14 24e205b89
Author: Manuel Moos <z-man@users.sf.net>
Date:   Sat Jan 23 01:16:23 2010 +0100

    Fixing missing distribution of subcultures.srv.

commit 24e205b89152c22d322a9cbfe37466cf8f9f0b1c
Author: Manuel Moos <z-man@users.sf.net>
Date:   Sat Jan 23 01:15:19 2010 +0100

    Fixing missing distribution of subcultures.srv.

commit 266e81c1fc2b6f00d94a578466614b6d6f118077
Author: Manuel Moos <z-man@users.sf.net>
Date:   Sat Jan 23 00:40:28 2010 +0100

    Adding key templates to distribution.

commit fb5ee865a2f0f435af3827e6c40da2b70b01e038
Author: Manuel Moos <z-man@users.sf.net>
Date:   Fri Jan 22 15:18:16 2010 +0100

    Made it possible to repeat the initial setup.

commit 42d8e28377cb98925afb2556ec035c99900f1934
Author: Manuel Moos <z-man@users.sf.net>
Date:   Fri Jan 22 15:09:13 2010 +0100

    Refined the default keyboard layouts.

commit c3f07331fc0c3a9e8aa3c0ad6588cb8dc7757916
Author: z-man <z-man@users.sf.net>
Date:   Thu Jan 21 20:14:30 2010 +0000

    Merging bugfixes from 0.2.8:
     ------------------------------------------------------------------------
     r9316 | bazaarmagetron | 2010-01-20 23:13:21 +0100 (Wed, 20 Jan 2010) | 1 line
     Manuel Moos: Fixed typos.
     ------------------------------------------------------------------------
     r9315 | bazaarmagetron | 2010-01-20 22:16:30 +0100 (Wed, 20 Jan 2010) | 2 lines
     Manuel Moos: Added shuffle suppression texts.
     ------------------------------------------------------------------------
     r9314 | bazaarmagetron | 2010-01-19 02:28:41 +0100 (Tue, 19 Jan 2010) | 2 lines
     Manuel Moos: Sound no longer stops for entire rounds if you alt-tab away.
     ------------------------------------------------------------------------
     r9309 | bazaarmagetron | 2010-01-16 19:01:46 +0100 (Sat, 16 Jan 2010) | 2 lines
     Manuel Moos: Made GCC (4.1, with --pedantic) happy, again.

commit f803e0dc3788066edf8feab140fbe3a889ac6f62
Author: z-man <z-man@users.sf.net>
Date:   Thu Jan 21 19:15:24 2010 +0000

    Starting bugfix branch.

commit 82e2392855bae23f4340e680e68c96e6570f7820
Author: Manuel Moos <z-man@users.sf.net>
Date:   Thu Jan 21 17:17:53 2010 +0100

    Moving initial tooltip display count from constructor to default config file so veterans don't get bugged by it.

commit b939760100eab6828bc0ec8916a6d72616134de1
Author: Manuel Moos <z-man@users.sf.net>
Date:   Thu Jan 21 15:51:20 2010 +0100

    Language selection help is now given in the language to be selected.

commit f01265bbd1b9e709dc6a695fff51a922c8936303
Author: Manuel Moos <z-man@users.sf.net>
Date:   Thu Jan 21 15:37:47 2010 +0100

    Moved menu bottom up and lengthened texts again.

commit 97d4150c2cea18f1d7b5efa1a3c7e8f26e788c86
Author: Manuel Moos <z-man@users.sf.net>
Date:   Thu Jan 21 15:34:06 2010 +0100

    Shortened texts so they fit on the screen.

commit 2556ef06bf2b0f1fd31cd34e24882bab613a2f27
Author: Manuel Moos <z-man@users.sf.net>
Date:   Thu Jan 21 15:31:14 2010 +0100

    Added default keyboard layout selection.

commit 8ae5619958ba1d06fde7b815f0b3bac94528a594
Author: Manuel Moos <z-man@users.sf.net>
Date:   Thu Jan 21 13:53:06 2010 +0100

    Added keyboard layout selection. Layout themselves are empty.

commit 6023a4fc9b2e0c3b200a6c59a21f7f97f33d1012
Author: Manuel Moos <z-man@users.sf.net>
Date:   Thu Jan 21 13:25:56 2010 +0100

    Adding second accept button at the bottom of the menu.

commit 5f2f645dbc7ce41b1fc75563decfc183ca923340
Author: Manuel Moos <z-man@users.sf.net>
Date:   Thu Jan 21 13:23:57 2010 +0100

    Added color selection menuitem.

commit c094d4603f6e49ab25dd3ef2ce5031ceefa7d292
Author: Manuel Moos <z-man@users.sf.net>
Date:   Thu Jan 21 12:39:15 2010 +0100

    Resurrected OpenGL information in the About menu.

commit f4ca7b0cd383e7930908482ed56e2c04b2249a76
Author: Manuel Moos <z-man@users.sf.net>
Date:   Thu Jan 21 12:12:34 2010 +0100

    Added second greeting screen after the first game, first game is now easier.

commit 9671eba82f82ab823bd349c2e3dce9ab0af360bc
Author: Manuel Moos <z-man@users.sf.net>
Date:   Thu Jan 21 01:33:18 2010 +0100

    Renaming welcome finish language item so translators notice the massive changes.

commit df11b78753391d0709a6bd3559df94c814eea458
Author: Manuel Moos <z-man@users.sf.net>
Date:   Thu Jan 21 01:13:20 2010 +0100

    Better title for exit menu item.

commit b0a723ec1444e1c4e14b1b334c823540a1aadf36
Author: Manuel Moos <z-man@users.sf.net>
Date:   Thu Jan 21 01:04:06 2010 +0100

    Added first setup menu, so far only containing the player name.
    After that, a new greeting screen, then one local game session.

commit e500b3725b0a43d4e416909588ee8aaf68169036
Author: Manuel Moos <z-man@users.sf.net>
Date:   Wed Jan 20 23:46:11 2010 +0100

    Easier to understand language menu for the first start.

commit 6981c5a14c1a6f0d69fe24ce9056a46d6281f003
Author: Manuel Moos <z-man@users.sf.net>
Date:   Wed Jan 20 22:56:52 2010 +0100

    Quicker help texts and organically accelerating key repeat for friendlier menus.

commit 4b523f1ec171eabb1aa587297d26b17619fffaab
Author: Manuel Moos <z-man@users.sf.net>
Date:   Wed Jan 20 22:47:32 2010 +0100

    Fixed typos.

commit cb81721c2b65ded34770601175964458f37f7bd4
Author: Manuel Moos <z-man@users.sf.net>
Date:   Wed Jan 20 21:47:28 2010 +0100

    Don't show cycle control tips while the player controls no object.

commit ddf491df7bf67cb36f79d1598ba696ec7a7e093d
Author: Manuel Moos <z-man@users.sf.net>
Date:   Wed Jan 20 21:47:05 2010 +0100

    Telling player to turn right first. The first enemy comes from the left :)

commit b64ef04c1bc587a8a6c21a171ef54aba72eb6fae
Author: Manuel Moos <z-man@users.sf.net>
Date:   Wed Jan 20 21:08:42 2010 +0100

    Fixed constructor order.

commit f385389e3274b0a551018386fa47b7698a6b2352
Author: Manuel Moos <z-man@users.sf.net>
Date:   Wed Jan 20 18:52:10 2010 +0100

    Only counting keypresses that actually had an effect as successful.

commit 0c38053238113d1948df7cd1f29c7f8f6e9687b2
Author: Manuel Moos <z-man@users.sf.net>
Date:   Wed Jan 20 16:13:02 2010 +0100

    Simplified tooltip creation.

commit 6afcdbfd38bdfb82f2c1226a98f2bfd76c734f5d
Author: Manuel Moos <z-man@users.sf.net>
Date:   Wed Jan 20 16:00:52 2010 +0100

    Better formatting for key notices.

commit eea5c50ba54bb017916785fdd957877cd5404589
Author: Manuel Moos <z-man@users.sf.net>
Date:   Wed Jan 20 14:51:53 2010 +0100

    Added veto function for tooltips, added chat tooltip that only shows in Multiplayer.

commit daab847c2cbb9e9afd4ab4ee37e45a0f662f02f7
Author: Manuel Moos <z-man@users.sf.net>
Date:   Wed Jan 20 13:53:54 2010 +0100

    Added tooltips to the most important player actions: as long as the player hasn't used them yet, he'll be remided how to turn, brake, glance and switch camera modes.

commit e38683d39b27ee7b622ad2ed40ca0334341cc250
Author: Manuel Moos <z-man@users.sf.net>
Date:   Wed Jan 20 11:04:44 2010 +0100

    Added shuffle suppression texts.

commit 992e06a92c6679c5950052cc5cb8b01dd2886bd6
Author: Manuel Moos <z-man@users.sf.net>
Date:   Tue Jan 19 00:56:59 2010 +0100

    Sound no loger stops for entire rounds if you alt-tab away.

commit 315674785d06a1e1ea8114c7c72bc636bc953433
Author: Manuel Moos <z-man@users.sf.net>
Date:   Sat Jan 16 19:15:19 2010 +0100

    Improved server behaviour during fullscreen message display. Before,
    it would wait for the clients to finish directly; that caused trouble,
    because the message usually is triggered by a network message from a
    remote admin, which means the server is in packet receiving state and
    it should quit from that state ASAP to avoid side effects. Now, the
    waiting is done in a background task stated via the st_Todo mechanism.

commit eae140c87d29412ced8de402ca9e0eb66871e1fc
Author: Manuel Moos <z-man@users.sf.net>
Date:   Sat Jan 16 19:06:14 2010 +0100

    Moving server comparison change to the server info comparison function where it belongs.

commit 516525eec6df6aee41b06f97c9cab9d4c24573ce
Author: Manuel Moos <z-man@users.sf.net>
Date:   Sat Jan 16 18:52:00 2010 +0100

    All INETADDR_ANY IPs now compare as unequal to avoid server deletion rampages during a DNS server outage.

commit 6888178f1c99d78f42011b7ff81671b5c71051f2
Author: Manuel Moos <z-man@users.sf.net>
Date:   Sat Jan 16 18:42:08 2010 +0100

    Made GCC happy, again.

commit 8bb2dbdc6d54cfe971691398446fb3c50b1d1e41
Author: Manuel Moos <z-man@users.sf.net>
Date:   Sat Jan 16 00:55:23 2010 +0100

    Updated news.

commit fa5190b7d4ac4f8548746eb3b5cb22577efc185f
Author: Manuel Moos <z-man@users.sf.net>
Date:   Sat Jan 16 00:04:42 2010 +0100

    Disabling pathfinding if it takes too long. Doesn't do too much good, anyway, a typical player will chase the AIs down actively.

commit 006dd0cbf938a1e8cce81f404de41acf23e2be8b
Author: Manuel Moos <z-man@users.sf.net>
Date:   Fri Jan 15 22:29:11 2010 +0100

    Speeding up default server pinging by a factor of two. Should still not totally break down on ISDN or fast dialup, definitely no problem for crappy WLAN or even the slowest form of DSL.

commit 7bdf9a3cf4e7158a9d5f4bcf5466afc9ae407127
Author: Manuel Moos <z-man@users.sf.net>
Date:   Thu Jan 14 23:24:38 2010 +0100

    Avoiding DNS lookups while still connected to the master server, if possible.

commit d0ee8ed0a77fb12a0289b698f0254bb2af44c44e
Author: Manuel Moos <z-man@users.sf.net>
Date:   Thu Jan 14 23:02:10 2010 +0100

    On conflicting information, prefer to keep the IP version of server infos to avoid needless DNS loopups.

commit ecfed79e4b01371e2b407da63bfac77f788757c7
Author: Manuel Moos <z-man@users.sf.net>
Date:   Thu Jan 14 22:43:48 2010 +0100

    Removing duplicate servers where one copy uses SERVER_DNS, the other not, right as they come in from the network.

commit 00fa48b38c1f6f9934e31a5f766cbbe320c30686
Author: Manuel Moos <z-man@users.sf.net>
Date:   Thu Jan 14 22:07:33 2010 +0100

    Adapted German translation a bit to new terminology.

commit ea701efc54ee706b27bb07d1c8d10c4a342551c3
Author: Manuel Moos <z-man@users.sf.net>
Date:   Thu Jan 14 17:47:43 2010 +0100

    Speeding up fast finish some more.

commit a223faa0e38efcfcc59a6c2c7cada5d2bc6d8212
Author: Manuel Moos <z-man@users.sf.net>
Date:   Thu Jan 14 12:40:50 2010 +0100

    Reorganized main game menu items to make internet multiplayer easier to access.

commit fd679d20f2a3a00e8134af42ef011038188086a0
Author: Manuel Moos <z-man@users.sf.net>
Date:   Thu Jan 14 12:39:26 2010 +0100

    Eating input the player made while the server list was fetched to avoid him going to host a game or quitting immediately.

commit eb6b0f47a00ecd907594eb0bfe2eb37e34be508a
Author: Manuel Moos <z-man@users.sf.net>
Date:   Thu Jan 14 09:58:00 2010 +0100

    Speeding up fast finish.

commit 92965197078add7ad436c5fedbd8ec26d3466b0e
Author: Manuel Moos <z-man@users.sf.net>
Date:   Thu Jan 14 09:56:55 2010 +0100

    Fixed bug where a round would go on forever if the last survivors where AIs outliving their humans by quite a bit, then getting killed sufficiently simultaneously.

commit 924504ec111016e3085e5d102196a8ec97f37a35
Author: Daniel Lee Harple <leeharple@gmail.com>
Date:   Mon Jan 11 19:58:03 2010 -0500

    Use colored name for shuffle messages.

commit ff45cd4d209cd7dafabeba0c42bdf6974275027b
Author: Manuel Moos <z-man@users.sf.net>
Date:   Mon Jan 11 21:13:05 2010 +0100

    Without armathentication built in, now all console commands stay
    at ADMIN access level so remote admins can actually use them. One
    exception: the now activated ACCESS_LEVEL can only be invoked from the
    console or config files by default and thus allows disabling commands
    for remote admins.

commit 98866e14ddde02ff80fcdbb2e5f44e3db75d06cb
Author: Daniel Lee Harple <leeharple@gmail.com>
Date:   Thu Dec 24 20:59:58 2009 -0500

    Do not extract whitespace from authentication params using std::ws()&#8212;it will not stop at a newline character. tString::ReadLine() will extract whitespace in the behavior we expect. Fixes bug #492844.

commit 49acfafa01e4299dfe71d0cfdbab57bf79bda0e5
Author: Daniel Lee Harple <leeharple@gmail.com>
Date:   Fri Nov 6 11:08:12 2009 -0500

    Intercepted chat commands are now written to ladderlog.txt.

commit 107dac043b24332a92c6d3d3b6b1b50865a6e178
Author: Daniel Lee Harple <leeharple@gmail.com>
Date:   Wed Nov 4 15:01:48 2009 -0500

    Use log name for intercepted chat commands

commit 1092a8d21bdcda64cdaf9d28cfe15854c315681a
Author: Manuel Moos <z-man@users.sf.net>
Date:   Sun Oct 11 21:37:13 2009 +0200

    Improved master server random polling, the second polled master now also is random, and all masters are polled if need be

commit ef70cf1ab4755ccf930033914d575b30b9e920bf
Author: Manuel Moos <z-man@users.sf.net>
Date:   Sun Oct 11 20:46:57 2009 +0200

    Storing server score between visits to the master list and polling higher scored servers first.

commit 615aba9c2dbc498039f1ee5c8d7e80a87534dcd8
Author: Manuel Moos <z-man@users.sf.net>
Date:   Sun Sep 27 01:25:52 2009 +0200

    Fixed typo.

commit c58fa797980331aa80364fca04dbaa4bdd1a014a
Author: Daniel Lee Harple <leeharple@gmail.com>
Date:   Fri Sep 18 15:03:36 2009 -0400

    USER_LEVEL now escapes the given authenticated name

commit 4bce2abed8e3ac15385f76ea781aaddd77c6a7e1
Author: Manuel Moos <z-man@users.sf.net>
Date:   Thu Sep 17 09:08:43 2009 +0200

    Making GCC 4.3 happy.

commit c3f3f64fa91425dc2ea740c8ce7dfdc34d6a551c
Author: Manuel Moos <z-man@users.sf.net>
Date:   Wed Sep 16 09:40:02 2009 +0200

    Zero turn speed custom camera now aligns with cycle when it is first set.

commit 205706d26bdad431e6e0d370636f5a7560954854
Author: Manuel Moos <z-man@users.sf.net>
Date:   Wed Sep 16 09:39:00 2009 +0200

    Removing warning about failed setting the network TOS to realtime.

commit 4fad20b11a3ab35b6cfce90ba98840c6423041c9
Author: Manuel Moos <z-man@users.sf.net>
Date:   Mon Sep 14 22:18:23 2009 +0200

    Fixing missing output parameter in $player_joins_team_noex.

commit 910c61048400e4c20742b973c8d6570b9a485abb
Author: Manuel Moos <z-man@users.sf.net>
Date:   Fri Sep 11 22:34:14 2009 +0200

    RESERVE_SCREEN_NAME now works regardless of the ALLOW_IMPOSTOR setting.
    Corrected and clarified RESERVE_SCREEN_NAME documentation.

commit d82fcef4239adea92c684c7c807fc349146b4a78
Author: Manuel Moos <z-man@users.sf.net>
Date:   Fri Sep 11 15:56:19 2009 +0200

    Ignoring custom.txt; it doesn't exist by default and is unlikely to be complete.

commit 79b0269d9fe792ccfceafe40f4835a048b976fbc
Author: Manuel Moos <z-man@users.sf.net>
Date:   Fri Sep 11 14:56:44 2009 +0200

    Updated with news.

commit ea7da8da64794924d3a9226b00db3839354c267f
Merge: d77524ea7 8d6c1462b
Author: Bazaarmagetron <z-man@users.sf.net>
Date:   Fri Sep 11 12:36:56 2009 +0200

    Automatic merging of commits that would change history order:
       ------------------------------------------------------------
       revno: 1136.5.3
       committer: Manuel Moos <z-man@users.sf.net>
       branch nick: armagetronad
       timestamp: Fri 2009-09-11 10:46:10 +0200
       message:
         Clarified purpose of directory generation loop.
       ------------------------------------------------------------
       revno: 1136.5.2
       committer: Manuel Moos <z-man@users.sf.net>
       branch nick: armagetronad
       timestamp: Fri 2009-09-11 10:45:50 +0200
       message:
         Fixed crash in server polling, mostly hitting master servers.
       ------------------------------------------------------------
       revno: 1136.5.1
       committer: Bazaarmagetron <z-man@users.sf.net>
       branch nick: 0.2.8-armagetronad-sync
       timestamp: Fri 2009-09-11 00:20:29 +0200
       message:
         Automatic merging of commits that would change history order:
         ------------------------------------------------------------
         Use --include-merges or -n0 to see merged revisions.
       ------------------------------------------------------------
       revno: 1136.4.1
       committer: Bazaarmagetron <z-man@users.sf.net>
       branch nick: 0.2.8-armagetronad-sync
       timestamp: Thu 2009-09-10 23:16:09 +0200
       message:
         Automatic merging of commits that would change history order:
         ------------------------------------------------------------
         Use --include-merges or -n0 to see merged revisions.
       ------------------------------------------------------------
       revno: 1136.1.12
       committer: Manuel Moos <z-man@users.sf.net>
       branch nick: armagetronad
       timestamp: Wed 2009-09-09 11:37:28 +0200
       message:
         No longer updating player names on login/logout event to prevent name change abuse.
       ------------------------------------------------------------
       revno: 1136.1.11
       committer: Manuel Moos <z-man@users.sf.net>
       branch nick: armagetronad
       timestamp: Wed 2009-09-09 09:34:05 +0200
       message:
         Implemented model cache to avoid long round start times where model loading is slow.
       ------------------------------------------------------------
       revno: 1136.1.10
       committer: epsy <epsy46@free.fr>
       branch nick: 0.2.8
       timestamp: Sat 2009-09-05 11:47:43 +0200
       message:
         Finally set GAME_TYPE in the example fortress config.
       ------------------------------------------------------------
       revno: 1136.1.9
       committer: Daniel Lee Harple <leeharple@gmail.com>
       branch nick: 0.2.8-armagetronad-work
       timestamp: Tue 2009-07-28 01:33:02 -0400
       message:
         Write the players on the team for ROUND_WINNER and MATCH_WINNER.
    
         Perhaps a better solution would be to have PLAYER_JOIN_TEAM, PLAYER_LEAVE_TEAM, and TEAM_RENAMED ladderlog entries.
       ------------------------------------------------------------
       revno: 1136.1.8
       committer: Daniel Lee Harple <leeharple@gmail.com>
       branch nick: 0.2.8-armagetronad-work
       timestamp: Mon 2009-07-27 12:17:19 -0400
       message:
         Added a custom language file. Create language/custom.txt in your user data directory, with contents:
    
             language Custom
             # custom language strings...
    
         Set LANGUAGE_FIRST Custom and LANGUAGE_Second <your-primary-language>
    
         No need to modify game-provided config files anymore.
       ------------------------------------------------------------
       revno: 1136.1.7
       committer: Daniel Lee Harple <leeharple@gmail.com>
       branch nick: 0.2.8-armagetronad-work
       timestamp: Sun 2009-07-26 10:54:01 -0400
       message:
         Use tSettingItem for these.
       ------------------------------------------------------------
       revno: 1136.1.6
       committer: Daniel Lee Harple <leeharple@gmail.com>
       branch nick: 0.2.8-armagetronad-work
       timestamp: Sun 2009-07-19 06:38:10 -0400
       message:
         After dying in in-cam mode, switch to the players initial camera preference.
       ------------------------------------------------------------
       revno: 1136.1.5
       committer: Manuel Moos <z-man@users.sf.net>
       branch nick: armagetronad
       timestamp: Sun 2009-07-05 21:47:38 +0200
       message:
         fixed typo.
       ------------------------------------------------------------
       revno: 1136.1.4
       committer: Manuel Moos <z-man@users.sf.net>
       branch nick: armagetronad
       timestamp: Sun 2009-07-05 13:06:16 +0200
       message:
         Avoiding client drops due to stalling authentication queue between rounds.
       ------------------------------------------------------------
       revno: 1136.1.3
       committer: Daniel Lee Harple <leeharple@gmail.com>
       branch nick: 0.2.8-armagetronad-work
       timestamp: Sat 2009-06-20 05:29:52 +0200
       message:
         Merge from 0.2.8-armagetronad-shufflespam
           ------------------------------------------------------------
           revno: 1136.3.4
           committer: Daniel Lee Harple <leeharple@gmail.com>
           branch nick: 0.2.8-armagetronad-shufflespam
           timestamp: Fri 2009-06-19 17:41:24 +0200
           message:
             Language tweak
           ------------------------------------------------------------
           revno: 1136.3.3
           committer: Daniel Lee Harple <leeharple@gmail.com>
           branch nick: 0.2.8-armagetronad-shufflespam
           timestamp: Fri 2009-06-19 11:43:44 +0200
           message:
             Documented negative/zero value for SHUFFLE_SPAM_MESSAGES_PER_ROUND.
           ------------------------------------------------------------
           revno: 1136.3.2
           committer: Daniel Lee Harple <leeharple@gmail.com>
           branch nick: 0.2.8-armagetronad-shufflespam
           timestamp: Fri 2009-06-19 00:00:05 +0200
           message:
             Removed double semicolon typo
           ------------------------------------------------------------
           revno: 1136.3.1
           committer: Daniel Lee Harple <leeharple@gmail.com>
           branch nick: 0.2.8-armagetronad-shufflespam
           timestamp: Thu 2009-06-18 23:53:26 +0200
           message:
             Players can no longer spam chat with /shuffle messages. Added new setting SHUFFLE_SPAM_MESSAGES_PER_ROUND, a per round, per player limit on the number of shuffle messages displayed.
       ------------------------------------------------------------
       revno: 1136.1.2
       committer: Daniel Lee Harple <leeharple@gmail.com>
       branch nick: 0.2.8-armagetronad-work
       timestamp: Sat 2009-06-20 05:29:06 +0200
       message:
         Merged from 0.2.8-armagetronad-suspend_fix
           ------------------------------------------------------------
           revno: 1136.2.1
           committer: Daniel Lee Harple <leeharple@gmail.com>
           branch nick: 0.2.8-armagetronad-work
           timestamp: Thu 2009-06-18 14:30:43 +0200
           message:
             A player is now removed from the game immediately when suspended.
       ------------------------------------------------------------
       revno: 1136.1.1
       committer: Manuel Moos <z-man@users.sf.net>
       branch nick: armagetronad
       timestamp: Mon 2009-05-04 20:23:53 +0200
       message:
         Fixed crash when getting disconnected from a server with higher MAXCLIENTS than the client has.

commit 8d6c1462b83a33e296535b31e1942512a489cf66
Author: Manuel Moos <z-man@users.sf.net>
Date:   Fri Sep 11 10:46:10 2009 +0200

    Clarified purpose of directory generation loop.

commit c4ff28d61831fd0457903c3b58b29878b642be01
Author: Manuel Moos <z-man@users.sf.net>
Date:   Fri Sep 11 10:45:50 2009 +0200

    Fixed crash in server polling, mostly hitting master servers.

commit d77524ea7f53a96c1ea88daa996ffc4438234141
Author: bazaarmagetron <Unknown>
Date:   Thu Sep 10 22:23:35 2009 +0000

    Automatic merging of commits that would change history order:
    ------------------------------------------------------------
    Use --include-merges or -n0 to see merged revisions.

commit 08e9bb8d84522e2d702e6e97c76773e2b891b95b
Merge: 99b7a427c 61143d45f
Author: Bazaarmagetron <z-man@users.sf.net>
Date:   Fri Sep 11 00:20:29 2009 +0200

    Automatic merging of commits that would change history order:
    ------------------------------------------------------------
    Use --include-merges or -n0 to see merged revisions.

commit 61143d45f6a0edb6187a7e5903dd41a13879c748
Merge: 99b7a427c 234e9f297
Author: Bazaarmagetron <z-man@users.sf.net>
Date:   Thu Sep 10 23:16:09 2009 +0200

    Automatic merging of commits that would change history order:
    ------------------------------------------------------------
    Use --include-merges or -n0 to see merged revisions.

commit 234e9f297c38bab0ab1938409b08f797deffdd12
Author: Manuel Moos <z-man@users.sf.net>
Date:   Wed Sep 9 11:37:28 2009 +0200

    No longer updating player names on login/logout event to prevent name change abuse.

commit d04be4a2bcb074e9acdbfd3f10431b196cc335e9
Author: Manuel Moos <z-man@users.sf.net>
Date:   Wed Sep 9 09:34:05 2009 +0200

    Implemented model cache to avoid long round start times where model loading is slow.

commit 9c9e2bf0c99109cb5db25f7dfaf94106028ff85a
Author: epsy <epsy46@free.fr>
Date:   Sat Sep 5 11:47:43 2009 +0200

    Finally set GAME_TYPE in the example fortress config.

commit 73e4165705ae00bc3ee8bb37eba233273e7a82f7
Author: Daniel Lee Harple <leeharple@gmail.com>
Date:   Tue Jul 28 01:33:02 2009 -0400

    Write the players on the team for ROUND_WINNER and MATCH_WINNER.
    
    Perhaps a better solution would be to have PLAYER_JOIN_TEAM, PLAYER_LEAVE_TEAM, and TEAM_RENAMED ladderlog entries.

commit 4606572201dcc37482d11a2172a14592a5bb2374
Author: Daniel Lee Harple <leeharple@gmail.com>
Date:   Mon Jul 27 12:17:19 2009 -0400

    Added a custom language file. Create language/custom.txt in your user data directory, with contents:
    
        language Custom
        # custom language strings...
    
    Set LANGUAGE_FIRST Custom and LANGUAGE_Second <your-primary-language>
    
    No need to modify game-provided config files anymore.

commit d563b917784211ebf39d50b34fe0d01754fcacc0
Author: Daniel Lee Harple <leeharple@gmail.com>
Date:   Sun Jul 26 10:54:01 2009 -0400

    Use tSettingItem for these.

commit 25bf402c8c9a7b7d80cee85dc0a6ac63ea692219
Author: Daniel Lee Harple <leeharple@gmail.com>
Date:   Sun Jul 19 06:38:10 2009 -0400

    After dying in in-cam mode, switch to the players initial camera preference.

commit 7f9280e813ce0c5cf17719fe460f6f883595416d
Author: Manuel Moos <z-man@users.sf.net>
Date:   Sun Jul 5 21:47:38 2009 +0200

    fixed typo.

commit 51b176f76bd4a27f396c7e86d7d9e74280edba06
Author: Manuel Moos <z-man@users.sf.net>
Date:   Sun Jul 5 13:06:16 2009 +0200

    Avoiding client drops due to stalling authentication queue between rounds.

commit 61a57f381d48e0b0250051af14075029b4b0a568
Merge: 2b879e607 e16ee0b33
Author: Daniel Lee Harple <leeharple@gmail.com>
Date:   Sat Jun 20 05:29:52 2009 +0200

    Merge from 0.2.8-armagetronad-shufflespam

commit 2b879e6074494533333316c6c09054237f6c7a2c
Merge: 694bc7a2b 12cc0c1ca
Author: Daniel Lee Harple <leeharple@gmail.com>
Date:   Sat Jun 20 05:29:06 2009 +0200

    Merged from 0.2.8-armagetronad-suspend_fix

commit e16ee0b33669aefb1ec2c74b4a85d468024b0e7a
Author: Daniel Lee Harple <leeharple@gmail.com>
Date:   Fri Jun 19 17:41:24 2009 +0200

    Language tweak

commit cd7cfd7f4f4aeb37f6125e32747d306af199b660
Author: Daniel Lee Harple <leeharple@gmail.com>
Date:   Fri Jun 19 11:43:44 2009 +0200

    Documented negative/zero value for SHUFFLE_SPAM_MESSAGES_PER_ROUND.

commit c23a256cf9db28eb7d9ed751cd897d835dd888c5
Author: Daniel Lee Harple <leeharple@gmail.com>
Date:   Fri Jun 19 00:00:05 2009 +0200

    Removed double semicolon typo

commit 814d7f591ccda6b570a076f2edd9ed789cc82682
Author: Daniel Lee Harple <leeharple@gmail.com>
Date:   Thu Jun 18 23:53:26 2009 +0200

    Players can no longer spam chat with /shuffle messages. Added new setting SHUFFLE_SPAM_MESSAGES_PER_ROUND, a per round, per player limit on the number of shuffle messages displayed.

commit 12cc0c1ca9e22b764e816d82fbe502e66f8452f6
Author: Daniel Lee Harple <leeharple@gmail.com>
Date:   Thu Jun 18 14:30:43 2009 +0200

    A player is now removed from the game immediately when suspended.

commit 694bc7a2bf3013c4617493f3d1e995a7667ff0f6
Author: Manuel Moos <z-man@users.sf.net>
Date:   Mon May 4 20:23:53 2009 +0200

    Fixed crash when getting disconnected from a server with higher MAXCLIENTS than the client has.

commit 99b7a427c6a7294984bd61454eb183a1c5e7cb71
Author: Manuel Moos <z-man@users.sf.net>
Date:   Sat Apr 25 09:20:32 2009 +0200

    Updated with changes.

commit d8cacdb9e7f19f6bc27f91c6216e5325d9348da7
Author: Manuel Moos <z-man@users.sf.net>
Date:   Sat Apr 25 09:20:01 2009 +0200

    Translated user ban/unban messages.

commit 3ca8353a5f779b2085322e6b33f4959cc098a98d
Author: Manuel Moos <z-man@users.sf.net>
Date:   Fri Apr 24 23:31:50 2009 +0200

    Added DDMJ's change requests: no CPUs, conquest timeout in team sumo.

commit 54cf6a08ae8197d813455bd2bde54b9538c8e398
Author: Manuel Moos <z-man@users.sf.net>
Date:   Fri Apr 24 23:31:30 2009 +0200

    Got rid of extra space in new round message.

commit 274fc2381ad5a3622758e5d1ca468754a5d07dca
Author: Manuel Moos <z-man@users.sf.net>
Date:   Thu Apr 23 00:13:00 2009 +0200

    Pausing sound between rounds to avoid stuttering.

commit f262ec9f819ec16992c8e17bcf00f0a3417a48f9
Author: Manuel Moos <z-man@users.sf.net>
Date:   Mon Apr 20 11:33:16 2009 +0200

    Removed hardcoded 10000 vertex limit for .ase files that wasn't checked and caused crashes on violation.

commit 2240246d6be0c6b12576e0602cc21db71605fed7
Author: Daniel Lee Harple <leeharple@gmail.com>
Date:   Wed Apr 15 10:38:39 2009 -0400

    Generalize dark color filter fix

commit d2af259476dd44380da5f886494d41f98e4f564b
Author: Daniel Lee Harple <leeharple@gmail.com>
Date:   Tue Apr 14 18:14:16 2009 -0400

    Clean up language strings for eUserConfig commands.
    
    BAN_USER and UNBAN_USER where missing usage_strings.

commit 96daa34f97d5995a58af0bc884991af736eb7d03
Author: Daniel Lee Harple <leeharple@gmail.com>
Date:   Tue Apr 14 17:47:16 2009 -0400

    eUserConfig commands, such as USER_LEVEL and RESERVE_SCREEN_NAME now exit immediately and show usage if the first argument, the username, is not given.

commit e7a8ccf23732f717f29a6065eaa150370afbdb54
Author: Daniel Lee Harple <leeharple@gmail.com>
Date:   Tue Apr 14 15:33:17 2009 -0400

    Fixed language key typo.

commit a6107c240c88a97401878dbcd31e0f2b9590dd43
Author: Daniel Lee Harple <leeharple@gmail.com>
Date:   Sat Apr 11 05:12:30 2009 -0400

    In se_SecretConsoleOut(), the message was sometimes sent to the server console twice.

commit 03043ff1583424d8858f9f1da4cb4267fd1967d4
Author: Daniel Lee Harple <leeharple@gmail.com>
Date:   Thu Apr 9 22:19:56 2009 -0400

    Cleaner fix for FILTER_DARK_COLOR_STRINGS

commit cf1c2ff89139e2040e6352b47480337f6d919e66
Author: Daniel Lee Harple <leeharple@gmail.com>
Date:   Thu Apr 9 17:12:32 2009 -0400

    Fixed FILTER_DARK_COLOR_STRINGS to not filter the reset color.

commit a20796fb753bd6b969fa77e20d1f8cac345a19b0
Author: Daniel Lee Harple <leeharple@gmail.com>
Date:   Mon Apr 6 14:02:57 2009 -0400

    Get rid of configure warning about ignoring the datarootdir setting.

commit 889f58cc8f457349d83995cf1e232f3bc2c46224
Author: Daniel Lee Harple <leeharple@gmail.com>
Date:   Mon Apr 6 13:03:57 2009 -0400

    We require GNU make. Silence warnings during bootstrap about &#8220;GNU make extension&#8221; and &#8220;non-POSIX variable name&#8221;.

commit 54123b8fa36daf4a9da3637f00ec2edb407905dd
Author: Manuel Moos <z-man@users.sf.net>
Date:   Mon Apr 6 10:06:48 2009 +0200

    Fixed client (and possibly server?) crash due to endless recursion during grid cleanup.

commit 412ba014bcfb57270f144182fc10ca22eeedc5e7
Author: Manuel Moos <z-man@users.sf.net>
Date:   Fri Apr 3 23:41:13 2009 +0200

    Removed PREDICT_WALLS setting for non-dedicated builds.

commit faac8d770a51f81b79410e8aaba32731aecab9d5
Author: Manuel Moos <z-man@users.sf.net>
Date:   Mon Apr 6 00:18:00 2009 +0200

    Removed 'const' qualifier from non-ref return type; gcc 4.3 complains about it.

commit f6479605c7a6704e003fefe574eb79ca639c971b
Author: Manuel Moos <z-man@users.sf.net>
Date:   Fri Apr 3 22:03:46 2009 +0200

    Translated prefix spam messages.

commit ded1130806ff4eff6f5f4560b2440c526e050411
Author: Manuel Moos <z-man@users.sf.net>
Date:   Fri Apr 3 21:53:55 2009 +0200

    Updated.

commit 66790ba1f4f9e1da9501aaa30511b9727a3fe6bb
Author: Daniel Lee Harple <leeharple@gmail.com>
Date:   Tue Mar 31 09:17:05 2009 -0400

    Updated other ePlayerNetID constructor initializer list.

commit 158411e8140f1e0d5baa2daf83603323d6f1d451
Author: Manuel Moos <z-man@users.sf.net>
Date:   Mon Mar 30 09:40:06 2009 +0200

    Worked around gcc 3.3's refusal to accept a freshly constructed string
    as const & parameter.

commit 82a264a3f7bce86d245e85c9ab65fc0af0b696a0
Author: Daniel Lee Harple <leeharple@gmail.com>
Date:   Sat Mar 28 14:25:45 2009 -0400

    Fixed VOTING_MATURITY. Fixes bug #350469

commit 4d8db1e72899b18aa682b5220024d4b5c56d8324
Author: Manuel Moos <z-man@users.sf.net>
Date:   Fri Mar 27 00:36:40 2009 +0100

    Fixing camera crash when there is no game object at all to watch.

commit 1816de3e176d55775c9c12b4b42c84829d5483de
Author: Manuel Moos <z-man@users.sf.net>
Date:   Wed Mar 25 21:46:12 2009 +0100

    Fixed typo.

commit 5dd267d544dc7ee949e190022562340c9b863c1c
Author: Daniel Lee Harple <leeharple@gmail.com>
Date:   Wed Mar 25 17:24:56 2009 -0400

    Turn down PREFIX_SPAM_START_COLOR_MULTIPLIER

commit 42c71af7a7e655be59c94aa26ba3d7e4672fa63c
Author: Daniel Lee Harple <leeharple@gmail.com>
Date:   Wed Mar 25 09:08:43 2009 -0400

    don't output src/test/Makefile

commit 083a420006beaba0eccbdcd61784a184e4ab1075
Author: Daniel Lee Harple <leeharple@gmail.com>
Date:   Wed Mar 25 08:39:41 2009 -0400

    Expose detailed prefix spam settings on all builds.

commit db24f8ae6242a8d517e049554564f49d14f0a687
Author: Manuel Moos <z-man@users.sf.net>
Date:   Wed Mar 25 09:52:37 2009 +0100

    Removed test for now. They don't seem to compile, at least not for
    out-of-source builds.

commit 0d9fd511b6ce104535fca6da0bc2a6ee777f76ac
Author: Daniel Lee Harple <leeharple@gmail.com>
Date:   Tue Mar 24 20:29:28 2009 -0400

    If a message is directed towards a player, cut the player name off the message so we can check for prefix spam.

commit 288d55c1ffb1197e9d91c55ae6ec97c94f7b430e
Author: Daniel Lee Harple <leeharple@gmail.com>
Date:   Tue Mar 24 19:38:21 2009 -0400

    Added prefix spam entry

commit 63155a115ed3dda499e3133ffed034ec1c80f438
Merge: 353b78e26 675f0a1dd
Author: Manuel Moos <z-man@users.sf.net>
Date:   Wed Mar 25 00:10:53 2009 +0100

    Merging prefix spam branch.

commit 675f0a1dd212e68d47156ae42f730eecbe6a271a
Author: Daniel Lee Harple <leeharple@gmail.com>
Date:   Tue Mar 24 17:47:11 2009 -0400

    added some ignores

commit 4fedb57b228c16827abb12feec5d69f6b5a7efbf
Author: Daniel Lee Harple <leeharple@gmail.com>
Date:   Tue Mar 24 17:10:14 2009 -0400

    keep track of line number for a session

commit f537085988077ce15809466665ee70a915dd98d1
Author: Daniel Lee Harple <leeharple@gmail.com>
Date:   Tue Mar 24 16:46:22 2009 -0400

    Count chats and chats that got through

commit 5f457e132b7f832667a996dc32ca36ad96807a4e
Author: Daniel Lee Harple <leeharple@gmail.com>
Date:   Tue Mar 24 16:24:13 2009 -0400

    removed unused include

commit c61e89a1f384693770c90b51e134a62956ae1886
Author: Daniel Lee Harple <leeharple@gmail.com>
Date:   Tue Mar 24 16:16:36 2009 -0400

    When checking for chat directed towards a player, chop off ',' also

commit eb49452897018250e79068fda010b9a5db1b43c5
Author: Daniel Lee Harple <leeharple@gmail.com>
Date:   Tue Mar 24 15:53:29 2009 -0400

    Only expose setting to enable/disable prefix spam checking

commit 240c3e24bb95e0eb84a014df20739c9bdd147ef0
Author: Daniel Lee Harple <leeharple@gmail.com>
Date:   Tue Mar 24 15:51:47 2009 -0400

    Added prefix spam test

commit 51c8bfe3d38807122ba5e4589e14bc4517c101ef
Author: Daniel Lee Harple <leeharple@gmail.com>
Date:   Tue Mar 24 12:52:54 2009 -0400

    cycleprograminited didn't respect the project dependency structure.

commit 79926a4b6fa8b5de804c2d605e586dad374188ee
Author: Daniel Lee Harple <leeharple@gmail.com>
Date:   Tue Mar 24 12:16:58 2009 -0400

    Added test subdir. Moved class eChatPrefixSpamTester to header.

commit 353b78e26f845678b3f9dd30916bed78dcc547b7
Author: Manuel Moos <z-man@users.sf.net>
Date:   Sun Mar 22 09:53:47 2009 +0100

    Fixed last commit.
    Highscores now list everyone, not just everyone better than the first
    person who ever played.

commit 66d45fcb09da6b7aae91fc62cd8d5b8af246ff2d
Author: Manuel Moos <z-man@users.sf.net>
Date:   Sun Mar 22 00:50:41 2009 +0100

    Really fixed #251447: names were filtered after reading from the highscore files.

commit b4cae4068db07336522cee393dc20395780d8768
Author: Luke Dashjr <luke+bzr@dashjr.org>
Date:   Sat Mar 21 11:36:28 2009 -0500

    restore missing specific DTDs from repository

commit 39e5f8d5cbb0669cb6b1629585487f95be62cdaf
Author: Manuel Moos <z-man@users.sf.net>
Date:   Fri Mar 20 13:32:15 2009 +0100

    Checking whether var directory exists before attempting to remove it. Fixes #345184.

commit 11439c55abb482250a8de2682ec9702cb2b3647d
Author: luke-jr <Unknown>
Date:   Thu Mar 19 19:02:46 2009 +0000

    restore old DTD

commit 84b82b771cd89e09e0ba1fb0a67779cb4108aed6
Author: Manuel Moos <z-man@users.sf.net>
Date:   Sat Mar 14 14:26:19 2009 +0100

    Updated for beta3.

commit af041d09381620c532acc8583212b22c5ed76a6d
Author: Manuel Moos <z-man@users.sf.net>
Date:   Thu Mar 12 11:44:08 2009 +0100

    Fixed sound muting when switching sound settings.

commit d40d91f378b6616f049eb946d2ee4a80a92a319b
Author: Manuel Moos <z-man@users.sf.net>
Date:   Thu Mar 12 11:24:16 2009 +0100

    Sound locks are now handled via locker objects instead of
    lock()/unlock() pairs for exception safety.
    Added a couple of locks that should fix random round end crashes.

commit 6e0e494e9500d6f0e1d94272ebc35180f63b5ee2
Author: Manuel Moos <z-man@users.sf.net>
Date:   Wed Mar 11 08:19:17 2009 +0100

    Removed obsolete (and wrongly calculated) goneRatio variable. This
    fixes sensor collision reports; they would sometimes falsely report a
    temporary wall behind a gridded wall as the first collision.

commit 74ada60e940c963e1de7c7927e3118f8dd06c241
Author: Manuel Moos <z-man@users.sf.net>
Date:   Tue Mar 10 22:57:53 2009 +0100

    Made it possible to switch viewports in four player mode.

commit 2683076cd9914d4c279117df14bd21652a67e5fc
Author: Manuel Moos <z-man@users.sf.net>
Date:   Tue Mar 10 22:56:48 2009 +0100

    Also renamed SilenceAll variable intenally.

commit f79b62b2ec7711b7281d3ab06d5c2c9565a06d49
Author: Manuel Moos <z-man@users.sf.net>
Date:   Tue Mar 10 21:39:04 2009 +0100

    renamed SILENCE_ALL -> SILENCE_DEFAULT.

commit ff6f2b00f0c5e5ddbd9290341b5d3918b9e0cf5f
Author: Manuel Moos <z-man@users.sf.net>
Date:   Tue Mar 10 21:29:44 2009 +0100

    Reverting last revision for redunancy.

commit eb68ba6dda5ed810306641eb44fed2b324706388
Author: Daniel Lee Harple <leeharple@gmail.com>
Date:   Sat Mar 7 13:52:35 2009 -0500

    SILENCE_ALL can be used on the client to ignore chat from all players locally.

commit 41c3475d8bdf0da8b2eb7513a69d5b2fdd1d2b4a
Author: Daniel Lee Harple <leeharple@gmail.com>
Date:   Wed Mar 4 17:18:05 2009 -0500

    escape colors

commit 5183b1878dddaf989844f10d44fc954be4f6684b
Author: Daniel Lee Harple <leeharple@gmail.com>
Date:   Wed Mar 4 15:35:22 2009 -0500

    Factored out to se_CalcTimeout().

commit 69f3dde88d58c5ba00ba36cf4142fc20d9d4f128
Author: Daniel Lee Harple <leeharple@gmail.com>
Date:   Wed Mar 4 15:29:37 2009 -0500

    Fix issue where a false prefix would be found (most likely a single letter one)

commit b1329a8a03e9e110b0962ea3849221b25599886d
Author: Daniel Lee Harple <leeharple@gmail.com>
Date:   Wed Mar 4 15:23:51 2009 -0500

    Only print spam prefix debugging when prefix is found

commit 7a8e7789f845e8ef5a4f7c0a0a13f9d2d382ee8b
Author: Daniel Lee Harple <leeharple@gmail.com>
Date:   Wed Mar 4 14:26:56 2009 -0500

    Extra param to FindPlayerByName() to not print stuff to console

commit 02bdc56e47c498bf8392501901e14d02b63c1862
Author: Daniel Lee Harple <leeharple@gmail.com>
Date:   Wed Mar 4 14:10:10 2009 -0500

    Known prefixes will now timeout sometime in the future.

commit 7d490b9bd47f99b6ad0bc1643a6a0902a0e29488
Author: Daniel Lee Harple <leeharple@gmail.com>
Date:   Wed Mar 4 12:21:25 2009 -0500

    * One letter prefixes can not be blocked now. Their score now stays just under the default PREFIX_SPAM_REQUIRED_SCORE.
    * For two letter prefixes: 6 messages with a 2-letter prefix will get through. The 7th will be blocked.

commit 87c4acb8d952809fdcbfac40a8333f9784da5556
Author: Daniel Lee Harple <leeharple@gmail.com>
Date:   Wed Mar 4 10:53:59 2009 -0500

    After a prefix has been found, remove old chat entries that begin with it.

commit 6b14fa1e9025ae15d08c84f4931591cc331a8080
Author: Manuel Moos <z-man@users.sf.net>
Date:   Wed Mar 4 15:26:46 2009 +0100

    Fixed comment typos.

commit fae21371a9d310b177f6dd9c9ad9a01b9fbadd58
Author: Manuel Moos <z-man@users.sf.net>
Date:   Wed Mar 4 13:08:58 2009 +0100

    Updated translation and clarified original.

commit b7096c348f2dd112926fed13339c5e83ac962c70
Author: Manuel Moos <z-man@users.sf.net>
Date:   Wed Mar 4 12:40:14 2009 +0100

    Added LAG_FREQUENCY_THRESHOLD to better deal with lag clusterbombs.

commit 71e69d167beb2f3483f575b3d0d9a1b24cdc8730
Author: Daniel Lee Harple <leeharple@gmail.com>
Date:   Tue Mar 3 22:27:21 2009 -0500

    fixed CommonPrefix

commit 9fec658060ec4c2478944f2381e86511e897a812
Author: Daniel Lee Harple <leeharple@gmail.com>
Date:   Tue Mar 3 21:56:34 2009 -0500

    doc

commit be2bccb06c962f3c114f078504113cdea9c2457a
Author: Daniel Lee Harple <leeharple@gmail.com>
Date:   Tue Mar 3 21:13:02 2009 -0500

    const correct

commit cce367d878907506963550a6d2c030b9a51ff2b5
Author: Daniel Lee Harple <leeharple@gmail.com>
Date:   Tue Mar 3 21:03:57 2009 -0500

    Added help strings and default settings

commit 363d83444e67b3bc867b9718304b229d818298b2
Author: Daniel Lee Harple <leeharple@gmail.com>
Date:   Tue Mar 3 20:46:40 2009 -0500

    ifdef DEBUG

commit 9f1ee880edc221f8602f4bbcb6fa4ef191b75457
Author: Daniel Lee Harple <leeharple@gmail.com>
Date:   Tue Mar 3 20:35:05 2009 -0500

    Reduced number of saved entries, and adjusted a prefix multipler

commit cfc86840899118dbc94aa21989b0edd3536b3256
Author: Daniel Lee Harple <leeharple@gmail.com>
Date:   Tue Mar 3 20:27:03 2009 -0500

    raising required prefix spam score, and reducing length multiplier

commit cc65e7c2cfe535257a068638501b821a2be1eeb3
Author: Daniel Lee Harple <leeharple@gmail.com>
Date:   Tue Mar 3 20:13:01 2009 -0500

    remove function. escape color codes

commit 771873fdcb281c49b49c978ffe943d5dac82fe0a
Author: Daniel Lee Harple <leeharple@gmail.com>
Date:   Tue Mar 3 20:04:16 2009 -0500

    Added spam prefix multipliers. Fixed score calculation.

commit 9beb252e92f28db916ffe1f92b3b37139301a545
Author: Daniel Lee Harple <leeharple@gmail.com>
Date:   Tue Mar 3 19:39:00 2009 -0500

    fixed file header

commit ef3957a1b4d93cdfcc5cab5d60141faac5d0ef8e
Author: Daniel Lee Harple <leeharple@gmail.com>
Date:   Tue Mar 3 19:18:06 2009 -0500

    check score after calculating

commit 888e86ef4030a4950d874650f399cfc510b8978b
Author: Daniel Lee Harple <leeharple@gmail.com>
Date:   Tue Mar 3 19:10:24 2009 -0500

    work on calculation prefix spam score

commit 81a8c63b9a2e1e583f5a5e62c4e782e5ff3ca0b9
Author: Daniel Lee Harple <leeharple@gmail.com>
Date:   Tue Mar 3 15:48:46 2009 -0500

    corrected prefix checking of /me messages

commit 461463a7e6efa69c802a32bc4097da2e186a8622
Author: Daniel Lee Harple <leeharple@gmail.com>
Date:   Tue Mar 3 15:46:11 2009 -0500

    Added some config items

commit 33349306081cca68371a226d0ed921bc50640ad9
Author: Daniel Lee Harple <leeharple@gmail.com>
Date:   Tue Mar 3 15:21:33 2009 -0500

    factored out to se_CalcScore()

commit 67351187aa41a6889ec9e38d94af36c88c0cfa49
Author: Daniel Lee Harple <leeharple@gmail.com>
Date:   Tue Mar 3 15:00:20 2009 -0500

    ShouldCheckMessage() takes a eChatSaidEntry

commit 1d2d15a9177b406bc173be7f4d5b8dd79ca3021b
Author: Daniel Lee Harple <leeharple@gmail.com>
Date:   Tue Mar 3 14:26:37 2009 -0500

    log2 only used once

commit fe9376146e8af22b11649cf380588e5b34c8c7a7
Author: Daniel Lee Harple <leeharple@gmail.com>
Date:   Tue Mar 3 14:13:57 2009 -0500

    Factor out se_EscapeColors()

commit d5208452b92d70bfe05bccec15ed9820da491215
Author: Daniel Lee Harple <leeharple@gmail.com>
Date:   Tue Mar 3 13:53:52 2009 -0500

    Corrected eChatMessageType hierarchy.

commit 80d2d61afc74d759607e21c9635af495386a44f4
Author: Daniel Lee Harple <leeharple@gmail.com>
Date:   Tue Mar 3 13:49:37 2009 -0500

    Documented

commit 809a1577a9ba492d5323ba9e2eff13b11ca00f79
Author: Daniel Lee Harple <leeharple@gmail.com>
Date:   Tue Mar 3 13:13:54 2009 -0500

    factored out some code to HasKnownPrefix()

commit be49faa09a41ecff1212c3de486139b3ea61146c
Author: Daniel Lee Harple <leeharple@gmail.com>
Date:   Tue Mar 3 13:08:27 2009 -0500

    * Public chat directed towards a player not checked for prefix spam.
    * sg_StringEndsWith() -> st_StringEndsWith()

commit cfc3fb568efad7b5b62373835b29efefe0d26378
Author: Daniel Lee Harple <leeharple@gmail.com>
Date:   Tue Mar 3 12:41:56 2009 -0500

    * Added eChatMessageType_Public_Direct.
    * Working on direct messages in public chat. They shouldn't be marked as spam.

commit afd7f3b742b04a2ba9f4cad05faf2ad9ea20e13e
Author: Daniel Lee Harple <leeharple@gmail.com>
Date:   Tue Mar 3 11:56:07 2009 -0500

    * eChatLastSaid::InsertSaid() -> eChatLastSaid::AddSaid()
    * added eChatLastSaid::AddPrefix()

commit f0ecb58e9b072bc7e8e13f51aea950012216d78a
Author: Daniel Lee Harple <leeharple@gmail.com>
Date:   Tue Mar 3 11:43:48 2009 -0500

    * eChatSaid -> eChatSaidEntry
    * eChatLastSaid now class instead of deque
    * known prefixes now stored in eChatLastSaid

commit 1dd2624ec533b43bf7bb3ee6157543806ba229f5
Author: Daniel Lee Harple <leeharple@gmail.com>
Date:   Tue Mar 3 10:26:46 2009 -0500

    documentation

commit 0530965b9a93bf09fbc2b45b6b8dde5484815412
Author: Daniel Lee Harple <leeharple@gmail.com>
Date:   Tue Mar 3 10:23:50 2009 -0500

    escape colors

commit 684aebe8af49d62e91074856e5823fa08c134b4f
Author: Daniel Lee Harple <leeharple@gmail.com>
Date:   Tue Mar 3 10:08:07 2009 -0500

    Check from known prefixes first (less expensive)

commit 6ddf26cf3529591b4b5c3784089bcf5e4e5b658b
Author: Daniel Lee Harple <leeharple@gmail.com>
Date:   Tue Mar 3 09:56:15 2009 -0500

    spam prefix protection

commit 417cd6616869dc3b5094167d704e9f6be5661754
Author: Manuel Moos <z-man@users.sf.net>
Date:   Tue Mar 3 15:13:43 2009 +0100

    In debug mode, no longer check for desktop dimensions unless desktop
    fullscreen mode is selected. This avoids the annoying flickering and
    makes the window find an actually useful place on the desktop instead
    of jumping to the top left corner.

commit 83c24622ba4f2a3f2137ac95f5d4ac46959ae388
Author: Daniel Lee Harple <leeharple@gmail.com>
Date:   Mon Mar 2 23:04:30 2009 -0500

    more quick exit changes

commit c52135da79472076962fbb54a60896b36a239658
Author: Daniel Lee Harple <leeharple@gmail.com>
Date:   Mon Mar 2 22:16:34 2009 -0500

    removed old help entries

commit 525a5a0f2c22bea952db8d82ff71a7dcde2c36b4
Author: Daniel Lee Harple <leeharple@gmail.com>
Date:   Mon Mar 2 22:06:55 2009 -0500

    * Removed similarity stuff.
    * Added eChatMessageType
    * Use eChatSaid instead of std::pair

commit dd3b42cad470308b11d35f45006aa1b5e96692ad
Author: z-man <Unknown>
Date:   Mon Mar 2 19:10:58 2009 +0000

    Adapted to uMenu::quickexit changes.

commit e5b5f90de8679b7cc32cfb0344ccfd010f9cf230
Author: Manuel Moos <z-man@users.sf.net>
Date:   Mon Mar 2 17:28:23 2009 +0100

    Added "quit to game selection menu" state to uMenu::quickexit.
    Using it to react on timeouts while a menu is getting displayed and to
    properly abort pending server induced fullscreen messages.

commit 2f2e848ebe6b958b728d4918dda764b66c2f81eb
Author: Manuel Moos <z-man@users.sf.net>
Date:   Mon Mar 2 16:05:43 2009 +0100

    Fixed exit cleanup failure (leading to crash at least on trunk) on timeouts.

commit 59c6264eb1417929e2d828676e5859b3d21f7000
Author: Manuel Moos <z-man@users.sf.net>
Date:   Mon Mar 2 14:56:58 2009 +0100

    Removed unused variables.

commit 733442061e053533265872d37038fd56c16149e0
Author: Manuel Moos <z-man@users.sf.net>
Date:   Mon Mar 2 12:56:37 2009 +0100

    Reduced kill timeout in case cycle simulation gets stuck.
    Fixed cycles getting stuck because of tsTodo floating point rounding.

commit b4b6715d39eba68cb8d79c0b05c8992b39f24391
Author: Manuel Moos <z-man@users.sf.net>
Date:   Fri Feb 27 15:02:37 2009 +0100

    Forgot to update NEWS.

commit 979585db28a674f862e5db2f5bc0bae9a9249b48
Author: Manuel Moos <z-man@users.sf.net>
Date:   Fri Feb 27 14:34:13 2009 +0100

    Injected Armatrator access level between Team Leader and Moderator and gave it IP and ID read rights by default.

commit dd1baf930c54682ff2fd72c0f5bf85eab3cfd52e
Author: Manuel Moos <z-man@users.sf.net>
Date:   Thu Feb 26 18:00:52 2009 +0100

    Now switched to the more standard and easier to escape reading method that turns \\ into \, \\\\ into \\ and so on.

commit 61e16a061a6735036d08a3097674cf4854b76028
Author: Manuel Moos <z-man@users.sf.net>
Date:   Thu Feb 26 17:03:39 2009 +0100

    Backslash at the front of a read string now correctly escapes the following character.

commit f497a04754d22a3c9baa8de7b6c1aa2d3941aac8
Author: Manuel Moos <z-man@users.sf.net>
Date:   Thu Feb 26 16:32:46 2009 +0100

    Removed obsolete rendering code and restored adaption of near clipping plane to close walls.

commit 36daff50cd89c0f0311fc4a503c9581f8f5091cf
Author: Manuel Moos <z-man@users.sf.net>
Date:   Thu Feb 26 15:22:01 2009 +0100

    Fixed unescaping of what becomes of \_ or, in fact any
    \<special character>, during escaping.

commit 52e16e973da86fa368eff1fc97da686a84b70f86
Author: Manuel Moos <z-man@users.sf.net>
Date:   Thu Feb 26 12:43:00 2009 +0100

    Made clear unknown methods are an internal error.

commit e09ec12e2e4828536622c85951e6f3c17afc8235
Author: Manuel Moos <z-man@users.sf.net>
Date:   Wed Feb 25 22:51:10 2009 +0100

    Translated new language items so no smartass reopens the 'translation not complete' bug :)

commit c74be0bfd24bec0093cdf40f3b4804c1eaf99385
Author: Manuel Moos <z-man@users.sf.net>
Date:   Wed Feb 25 22:30:59 2009 +0100

    Added missing help entries.

commit 1e7ab9aca56b33d103035d7e5ae018710ddc5075
Author: Manuel Moos <z-man@users.sf.net>
Date:   Wed Feb 25 22:03:54 2009 +0100

    Added items collected over the past months.

commit 955d5386018a032b344417c9ac501a6af037dc17
Author: Manuel Moos <z-man@users.sf.net>
Date:   Wed Feb 25 20:21:35 2009 +0100

    Softcoded command help.

commit 80e76c7e6354af8542c3750694604f2f858ddc1d
Author: Manuel Moos <z-man@users.sf.net>
Date:   Wed Feb 25 19:26:36 2009 +0100

    Applied epsy's changes from https://bugs.launchpad.net/armagetronad/0.2.8/+bug/312245/comments/3
    (Please use "./update.py --scm" from now before committing changes to
    this file to keep redunant untranslated strings out of bzr/svn.)

commit 4c04cd00b1d5d33c0b149eeed028734e94f6c2b5
Author: Manuel Moos <z-man@users.sf.net>
Date:   Wed Feb 25 19:10:35 2009 +0100

    Completed translation.

commit 9bf6607e59eeed2c37b800712f040706cddf3ca3
Author: Manuel Moos <z-man@users.sf.net>
Date:   Wed Feb 25 19:09:28 2009 +0100

    Updated IDs of some items.

commit 28d6624c98d4ea5c4958e04c51ec0e6d03e53dee
Author: Manuel Moos <z-man@users.sf.net>
Date:   Wed Feb 25 16:39:06 2009 +0100

    Small typo.

commit 929243db8c4b46408a2ff10126afa330df674d59
Author: Manuel Moos <z-man@users.sf.net>
Date:   Wed Feb 25 16:34:28 2009 +0100

    Translated some more.

commit c6201e2111caf07114556b0b173f1e672c2f291b
Author: Manuel Moos <z-man@users.sf.net>
Date:   Wed Feb 25 15:46:03 2009 +0100

    SPAM_MAXLEN can only be modified by the owner to prevent accidents.

commit 7946bafc6575afb8afa6308cb11fe5696fe461cc
Author: Manuel Moos <z-man@users.sf.net>
Date:   Wed Feb 25 15:25:18 2009 +0100

    Corrected lag variance setting help ID.

commit 7810a6ad1b105c60866b8a2a8d350b93fe7bb99a
Author: Manuel Moos <z-man@users.sf.net>
Date:   Wed Feb 25 12:59:50 2009 +0100

    Updated.

commit 23865016de9c79805f9d8d56fdfbf600b466d132
Author: Manuel Moos <z-man@users.sf.net>
Date:   Wed Feb 25 12:54:21 2009 +0100

    Switched to utf8 as the encoding used for scrambling passwords and
    sending usernames to the authority.

commit 5fa732d2decab7599a17fc0e43829b67878c0c02
Author: Manuel Moos <z-man@users.sf.net>
Date:   Tue Feb 24 19:21:14 2009 +0100

    Removed idle kick from fortess sample politics; idle remove is more than enough.

commit 581078875116900062fdb952738640f3b19732cd
Author: Manuel Moos <z-man@users.sf.net>
Date:   Tue Feb 24 18:57:38 2009 +0100

    More flexible client alpha build expiry distinguising between 0.2.8 and trunk servers.

commit d96414c690f44bd00501979c9112d82529179f88
Author: Manuel Moos <z-man@users.sf.net>
Date:   Tue Feb 24 17:06:48 2009 +0100

    Translation work.

commit 4c6c19fcf67b3c57c9d756bd5d3189cfe7ebbd9d
Author: Manuel Moos <z-man@users.sf.net>
Date:   Sun Feb 22 11:58:24 2009 +0100

    Correctly encode non-ascii-characters.

commit 599add556ff336aa3638c20549bee78ad9e46841
Author: Manuel Moos <z-man@users.sf.net>
Date:   Thu Feb 19 23:07:16 2009 +0100

    Corrected competition master subculture.

commit 5024904fd064c05b8d175316b8768d274f8e767e
Author: Manuel Moos <z-man@users.sf.net>
Date:   Thu Feb 19 13:42:57 2009 +0100

    Keyup events no longer run through doublebind protection.

commit 4d8eb595be38c30658ba06bd44743d8caa5e3ab5
Author: Daniel Lee Harple <leeharple@gmail.com>
Date:   Tue Feb 17 21:26:50 2009 -0500

    Don't apply similarity check to team messages

commit 63b6f777a5efacb83088e3579a53be24dbdf2449
Author: Daniel Lee Harple <leeharple@gmail.com>
Date:   Tue Feb 17 19:48:24 2009 -0500

    Correceted SPAM_SIMILARITY_PREFIX_MULTIPLIER help text

commit 835a7580b6599d16f70718339bce33e1288d3768
Author: Daniel Lee Harple <leeharple@gmail.com>
Date:   Tue Feb 17 19:17:38 2009 -0500

    newline

commit 31fbc1abf7cb58e59b5b0834e8c2445606a657ae
Author: Daniel Lee Harple <leeharple@gmail.com>
Date:   Tue Feb 17 19:16:26 2009 -0500

    Moved chat spam class to new file. Implemented similarity spam check.

commit 2b17b49c4fd7a72fa9cfc34b59f2af3852ee9119
Author: Daniel Lee Harple <leeharple@gmail.com>
Date:   Tue Feb 17 13:04:22 2009 -0500

    Factored last said to be a deque of pairs

commit 857315e202a8de5ec955be13508ad55da6fda28b
Author: Manuel Moos <z-man@users.sf.net>
Date:   Mon Feb 16 20:36:13 2009 +0100

    Fixed removal of wrong delete info.

commit 09908bb392c5de2b520508284b94b80d3029b390
Author: Manuel Moos <z-man@users.sf.net>
Date:   Mon Feb 16 19:40:27 2009 +0100

    Fixed deleted objects from lingering around on the client too much.

commit 4b00f3c5c3f94d3d2558211850752d16a8d514a8
Author: Manuel Moos <z-man@users.sf.net>
Date:   Mon Feb 16 19:39:10 2009 +0100

    Removed annoying debug breakpoints.

commit 5fb1827b9825007b68f218f4812a975137897f80
Author: Manuel Moos <z-man@users.sf.net>
Date:   Mon Feb 16 16:28:38 2009 +0100

    Name lenght limit now also applies to admin renames. Silly admins.

commit d24fd56d38b373a6ebde4c5833d94b7651f37c2b
Author: Manuel Moos <z-man@users.sf.net>
Date:   Mon Feb 16 16:21:56 2009 +0100

    Added emergency code to hopefully catch the invulnerability bug.

commit ff4a092221bb8e64c0bc9a952489cf8e17792840
Author: Manuel Moos <z-man@users.sf.net>
Date:   Mon Feb 16 16:01:16 2009 +0100

    Don't leave the cycle driving straight on on the server just because a
    couple of turns were missed.

commit 01b57ecdfc4cd0095185c3fcae4dcac4302f9233
Author: Manuel Moos <z-man@users.sf.net>
Date:   Mon Feb 16 15:33:41 2009 +0100

    Implemented a variant of RLBOT simulating tripple binds. Useful for stress tests.

commit 91cad6626272f343caeed4cab4b09d21899c4fe9
Author: Manuel Moos <z-man@users.sf.net>
Date:   Mon Feb 16 13:18:31 2009 +0100

    No more respawining while death/winzone is active.

commit 8e443ff0e58621f382b968b15e1595c1831219b8
Author: Manuel Moos <z-man@users.sf.net>
Date:   Mon Feb 16 13:05:52 2009 +0100

    Fixed cycle extrapolator getting permanently stuck.

commit 9ecad7eb7057751bc8b6c5363c73cbb842631267
Author: Manuel Moos <z-man@users.sf.net>
Date:   Mon Feb 16 10:10:15 2009 +0100

    Ammendment to object ID recycling bugfix: sending object create and
    delete messages in alternating bursts now. Pending deletes should not
    block creations indefinitely.

commit d8cc73db4486d757e36271b767ecfa877901a452
Author: Manuel Moos <z-man@users.sf.net>
Date:   Mon Feb 16 09:41:59 2009 +0100

    Removed small hickup detection in regular debug builds.

commit f9c6c308d20049c1c020434b318f0de576bd6749
Author: Manuel Moos <z-man@users.sf.net>
Date:   Mon Feb 16 01:32:05 2009 +0100

    Removed small hickup detection in regular debug builds.

commit cd3882b5741c11b3303c84f19156d34ec95d3f36
Author: Manuel Moos <z-man@users.sf.net>
Date:   Mon Feb 16 01:23:02 2009 +0100

    Rough fix for https://launchpad.net/bugs/329874:
    While there are deletion messages pending to a client, don't send creation messages.

commit 9773fae823a14be6aaa5efaa30fccefab1fa1676
Author: Manuel Moos <z-man@users.sf.net>
Date:   Sun Feb 15 23:36:08 2009 +0100

    Instead of clearing the registration pointer of nNetObjects once
    they're remotely destroyed, have them switch over to being considered
    created locally. Objects lingering on for some reason still hold on
    to their object ID; if it gets reassigned on the server to some other
    object before the original object finally gets destroyed, clients
    rightfully complain about a duplicate use of the ID. Keeping the
    object registered avoids the reuse of the ID.

commit a17f88c5ba7b7d1461e14ac5369634ff1163faac
Author: Manuel Moos <z-man@users.sf.net>
Date:   Sun Feb 15 23:33:43 2009 +0100

    Whoops, re-added variable.

commit dcbcffa929bd5cebf0525e8c2af693826fead8cb
Author: Manuel Moos <z-man@users.sf.net>
Date:   Sun Feb 15 23:31:38 2009 +0100

    Removed obsolete breakpoint

commit d6976a64505053ad202c4590982371bbe5b0f05d
Author: Manuel Moos <z-man@users.sf.net>
Date:   Sun Feb 15 23:29:27 2009 +0100

    Fixed typo in asserts.

commit 05e4edb3e693345ba3c0d6e6f060157db6ffbac7
Author: Manuel Moos <z-man@users.sf.net>
Date:   Sun Feb 15 23:29:11 2009 +0100

    Losing first packet when simulating ping.

commit c1356c805bfec0a59c38a436475bb42b77b3458c
Author: epsy <epsy46@free.fr>
Date:   Sun Feb 15 22:21:39 2009 +0100

    Fixed bug 329812: MOVE_TO doesn't work when specifying port

commit a79611b873ef027d86296ea48df7ab83938067a8
Author: Manuel Moos <z-man@users.sf.net>
Date:   Sun Feb 15 20:05:55 2009 +0100

    Fixed typo

commit 72a19c08e2fe1ff54bdd7bfea9dd9a49351e5643
Author: Manuel Moos <z-man@users.sf.net>
Date:   Sun Feb 15 18:42:35 2009 +0100

    Added assertions to pathfinding code (I was suspecting an infinte loop
    bug there, turned out to be just a case of a heavily fragmented grid).

commit 3331d547dac6e80aa49bbe76081c610c52997d40
Author: Manuel Moos <z-man@users.sf.net>
Date:   Fri Feb 13 17:23:30 2009 +0100

    Hopefully fixed playback desync when user is trying to log in with an illegal authority.

commit 0aaca2e581bb5b33ce44d7f4001ad19973c1d82c
Author: Manuel Moos <z-man@users.sf.net>
Date:   Fri Feb 13 15:24:27 2009 +0100

    Fixed recording desync when a remote admin includes large config files with some settings vetoed.

commit bff8c123088107897eb90fa83023d7f5f34fefea
Author: Manuel Moos <z-man@users.sf.net>
Date:   Fri Feb 13 14:48:16 2009 +0100

    Stable debug level guaranteed.

commit 86255f219ec25211386418a7fc443c0552150523
Author: Manuel Moos <z-man@users.sf.net>
Date:   Fri Feb 13 14:23:41 2009 +0100

    DEDICATED_IDLE now needs to be exactly 0 (or less) to keep a server going forever.

commit 78bd28020129fe57cce00c455bedc8fee9833cc0
Author: Manuel Moos <z-man@users.sf.net>
Date:   Fri Feb 13 12:08:53 2009 +0100

    Added detection of small timer hickups in debug mode.

commit b213b1f909f2897fc6e145e7083484d238ca4c9a
Author: Manuel Moos <z-man@users.sf.net>
Date:   Fri Feb 13 01:07:25 2009 +0100

    Tuning of timer drift detection to make it less likely to indicate a drift when there is none.

commit 88cead578b913fb36597dc113e4891037f4d0b9a
Author: Manuel Moos <z-man@users.sf.net>
Date:   Thu Feb 12 22:48:12 2009 +0100

    Bending the time the client claims to have turned the cylce if telling
    the truth would mean certain death.

commit e28101725027e97b17e4d2edc1e68ebfb7a03ec6
Author: Manuel Moos <z-man@users.sf.net>
Date:   Thu Feb 12 22:23:57 2009 +0100

    Common code for lag credit clamping.

commit b79e81f0f553db469e2612ba6cc940bbcceb6d49
Author: Manuel Moos <z-man@users.sf.net>
Date:   Thu Feb 12 19:10:21 2009 +0100

    Reverted accidental change.

commit 0fda19dc129905bbd39f140df3aa8336ecee58e3
Author: Manuel Moos <z-man@users.sf.net>
Date:   Thu Feb 12 18:54:56 2009 +0100

    Added lag credit clamping dependant on the measured lag variance.

commit 7fca5490f5dbdddbcb90c688361db425b47ac2f5
Author: Manuel Moos <z-man@users.sf.net>
Date:   Thu Feb 12 18:25:07 2009 +0100

    updated.

commit 8a881c26c0fc74142ea3e00abadb5b4ef24b0270
Author: Manuel Moos <z-man@users.sf.net>
Date:   Thu Feb 12 17:50:00 2009 +0100

    Corrected comparision in debug output.

commit 42b1455ec4422b615618c88b4b4c57206a3d0841
Author: Manuel Moos <z-man@users.sf.net>
Date:   Thu Feb 12 17:27:35 2009 +0100

    Don't move cycles back in time if the owning client does not expect it.

commit f556dd0030953a431320e6eac73496d47f10f453
Author: Manuel Moos <z-man@users.sf.net>
Date:   Thu Feb 12 16:42:22 2009 +0100

    Anticipating serverside lag compensation to prevent misprediction
    of lag slides.

commit 5386d3abf59ab697e6787648b860c0d20cc43f51
Author: Manuel Moos <z-man@users.sf.net>
Date:   Thu Feb 12 16:40:40 2009 +0100

    Exporting lag compensation version feature.

commit 6025568f28f69c250b7df9b4e5757d3a5d2e3580
Author: Manuel Moos <z-man@users.sf.net>
Date:   Thu Feb 12 16:40:23 2009 +0100

    Const correctness of nVersionFeature::Supported().

commit 5742294bead2789b8b70cf545130190a26da5035
Author: Manuel Moos <z-man@users.sf.net>
Date:   Wed Feb 11 23:31:43 2009 +0100

    Hopefully really removing LOWEST scoring team now.

commit 1cd07433c13b6007321167989cdbb5608fa35d60
Author: Manuel Moos <z-man@users.sf.net>
Date:   Thu Feb 12 10:46:57 2009 +0100

    properly saving and restoring CFLAGS for ZThread test.

commit 56e6eacd75e24ddb20bd2a43b6722b6470056e32
Author: Daniel Lee Harple <leeharple@gmail.com>
Date:   Sun Feb 8 20:06:31 2009 -0500

    Using the custom connect menu after browsing a server subculture didn't work.

commit 708f7228b4b5e30de015ac13a7bde0e58a0b814c
Author: Manuel Moos <z-man@users.sf.net>
Date:   Mon Feb 9 00:52:27 2009 +0100

    Better alignment for more than 9 players.

commit ae1a0418d5890abbfbd9d59e67824cc6dd14c246
Author: Manuel Moos <z-man@users.sf.net>
Date:   Mon Feb 9 00:40:01 2009 +0100

    Implemented team ID printing for /team output for ease of /shuffling.
    Implemented /myteam to only get your own team layout.

commit 59c8f4482876673ee96208a6157f6b8613643149
Author: Daniel Lee Harple <leeharple@gmail.com>
Date:   Sat Feb 7 22:38:54 2009 -0500

    Removed debug output.

commit 445d8cf74ad9fd63ea8473422091799bcbe68779
Author: epsy <epsy46@free.fr>
Date:   Wed Feb 4 20:49:57 2009 +0100

    Changed se_DeOp to not use se_ChangeAccess.
    Moved stuff from se_ChangeAccess to se_CanChangeAccess.
    Removed references to /promote.

commit ea1a9a159a2913da43a1d71b284b043dafb9a4a9
Author: epsy <epsy46@free.fr>
Date:   Wed Feb 4 19:48:07 2009 +0100

    Fixed spectators not seeing their own team messages when invited

commit 0cdb9a5887a08046702a5b52366b898cb7dce952
Author: Manuel Moos <z-man@users.sf.net>
Date:   Mon Feb 2 12:19:09 2009 +0100

    Fixed rare wallpassing bug; it required what whould usually be an
    instakill and infinte wall length.

commit 182bd6326962939ec40203864a6a9d17b7177754
Author: Manuel Moos <z-man@users.sf.net>
Date:   Mon Feb 2 12:17:44 2009 +0100

    Fixed rare wallpassing bug; it required what whould usually be an
    instakill and infinte wall length.

commit d4011fa94ddd6fad14f03d5059726f4df0df8591
Author: Manuel Moos <z-man@users.sf.net>
Date:   Sat Jan 31 22:27:12 2009 +0100

    Added section for post-beta1 changes.

commit a45ce7458c4de391f35d6f7962ed794dea944785
Author: Manuel Moos <z-man@users.sf.net>
Date:   Thu Jan 29 19:58:46 2009 +0100

    Stupid Z-Man didn't know 'char' is allowed to mean 'unsigned char'.
    Fixes string encoding/decoding on systems where this is the case.

commit ccef75085567709d810e49003b0d9df5ac4020f4
Author: Manuel Moos <z-man@users.sf.net>
Date:   Thu Jan 29 13:17:44 2009 +0100

    Added timer drift compensation.

commit 400cfa84d6de5a28745a38358e90692e95bce50b
Author: Manuel Moos <z-man@users.sf.net>
Date:   Thu Jan 29 11:43:12 2009 +0100

    Applied lag clamping on client, too.

commit 63a31db470194ccd8207ce9e4741b2176716bf55
Author: Manuel Moos <z-man@users.sf.net>
Date:   Wed Jan 28 22:26:37 2009 +0100

    Carefully clarified our odd signed arithmetics during string
    encoding/decoding to the compiler.

commit 3c6cb04e3674812aa94cae796d365eddf70dffae
Author: Manuel Moos <z-man@users.sf.net>
Date:   Tue Jan 27 08:19:39 2009 +0100

    Teams the client thinks cannot be joined are no longer hidden in the
    menu, but shown with transparency (darker without alpha blending).

commit 265f7ae06962fc16e5d95db1101039182d32227c
Author: Manuel Moos <z-man@users.sf.net>
Date:   Tue Jan 27 08:18:53 2009 +0100

    Removed obsolete explicit resource path.

commit 8cd7e7ecdbc7a5aa3c090b4996af9786eeaed337
Author: z-man <Unknown>
Date:   Mon Jan 26 12:33:27 2009 +0000

    Removing obsolete .cvsignore files. Finally :)

commit 6bf6a38b577c5e9e0b7396537fd4e8cf639a155c
Author: Manuel Moos <z-man@users.sf.net>
Date:   Mon Jan 26 10:30:18 2009 +0100

    Stop responding to pings when TALK_TO_MASTER was never set and no LAN
    broadcast server discovery queries came in. This should get servers
    off the master list if you turn TALK_TO_MASTER to 0 and restart the
    server. They'll linger on a bit on some users' lists, especially if
    the server is on a LAN and queried from the LAN a lot, though.

commit b04834312922d1998c9077ef49598edf194f025f
Merge: b59a13ed9 fd596d6d6
Author: Bazaarmagetron <z-man@users.sf.net>
Date:   Sun Jan 25 22:39:13 2009 +0100

    Empty merge to keep the peace between svn and bzr.

commit b59a13ed924584aae6070a4b75ab60b437b2d080
Author: bazaarmagetron <Unknown>
Date:   Sun Jan 25 12:30:31 2009 +0000

    Manuel Moos: Small translation bump.

commit fd596d6d61bd754b764530d8f5cf9e4b44c939e0
Author: Manuel Moos <z-man@users.sf.net>
Date:   Sun Jan 25 12:22:53 2009 +0100

    Small translation bump.

commit a3a5951a82698eae295903e4d96cfe009d648779
Author: epsy <epsy46@free.fr>
Date:   Sat Jan 24 15:01:07 2009 +0100

    forgot to remove this little helper

commit f39e1b48cedcf1e68224b619aeb7dae1fc9354ed
Author: epsy <epsy46@free.fr>
Date:   Fri Jan 23 17:18:13 2009 +0100

    Fixed handling of subdirectories on authorities

commit 010cb73c2e34fba831fbf4f2cdf70e6af8e57019
Author: Manuel Moos <z-man@users.sf.net>
Date:   Thu Jan 22 22:43:11 2009 +0100

    updated a bit.

commit 61e738d0e042aebf25758052c87f0fd4504f0064
Author: Manuel Moos <z-man@users.sf.net>
Date:   Thu Jan 22 22:23:50 2009 +0100

    Less empty line spam with --scm switch.

commit 8387c8784229cb7557e96d2c0d1003c855c75b0d
Author: Manuel Moos <z-man@users.sf.net>
Date:   Thu Jan 22 12:57:28 2009 +0100

    Partial translation :)

commit 15cf61d915f46fe428306f74135b2f3f7cd74a8d
Author: Manuel Moos <z-man@users.sf.net>
Date:   Thu Jan 22 12:57:03 2009 +0100

    Added --scm switch that allows less clutter when checking in partial translations.

commit ae14f7ba33a38bc86d665502934c4c35f5ebafd8
Author: Manuel Moos <z-man@users.sf.net>
Date:   Wed Jan 21 18:46:20 2009 +0100

    Better logic for lowering rim wall rendering height to match the sky height.

commit 609797aac0541f7c31dba2e839f416ca5d0c490e
Author: Manuel Moos <z-man@users.sf.net>
Date:   Mon Jan 19 01:24:59 2009 +0100

    Worked around SDL/input system bug: composite characters (" + a -> &#228;)
    never send SDL_KEYUP events when the last key is released, so the key
    repeat system needs to ignore them.

commit e482196d5d080ff9ea1aeea2669823a68ee50a55
Author: Manuel Moos <z-man@users.sf.net>
Date:   Sun Jan 18 18:29:52 2009 +0100

    Removed faulty assertion.

commit 882f50bc7713308140c4e57d1e86dfb0908b641e
Author: Manuel Moos <z-man@users.sf.net>
Date:   Sun Jan 18 01:22:09 2009 +0100

    Applied hoop's zone rendering patch. 'tis good.

commit 58f6144f035a360341c2bdaf799b3d0119ef94cc
Merge: ccd0128b1 7b2576bef
Author: Manuel Moos <z-man@users.sf.net>
Date:   Sat Jan 17 20:08:07 2009 +0100

    Merging own work.

commit 7b2576bef9cab4481cb85d89d6b131ae1ebf13d6
Author: Manuel Moos <z-man@users.sf.net>
Date:   Sat Jan 17 20:07:14 2009 +0100

    Even better fix for zthread detection.

commit c2c9b6c654cf759c87620a48d1e0b8058c909779
Author: Manuel Moos <z-man@users.sf.net>
Date:   Sat Jan 17 20:00:39 2009 +0100

    Fixed zthread detection: if compilation succeeded, but running failed,
    the non-working LIBS and CFLAGS were not reset. Also, the "will it
    compile?" test now actually has a success chance.

commit ccd0128b193acfb357154d0a5f1e6ae9ad627855
Author: epsy <epsy46@free.fr>
Date:   Fri Jan 16 21:54:51 2009 +0100

    /op should now give messages when resulting access level is same as original.

commit f3dec567738a7894e974af8c3febcedcd205dd89
Author: Daniel Lee Harple <leeharple@gmail.com>
Date:   Fri Jan 16 15:09:31 2009 -0500

    Corrected a word in the english language file.

commit 3b770bce15fd040276f3db1851e8b36b7568bbc8
Author: Manuel Moos <z-man@users.sf.net>
Date:   Fri Jan 16 16:09:05 2009 +0100

    Also accept authentication if client sends a server IP that matches
    the resolved SERVER_DNS name.

commit 49b6e099eb1b87b4457816023233c794de13dbba
Author: Manuel Moos <z-man@users.sf.net>
Date:   Thu Jan 15 10:47:28 2009 +0100

    Sending /team chat to sender via server controlled chat message, not
    as a console message. This fixes any clientside decorations.

commit fcd8fb64bcbb9a7e6e83f8556635fe8d279f2e27
Author: Daniel Lee Harple <leeharple@gmail.com>
Date:   Wed Jan 14 20:23:14 2009 -0500

    Enabled sound again. Be sure to update to latest osxlibs package from https://sourceforge.net/project/showfiles.php?group_id=110997&package_id=266788

commit 77cf5778dc5eae0ba2cdd8ac5323286e8a53d0e2
Author: z-man <Unknown>
Date:   Wed Jan 14 12:00:51 2009 +0000

    Turned down optimization level. Seems to solve the crash issue.

commit 224be2fee0d478d87ff1ed9b21b16cd6e39363f8
Author: Manuel Moos <z-man@users.sf.net>
Date:   Mon Jan 12 22:49:24 2009 +0100

    Ignoring map version again.

commit 32f26c4da70c5d03cdb04042786fdb75018765f6
Author: Manuel Moos <z-man@users.sf.net>
Date:   Mon Jan 12 22:14:29 2009 +0100

    Added check for map version.

commit ab3e2949f2e153df8a7b419b41ea209d4c563357
Author: Manuel Moos <z-man@users.sf.net>
Date:   Sun Jan 11 16:02:58 2009 +0100

    Added comment.

commit 2f9ff89820fa373b2b32153cfa76ee1fbadc0b34
Author: Manuel Moos <z-man@users.sf.net>
Date:   Sat Jan 10 23:44:00 2009 +0100

    Don't spam about unknown tags in server config files.

commit 8a2b1d965a1a4a93c3193833704a2b2d698ae1ab
Author: Manuel Moos <z-man@users.sf.net>
Date:   Tue Jan 6 12:30:59 2009 +0100

    Make sure nonsense GCC option doesn't get added even if it is accepted.

commit 15b5c7ad39208406849cc83e883f8b1c981bab50
Author: Manuel Moos <z-man@users.sf.net>
Date:   Sun Jan 4 23:03:13 2009 +0100

    Added check for silly GCC flag to avoid creation of file named "ption".

commit a6d5593b5db4c0adf2d4f9d9615b71611c1eab25
Author: Manuel Moos <z-man@users.sf.net>
Date:   Sun Jan 4 22:28:59 2009 +0100

    ChangeLog and fingerprint are now generated from bzr, too.

commit 0f740c49f777a9c2457b752ffc826171bb696385
Merge: 897504a3c d841edb21
Author: Bazaarmagetron <z-man@users.sf.net>
Date:   Sun Jan 4 00:58:03 2009 +0100

    Merging conflict from bzr, eliminating epsy's huge reformat:
      epsy 2009-01-02 1/ move "made by xxx" headers from language files to AUTHORS

commit 897504a3cf93bd98a71a4840dfb17cc647df1c85
Author: luke-jr <Unknown>
Date:   Fri Jan 2 20:08:17 2009 +0000

    missing newlines

commit 8f231b23e8b674ff5c6c0df25780c4d3906d02fe
Author: luke-jr <Unknown>
Date:   Fri Jan 2 18:20:14 2009 +0000

    new polish files; polish.txt is UTF-8 -> Latin-1 translit

commit 8e501418bd22589de4391e31b0a0d9b35b3b2150
Author: luke-jr <Unknown>
Date:   Fri Jan 2 05:25:23 2009 +0000

    fix include spelling

commit b2fef38004925d5d0f9f6ef585ebdbc313ea6c90
Author: luke-jr <Unknown>
Date:   Fri Jan 2 05:15:15 2009 +0000

    new Polish translation files from rafal ciesiak

commit d841edb2170951e806123763658e71f84448aa5c
Author: epsy <epsy46@free.fr>
Date:   Fri Jan 2 02:57:48 2009 +0100

    1/ move "made by xxx" headers from language files to AUTHORS
    2/ Fix ^Ms in language/polish_transliterated.txt .. Need author to fix them in his "utf8" version

commit f5c13de077596644849dabc115e9564a86e1ab63
Author: Manuel Moos <z-man@users.sf.net>
Date:   Wed Dec 31 18:04:50 2008 +0100

    Oops, fixed non-krawall compilation.

commit 8f50557c9c5cdd7c49eaca6ed255acd325ce1a7f
Author: Manuel Moos <z-man@users.sf.net>
Date:   Wed Dec 31 17:35:09 2008 +0100

    Disabling CASACL during RINCLUDE.

commit 7a6da31913434f59d36e154523d3ccb9766529be
Merge: 34a4243cd 0e1df01f2
Author: Bazaarmagetron <z-man@users.sf.net>
Date:   Wed Dec 31 16:33:44 2008 +0100

    Automatic merging of commits that would change history order:
       ------------------------------------------------------------
       revno: 964.1.1
       committer: Manuel Moos <z-man@users.sf.net>
       branch nick: armagetronad
       timestamp: Wed 2008-12-31 16:26:49 +0100
       message:
         Fixed odd segmentation fault on version generation.

commit 0e1df01f2fbe3736ee87f2a19c70b04b5f5eb788
Author: Manuel Moos <z-man@users.sf.net>
Date:   Wed Dec 31 16:26:49 2008 +0100

    Fixed odd segmentation fault on version generation.

commit 34a4243cd1e6ef96d0315657c59a35409ab0eb99
Merge: a12133114 5649f9c04
Author: Manuel Moos <z-man@users.sf.net>
Date:   Wed Dec 31 13:04:35 2008 +0100

    Merging own work.

commit 5649f9c047545e3223e5b662c36b55ff8823067e
Author: Manuel Moos <z-man@users.sf.net>
Date:   Wed Dec 31 13:03:50 2008 +0100

    Fixed more fallout from the stricter access level checks.
    Fixed crash when issuing kick votes.

commit a121331143afb6174d430aa13212e8358d987e0e
Author: epsy <epsy46@free.fr>
Date:   Sat Dec 27 00:07:42 2008 +0100

    reverted to old behaviour for now and added TODO

commit 236cb76697697523af8cc21e1c278c4dc09d055a
Author: Manuel Moos <z-man@users.sf.net>
Date:   Fri Dec 26 23:28:44 2008 +0100

    Oops, messed up function call.

commit 25f3e6a7563aa1b267c35b2f9bb4871d0b2b397a
Author: epsy <epsy46@free.fr>
Date:   Fri Dec 26 23:05:30 2008 +0100

    have batch/make/version make use of bzr if path is versionned, putting in version, when appliable, revno, tag, and build date(when working tree is modified)

commit a93bbcce4156a780135459d221667f317c8c29fa
Author: Manuel Moos <z-man@users.sf.net>
Date:   Fri Dec 26 23:01:20 2008 +0100

    Fixed potential access level elevation in map settings; a user would have to smuggle a newline into XML strings (seems impossible, but one never knows) and use CASACL before his real setting.

commit 0f6a433df2dcca1fde7d1d965779b1a5bc682e2f
Author: Manuel Moos <z-man@users.sf.net>
Date:   Fri Dec 26 22:37:55 2008 +0100

    Adaptions to last changes; some setting changes still caused assertion failures.

commit eb97990cc3b9a1675b2afdb80d979c8278853477
Author: Manuel Moos <z-man@users.sf.net>
Date:   Fri Dec 26 22:18:09 2008 +0100

    Map settings are now executed with the access level of the user setting MAP_FILE.
    /console chat commands now work in all operation modes of the client.

commit 763350d262ebbf8302fd820164e6c70aa4404ae4
Author: Daniel Lee Harple <leeharple@gmail.com>
Date:   Thu Dec 18 18:42:11 2008 -0500

    Actually use server_args from rc.config

commit 8f94b7e58cee06b7ee66437ffaa8af3992408936
Author: Manuel Moos <z-man@users.sf.net>
Date:   Wed Dec 17 14:53:08 2008 +0100

    Added one top level call of AX_CXXFLAGS_GCC_OPTION() to fix bug 307790.

commit 2bf9754e591d83b0f81411b25f98f22c5131eed9
Author: Manuel Moos <z-man@users.sf.net>
Date:   Wed Dec 17 13:49:30 2008 +0100

    Disabling -Wno-strict-overflow for now.

commit 7f871535b42a53f051d71899a9e97c4b1e7a2f56
Author: Daniel Lee Harple <leeharple@gmail.com>
Date:   Tue Dec 16 15:39:23 2008 -0500

    Ignore all .DS_Store files

commit 246d04911c97fd87cdac178a430d0e7f7bd155bc
Author: Daniel Lee Harple <leeharple@gmail.com>
Date:   Tue Dec 16 12:01:30 2008 -0500

    Fixed Custom Connect connect action text.

commit e7588e58420882c6c6e2e2d781da0864df74231f
Author: epsy <epsy46@free.fr>
Date:   Sat Dec 13 00:10:25 2008 +0100

    Don't wait for silenced players at start.

commit a0fbbf068dc892b9dc1d339cd6e240ea4f8fcdfa
Author: epsy <epsy46@free.fr>
Date:   Fri Dec 12 13:44:37 2008 +0100

    * Fix subdirectory handling for shorthand authorities
    * Have PLAYER_MESSAGE retrieve the message to be sent using operator >> instead of tString::ReadLine, allowing use of newlines but forcing the use of quotes

commit de8d245955048efaa22c85d0b34711fc9fad02a9
Author: Manuel Moos <z-man@users.sf.net>
Date:   Thu Dec 11 13:15:02 2008 +0100

    Avoiding unwanted negative boosts.

commit e0ac299b76964904c11a5b3938becfe38d5f5d20
Author: Manuel Moos <z-man@users.sf.net>
Date:   Thu Dec 11 13:13:14 2008 +0100

    Avoiding division by zero when breaking from a wall and CYCLE_WALL_NEAR is 0.

commit a587ebbfdc37d4e185a944aef12ce85af02c375d
Author: Manuel Moos <z-man@users.sf.net>
Date:   Thu Dec 11 10:15:41 2008 +0100

    Only add -Wno-strict-overflow if the compiler supports it.

commit fc1a67c53e136df99fde2e7da133198425287ce6
Author: Manuel Moos <z-man@users.sf.net>
Date:   Thu Dec 11 09:15:17 2008 +0100

    Removed old debug code.

commit 6d1b40cee161ab670ce72abbc7158b0f6a2cb20a
Author: Manuel Moos <z-man@users.sf.net>
Date:   Wed Dec 10 11:33:23 2008 +0100

    Moved MAXCLIENTS from CXXFLAGS to config.h.

commit 4e75b80f7a449a3c17d3881e188392d253e7cd80
Author: Manuel Moos <z-man@users.sf.net>
Date:   Wed Dec 10 09:04:30 2008 +0100

    Respect display list blacklist even in debug mode.

commit a46bbb34c13d7ade6c573245fb474b17ed9b1350
Author: Manuel Moos <z-man@users.sf.net>
Date:   Wed Dec 10 09:04:01 2008 +0100

    Extended display list blacklist to Mesa 7.1.

commit edef451c6a8f162b9acdf4568c46220ecf5356b9
Author: Manuel Moos <z-man@users.sf.net>
Date:   Wed Dec 10 00:49:48 2008 +0100

    Display list blacklist cut down to Mesa 7.0.x. All other versions tested
    seemed to behave fine.

commit 51a07479a5a869381fc733a796b72edfec185e07
Author: Manuel Moos <z-man@users.sf.net>
Date:   Tue Dec 9 18:16:05 2008 +0100

    Reduced per-netobject/per-client memory cost.
    Upped dedicated server client limit to 32.
    Added --with-maxclients configure argument.

commit 3279bc88e3e8c8aed27d5a78164eb7d875259a7b
Author: Daniel Lee Harple <leeharple@gmail.com>
Date:   Tue Dec 9 11:30:28 2008 -0500

    More files to ignore

commit 2d344fa93878174acc8db22ee03af1d7be866691
Author: Daniel Lee Harple <leeharple@gmail.com>
Date:   Tue Dec 9 11:29:58 2008 -0500

    Fixed touch typo

commit 5a4660c231e485c2c890cd0ab87fad3d923cf2f1
Author: Daniel Lee Harple <leeharple@gmail.com>
Date:   Tue Dec 9 10:28:09 2008 -0500

    use const

commit 3e099715481eef3db15cda691a16c09285f61ac0
Author: Manuel Moos <z-man@users.sf.net>
Date:   Tue Dec 9 12:23:56 2008 +0100

    Less noisy OpenGL error reporting.

commit 825647630ea840ded5c3e0f574e4b7c0ca63ae4d
Author: Daniel Lee Harple <leeharple@gmail.com>
Date:   Tue Dec 9 01:30:29 2008 -0500

    Corrected conditional

commit 7436e5928468589001d37d3d19ea3b174716b9bf
Author: Daniel Lee Harple <leeharple@gmail.com>
Date:   Tue Dec 9 00:30:23 2008 -0500

    &#8226; Added option for a validate function on setting items (ShouldChangeFuncT) that determines whether or not a value should be changed.
    &#8226; Added validate function to restrict MAX_CLIENTS.
    &#8226; Added $max_clients_limit language string.
    
    TODO: update constructors for rest of configuration types.

commit 60ddc2866da682f324e3b8e623e3b408c6756086
Author: nemostultae <Unknown>
Date:   Mon Dec 8 23:42:14 2008 +0000

    &#8226; Use batch/make/version to determine version on Mac OS X.
    &#8226; Generate dated version on bzr releases on Mac OS X.
    &#8226; Set batch/make/version executable.

commit d2607e1ad30ecf986129f871ca6116eb9de083b9
Author: nemostultae <Unknown>
Date:   Mon Dec 8 23:40:06 2008 +0000

    Silence warning on Mac OS X about s_topSourceDir

commit 240c8fc2d8d2d67d0b0764e8122ea74f8e6c00f5
Author: nemostultae <Unknown>
Date:   Mon Dec 8 03:27:09 2008 +0000

    Remove Info.plist from Copy build phase.

commit 3199eb96bb3d68d43cecc929fb89cc64f1b4306f
Author: Manuel Moos <z-man@users.sf.net>
Date:   Sun Dec 7 01:17:49 2008 +0100

    More adaptions to GCC 4.3.

commit a0a1af4f1f47d5bdd29359733cf15f7c7508ef57
Author: Manuel Moos <z-man@users.sf.net>
Date:   Sun Dec 7 01:05:08 2008 +0100

    Disabling signed overflow warnings. They happen easily with templates.

commit 0c9b7682cb849b9cba7a695b80ae8d54b4826482
Author: Manuel Moos <z-man@users.sf.net>
Date:   Sun Dec 7 01:02:15 2008 +0100

    Added detection for newer versions of Mesa Software rendering.

commit e4c3af466568676b1b78554ce40d538369b2d2bb
Author: Manuel Moos <z-man@users.sf.net>
Date:   Sun Dec 7 00:54:45 2008 +0100

    Oops, corrected memset (had value and len parameters swapped).

commit c03414808e2f9943bfab4938be38d5f37fd04bc9
Author: Manuel Moos <z-man@users.sf.net>
Date:   Sun Dec 7 00:43:36 2008 +0100

    First batch of adaptions to new warnings of GCC 4.3.

commit 7c87117449b3d48d3c91ef9f18ffbdb7acacb842
Author: Manuel Moos <z-man@users.sf.net>
Date:   Sun Dec 7 00:09:31 2008 +0100

    -Wconversion got a lot more pedantic and annoying in GCC 4.3, so moving it up one code level.

commit 2b23b804c3245f533f971a342521e5bab71d2b47
Author: Manuel Moos <z-man@users.sf.net>
Date:   Sat Dec 6 21:34:59 2008 +0100

    Model rendering uses display lists even if they're blacklisted (but not if they're deselected in the menu.)

commit f91e974f5402c5ae28fc6cbd93b1ea4dfe741124
Author: Manuel Moos <z-man@users.sf.net>
Date:   Sat Dec 6 00:22:00 2008 +0100

    Teams that haven't played a single round are now potentially given a new color at round start.
    Hopefully, this is the really final good way to fix bug 261469.
    Also, the recoloring if colorIndex >= maxTeams only happens in the
    elimination mode where the highest colored team gets eliminated first
    to avoid confusion by too many recolorings.

commit d4f836a640a7561d8ecd69461efec64a7c6013ae
Author: Manuel Moos <z-man@users.sf.net>
Date:   Fri Dec 5 18:43:10 2008 +0100

    Redder default red.

commit bac954f103bc1d462e4de49d9073960364138910
Author: Manuel Moos <z-man@users.sf.net>
Date:   Fri Dec 5 18:32:09 2008 +0100

    Team color index is now guaranteed to be < (SP_)TEAMS_MAX.
    Fixes bug 261469.

commit ce64660b3ab29912def008c84834937384d44a9b
Author: Manuel Moos <z-man@users.sf.net>
Date:   Fri Dec 5 18:01:41 2008 +0100

    Fixed playback errros when browsing the master list; duplicate server entries were not taken care of on playback, only while recording, causing a mismatch of network message IDs later.

commit b2e27fd552f3b62687c1aee42b6d186312cc0a9f
Author: Manuel Moos <z-man@users.sf.net>
Date:   Fri Dec 5 15:00:00 2008 +0100

    No more client state changes in display lists or list deletions in glBegin/glEnd blocks (both should have been harmless, but the list deletions definitely were outside of the GL specs.
    Added python script checking bugle trace logs for stuff like that.

commit 5509689505a41f20c259ebcaa5a4f2ddfabcd27e
Author: Manuel Moos <z-man@users.sf.net>
Date:   Fri Dec 5 11:59:29 2008 +0100

    Only logging address if it changed.

commit 116bffdcf968bc1c2004c7db80ebc36ce01d6f5e
Author: Manuel Moos <z-man@users.sf.net>
Date:   Thu Dec 4 12:52:01 2008 +0100

    Also closing all glBegin() blocks before calling glEndList().

commit 56910bf19a6b086533b83c031ef67ac9dfcf0eae
Author: Manuel Moos <z-man@users.sf.net>
Date:   Thu Dec 4 12:39:37 2008 +0100

    Fixed OpenGL errors:
    - avoiding nested glBegin()s with model rendering
    - avoiding to call display lists when a glBegin() block is open

commit 1ad4aff3f2604bb565dd4dec9fa019ced1ca5d3c
Author: Manuel Moos <z-man@users.sf.net>
Date:   Wed Dec 3 23:45:37 2008 +0100

    Fixed invalid setting.

commit 7bf5bdeab882a2b4594f34abb32c868357122915
Author: Manuel Moos <z-man@users.sf.net>
Date:   Wed Dec 3 23:09:50 2008 +0100

    Removed default debug grid again.

commit 93e318af4274789246280df574a83feff5f639b1
Author: Manuel Moos <z-man@users.sf.net>
Date:   Wed Dec 3 23:07:40 2008 +0100

    Removed limits on ports in server bookmark and custom connect menus.
    Fixes #253978.

commit 22b5d5fbfc64e931402a71c2919507181aaa380a
Author: Manuel Moos <z-man@users.sf.net>
Date:   Wed Dec 3 17:57:35 2008 +0100

    Added removal of some created directories on uninstall via script.

commit fe0c99c3170a18a11bedc065e8a84da2a8013a50
Author: Manuel Moos <z-man@users.sf.net>
Date:   Wed Dec 3 15:56:57 2008 +0100

    Urgh. Left some disorienting experimental code in the last commit.

commit 5efc3e8025bf81cb044990e99a03bd3c725670e9
Author: Manuel Moos <z-man@users.sf.net>
Date:   Wed Dec 3 15:09:25 2008 +0100

    small refactoring of glance reset.

commit 0a17d2578fc436fe4c5fdfcdb9cd23c018dc9a34
Author: Manuel Moos <z-man@users.sf.net>
Date:   Tue Dec 2 23:30:32 2008 +0100

    Replaced checks whether a player is in game with ->CurrentTeam(), they
    were using IsSpectating(), which doesn't work with AUTO_TEAM 0.
    Fixes 241593.

commit 48551733164f33fd0dffa4bad3ff6e56d23c33a2
Author: epsy <epsy46@free.fr>
Date:   Tue Dec 2 19:35:44 2008 +0100

    fixed bug 303239

commit 0782271032fe04e7467688d4a309b962ba9ac744
Author: epsy <epsy46@free.fr>
Date:   Tue Dec 2 19:24:21 2008 +0100

    fixed compilation errors with zthread on

commit 6cc0ab14ff1d61aa539ae261cefc8419bc4f6375
Author: Manuel Moos <z-man@users.sf.net>
Date:   Tue Dec 2 13:06:25 2008 +0100

    Better distinction between green and gold.

commit 647dc2606d84cd3c7ae0dea1fded87dc9397d815
Author: Manuel Moos <z-man@users.sf.net>
Date:   Tue Dec 2 13:05:54 2008 +0100

    Fixed crash in string search (triggered, for example, with friend search in the server browser).

commit 5a571d79e3f0ebf6a9ba128e9011c17a90928c7a
Author: epsy <epsy46@free.fr>
Date:   Sun Nov 30 14:34:15 2008 +0100

    fix non-zthread builds, add a message whenever getting an IP address from masters

commit 67dfef803538720e62cfcb4ca06c76d594212dc0
Merge: 160bdc865 4fbf4aea7
Author: Bazaarmagetron <z-man@users.sf.net>
Date:   Fri Nov 28 22:41:12 2008 +0100

    Automatic merging of commits that would change history order:
       ------------------------------------------------------------
       revno: 905.1.7
       committer: Manuel Moos <z-man@users.sf.net>
       branch nick: armagetronad
       timestamp: Mon 2008-11-24 23:32:33 +0100
       message:
         Clarified vote_redunant a bit.
       ------------------------------------------------------------
       revno: 905.1.6
       committer: epsy <epsy46@free.fr>
       branch nick: 0.2.8-armagetronad-work
       timestamp: Sun 2008-11-23 18:59:27 +0100
       message:
         disable pthread
       ------------------------------------------------------------
       revno: 905.1.5
       committer: epsy <epsy46@free.fr>
       branch nick: 0.2.8
       timestamp: Mon 2008-10-27 12:41:42 +0100
       message:
         Fix Durka's issue
       ------------------------------------------------------------
       revno: 905.1.4
       committer: epsy <epsy46@free.fr>
       branch nick: 0.2.8
       timestamp: Sat 2008-10-25 14:39:52 +0200
       message:
         Fixed bug #287683.
       ------------------------------------------------------------
       revno: 905.1.3
       committer: epsy <epsy46@free.fr>
       branch nick: 0.2.8
       timestamp: Fri 2008-10-24 18:59:30 +0200
       message:
         feedback for /listadmins and /listplayers
       ------------------------------------------------------------
       revno: 905.1.2
       committer: epsy <epsy46@free.fr>
       branch nick: 0.2.8
       timestamp: Fri 2008-10-24 18:20:20 +0200
       message:
         KRAWALL -> KRAWALL_SERVER X_x
       ------------------------------------------------------------
       revno: 905.1.1
       committer: epsy <epsy46@free.fr>
       branch nick: 0.2.8
       timestamp: Fri 2008-10-24 18:12:10 +0200
       message:
         Default LEGACY_LOG_NAMES to true on non-authentication builds.

commit 4fbf4aea75c644a59fb64603d7f60cca47df4f10
Author: Manuel Moos <z-man@users.sf.net>
Date:   Mon Nov 24 23:32:33 2008 +0100

    Clarified vote_redunant a bit.

commit 48daf2a49baad26f85e3825d2291e434e071c057
Author: epsy <epsy46@free.fr>
Date:   Sun Nov 23 18:59:27 2008 +0100

    disable pthread

commit 42f2407c22100bdbca7e934188948aaccd18a4df
Author: epsy <epsy46@free.fr>
Date:   Mon Oct 27 12:41:42 2008 +0100

    Fix Durka's issue

commit f38a69bdde46bed20cfa4f8e373bd1476fe4a5a9
Author: epsy <epsy46@free.fr>
Date:   Sat Oct 25 14:39:52 2008 +0200

    Fixed bug #287683.

commit 06e937a8110c7495f9db47f441f34fe5eb8124e2
Author: epsy <epsy46@free.fr>
Date:   Fri Oct 24 18:59:30 2008 +0200

    feedback for /listadmins and /listplayers

commit 86a9658764eed5773b3db6f17416de7694b7cd03
Author: epsy <epsy46@free.fr>
Date:   Fri Oct 24 18:20:20 2008 +0200

    KRAWALL -> KRAWALL_SERVER X_x

commit 45dbd9b97917a300071ae5a7ef7fd370c7b22da9
Author: epsy <epsy46@free.fr>
Date:   Fri Oct 24 18:12:10 2008 +0200

    Default LEGACY_LOG_NAMES to true on non-authentication builds.

commit 160bdc865bf2e99d4a719ba67489f251a18db666
Author: luke-jr <Unknown>
Date:   Wed Oct 22 20:01:45 2008 +0000

    http://sourceware.org/ml/libc-help/2008-05/msg00072.html
    it is necessary to either pthread_mutexattr_init or not specify a mutexattr

commit d7dcd8334ea8b82062942375f1245acff5bd1894
Author: luke-jr <Unknown>
Date:   Sat Oct 18 23:38:56 2008 +0000

    todo in trunk

commit b6f2afbbe21ab8668bc8a46f5ebcd858c539e94d
Author: luke-jr <Unknown>
Date:   Sat Oct 18 20:49:59 2008 +0000

    this seems to fix pthreads-- please test!

commit 259183b52bba7ecf890e5a35ba17c577630d480b
Merge: 77fcf293a 635fbd5b2
Author: Bazaarmagetron <z-man@users.sf.net>
Date:   Sat Oct 18 17:03:53 2008 +0200

    Empty merge to keep the peace between svn and bzr.

commit 77fcf293a215e5402d6bd00c7c115da5255699a2
Author: luke-jr <Unknown>
Date:   Sat Oct 18 17:50:23 2008 +0000

    epsys patch for pthreads

commit 5108b96b8e24e3e9420de616f495087550e2d897
Author: luke-jr <Unknown>
Date:   Sat Oct 18 17:36:16 2008 +0000

    epsy or bzr messed up; this disables pthread again

commit 635fbd5b2110e515444d4dccf25433c3dc7fc859
Author: epsy <epsy46@free.fr>
Date:   Sat Oct 18 16:57:51 2008 +0200

    Disable /listadmins in authentication-disabled builds, too

commit 3be444bb77327e60fa99d4ea229d3fdd83c6f909
Author: epsy <epsy46@free.fr>
Date:   Sat Oct 18 16:49:14 2008 +0200

    Disable /listadmins in authentication-disabled builds, too

commit bfffc2a67d51ca6efb6e71755492d3ef86cda0d2
Author: luke-jr <Unknown>
Date:   Sat Oct 11 22:27:36 2008 +0000

    disable pthread support for now
    REVERT THIS WHEN FIXED

commit f47ba277b22579193a914228ae485448c34e8853
Author: epsy <epsy46@free.fr>
Date:   Tue Sep 30 19:08:54 2008 +0200

    Reverted epsy's revert
    Will follow up with configure-disabling
    ------------------------------------------------------------------------
    r8587 | bazaarmagetron | 2008-10-11 12:54:01 -0500 (Sat, 11 Oct 2008) | 2 lines
    
    epsy: Removed luke's breaking changes, as they are breaking and have been given no attention in weeks.

commit e20b372657d9b62be92eeeb36b4ae55fabfadf72
Author: epsy <epsy46@free.fr>
Date:   Sat Oct 11 19:47:26 2008 +0200

    Removed luke's breaking changes, as they are breaking and have been given no attention in weeks.

commit 49f44dbd0cda386cf70a32a0e5e55b2a103c2294
Author: epsy <epsy46@free.fr>
Date:   Tue Sep 30 19:08:54 2008 +0200

    remove references to the /admins command from non-dedicated builds

commit 34d1f66e0443cf92eee4148b577c48fe32b4fcf8
Author: epsy <epsy46@free.fr>
Date:   Tue Sep 30 18:59:47 2008 +0200

    /admins now shows access levels made with AUTHORITY_LEVEL, too

commit 58c83e63c2c7b2b5b960be0f8a48285937c8d7d2
Author: epsy <epsy46@free.fr>
Date:   Tue Sep 30 17:31:10 2008 +0200

    Show number of results when using the search function of /players

commit 8e9be833d46affb47d34424d12b4eab25e10ed30
Author: epsy <epsy46@free.fr>
Date:   Tue Sep 30 00:36:08 2008 +0200

    Whoops, forgot that

commit 52211157f999300d61a1aa3a739aea3c562ec520
Author: epsy <epsy46@free.fr>
Date:   Mon Sep 29 23:43:02 2008 +0200

    Made UNSILENCE alias of VOICE

commit 19a61bf5f5dd0a5416e0093fb4d1a4e24127da82
Author: epsy <epsy46@free.fr>
Date:   Mon Sep 29 23:41:16 2008 +0200

    Revamped the /admins command

commit 69355a90f23ddefcf04a34bcc1bd08a149091130
Author: epsy <epsy46@free.fr>
Date:   Sun Sep 28 23:11:38 2008 +0200

    allow an authority to claim one to be from another authority, as long as the two authorities share the same base domain

commit 4c8eff2c3feb0c65be8168c8e76966ebc99c331e
Author: epsy <epsy46@free.fr>
Date:   Thu Sep 25 23:12:36 2008 +0200

    fix some confusion with VOTES_SUSPEND and VOTING_SUSPEND

commit 9824ecf394103a3ed68140f088ea2e1f9fc22823
Author: epsy <epsy46@free.fr>
Date:   Wed Sep 17 23:24:14 2008 +0200

    winzone min rount/last death times are now REALs, allowing moar than 21797296784 years of waiting for winzone

commit 56f407b2432856207dec9b34e7156275f74fb412
Author: epsy <epsy46@free.fr>
Date:   Tue Sep 16 19:18:21 2008 +0200

    Whoops, forgot to remove that

commit 64be39a7ff374e2dd9a8275681ecbe04b18daf1c
Author: luke-jr <Unknown>
Date:   Tue Sep 16 16:51:15 2008 +0000

    duh, missing file

commit 4228a517add6e196ecb883c81dc77812b5e7502d
Author: luke-jr <Unknown>
Date:   Mon Sep 15 19:25:12 2008 +0000

    pthread support for armathentication; someone please test

commit 67730701314e415a2714771a7ffb2f831c6d26d1
Author: epsy46 <epsy46@free.fr>
Date:   Sat Sep 13 22:05:31 2008 +0200

    AUTHORITY_LEVEL, finally :)

commit 222fa16ac27e5cfdc1f069753c823757a5035341
Author: epsy46 <epsy46@free.fr>
Date:   Wed Sep 10 16:32:23 2008 +0200

    fixed some of the missing command help texts

commit 4dbcb5fd8390e2b73e3a24d0fd18df053e4fca7f
Author: epsy46 <epsy46@free.fr>
Date:   Wed Sep 10 15:03:53 2008 +0200

    give admins a message when a name-locked buddy "tries" to rename

commit 4fa34346c94ce62bd1b5045c4fee48795f79682a
Author: Manuel Moos <z-man@users.sf.net>
Date:   Mon Sep 8 12:10:51 2008 +0200

    Removed includes.

commit 0676f3c7500a876ceb9247407e5e74f98670c5a7
Author: Manuel Moos <z-man@users.sf.net>
Date:   Mon Sep 8 11:45:28 2008 +0200

    Of course, pure touch does not clear the files, as the purpose of the echo command was.

commit ef7cdccd085a8dfaa3a47a71c03513bbdd8e1556
Author: luke-jr <Unknown>
Date:   Sat Sep 6 20:17:22 2008 +0000

    echo is not portable, so use touch and printf

commit 7d1ddf60330557370f9b6c60a891dde00a8dae04
Author: Manuel Moos <z-man@users.sf.net>
Date:   Sat Sep 6 10:10:12 2008 +0200

    Made copy constuctor of tList<> private.
    Added swap function to compensate.
    Fixed some fallout in the memory manager and menus.

commit 1be485396991e211827500dc51b633edae1cf140
Author: epsy46 <epsy46@free.fr>
Date:   Tue Sep 2 16:11:40 2008 +0200

    /login and /logout are now spam-tested

commit 9d120919942ff0bd90d813b72f5ddab363e7e36a
Author: epsy46 <epsy46@free.fr>
Date:   Mon Sep 1 18:50:53 2008 +0200

    Spectators didn't get a message saying they couldn't vote when using the chat interface

commit b07a9cc2c0ee21b606b9c87185dbfc236e21124e
Author: Manuel Moos <z-man@users.sf.net>
Date:   Sun Aug 31 22:22:37 2008 +0200

    Added clearing of textures/display lists after the app gets reactivated.

commit 28703c81bce928ed0cb4d0b0670c77878ab7a518
Author: epsy46 <epsy46@free.fr>
Date:   Mon Aug 25 20:58:15 2008 +0200

    enough with it, backported /console

commit 7947d2e8bafab2a86b375ca9d5dad1d4ed051da5
Author: epsy46 <epsy46@free.fr>
Date:   Sat Aug 23 21:13:24 2008 +0200

    replaced the ctxt is NULL error with something more useful

commit b06cd7a51b0245f411546ceb37b688172fa3a93e
Author: Manuel Moos <z-man@users.sf.net>
Date:   Tue Aug 19 21:51:15 2008 +0200

    Fixed crash where missing normals/texture coordinates caused model rendering crash.

commit 56fbfe8e3ac898a239a7cd77617a0e4c4f5426d9
Author: Manuel Moos <z-man@users.sf.net>
Date:   Wed Aug 13 14:05:25 2008 +0200

    Fixed various instant win condition time problems.

commit f58fb3e098693ad091e119216a3057ef3282d614
Author: Manuel Moos <z-man@users.sf.net>
Date:   Tue Aug 5 22:50:32 2008 +0200

    Added display list usage blacklist, only member so far: Mesa.

commit f92356bd42e77ba216adc2a745be6ac5e1eb0ba7
Author: Manuel Moos <z-man@users.sf.net>
Date:   Sat Aug 2 10:33:08 2008 +0200

    Some display list assertions and safety measures added.

commit c84e23789555a1be681b54297fecc684844e6be7
Author: Manuel Moos <z-man@users.sf.net>
Date:   Tue Jul 29 00:41:30 2008 +0200

    Fixed ADMINS command, output formatting leaves a lot to be desired
    still.

commit 49619dbe711cdf0b3aed314db40ffdb7f1510d52
Author: Manuel Moos <z-man@users.sf.net>
Date:   Thu Jul 24 12:09:19 2008 +0200

    Fixed some warnings.

commit 6886c55fb1d0c7f2bf10402b4cbdd140dc078428
Author: epsy46 <epsy46@free.fr>
Date:   Mon Jul 21 18:43:45 2008 +0200

    er, disable that

commit dcd19aa93fc3db62adc6ac57ae2905ba2ba3a8ec
Author: epsy46 <epsy46@free.fr>
Date:   Mon Jul 21 18:42:48 2008 +0200

    /admin catches tAbortLoadings, preventing the game from ending as soon as someone would say /admin casacl without arguments

commit b8bfbb60b11b5472e45f3b1cb78a518be5503592
Author: nemostultae <Unknown>
Date:   Mon Jul 7 18:24:41 2008 +0000

    Added Polish translation by Rafal Cieslak http://forums.armagetronad.net/viewtopic.php?t=18480&start=15

commit 444ddf4fe856b47ebbda18dde87a38468be5d698
Author: epsy46 <epsy46@free.fr>
Date:   Fri Jul 4 22:47:34 2008 +0200

    /players now shows your own IP and network version

commit c2182fbd724e722496dcb4f22cd9d97b52c8cee2
Author: epsy46 <epsy46@free.fr>
Date:   Fri Jul 4 22:08:13 2008 +0200

    Add myself as dev in AUTHORS

commit 0024594801c3f814a037c90195cd47ee3c3efb59
Author: epsy46 <epsy46@free.fr>
Date:   Fri Jul 4 21:35:13 2008 +0200

    /players tells you your search query and tells you if your search didn't return anything

commit b270e86288631e710adaaa361ee25e8dcb69f388
Author: epsy46 <epsy46@free.fr>
Date:   Fri Jul 4 02:10:29 2008 +0200

    CLIENT! Stop eating your own name! :@

commit c5554d5efcadba6dc2e81dbf243ec99975fb79c0
Author: epsy46 <epsy46@free.fr>
Date:   Fri Jul 4 01:50:08 2008 +0200

    Typo.

commit 27376e2154dbb419b67bdc302b580cf9fe2688e1
Author: epsy46 <epsy46@free.fr>
Date:   Fri Jul 4 01:18:07 2008 +0200

    No, it's really not that i love this line, really not

commit 5c3a5b8a6fa6b9eab4abcb1f0821036df3fd7cc2
Author: epsy46 <epsy46@free.fr>
Date:   Fri Jul 4 00:55:14 2008 +0200

    /op would complain that the admin's "victim is already at maximal rights" when /op'ping an auth'd player without an access level as argument, trough the player could be still promoted

commit 63cda8c20a154ddf518a670f7933c9905e13cec6
Author: epsy46 <epsy46@free.fr>
Date:   Fri Jun 20 22:12:12 2008 +0200

    UNLOCK_ALL_TEAMS

commit 5f70d9a92118ed0f9bb50a4ab8cfa1e7082b68ba
Author: epsy46 <epsy46@free.fr>
Date:   Fri Jun 20 21:14:27 2008 +0200

    TEAM_ELIMINATION_MODE defines the way ArmagetronAd should eliminate teams when there's more teams than TEAMS_MAX: Set to 0 it will try to keep as many players as possible, kicking teams that have the lowest score if teams are balanced; Set to 1 it will try to keep the best team colors (Team blue, then Team gold, then Team red, etc); Set to 2 it will kick out the teams that have the lowest score, regardless of balance. Copy-paste ftw.

commit d43e8e4a4807db87060e90d20d1155da0b4ffbb4
Author: epsy46 <epsy46@free.fr>
Date:   Fri Jun 20 12:36:55 2008 +0200

    fixed redundant " is not allowed to rename to <name>" messages on the client

commit 95294b43111897418069421833c9f1a07f9d6d61
Author: epsy46 <epsy46@free.fr>
Date:   Thu Jun 19 19:02:47 2008 +0200

    fixed more stuff with /team messages upon invite

commit edf536d5fe47f7ec5f09a4e15ee0f2bf97c95bb0
Author: Manuel Moos <z-man@users.sf.net>
Date:   Sun Jun 15 01:02:42 2008 +0200

    Moved sn_supportRemoteLogins to a place where it is always available.

commit 4f200f22dd7312c877069990c388d0f3e5528959
Author: epsy46 <epsy46@free.fr>
Date:   Thu Jun 12 22:35:05 2008 +0200

    That was the most confusing message ver made.

commit 4fc09e30aca3d455fb7c42bddf6045fc2eabca24
Author: epsy46 <epsy46@free.fr>
Date:   Sun Jun 8 21:58:55 2008 +0200

    Set most ACCESS_LEVEL_ settings only avaliable to owners

commit 6294172ab8ef63b79fc77f14cb20028bd0933d8d
Author: epsy46 <epsy46@free.fr>
Date:   Sun Jun 8 20:39:38 2008 +0200

    NEVER try &#194;&#171; generic socks &#194;&#187; when GLOBAL_ID is on if connection to a master server fails, otherwise it can generate weird mismatches when authing. This fixes bug #220195

commit b47339357d095926f7a4bf6152081521af9b82cb
Author: epsy46 <epsy46@free.fr>
Date:   Sat Jun 7 23:39:35 2008 +0200

    fixed stuff with invites, spectators and /team messages

commit 1c9e1afa3312382392696c6ea4b0515c7d733be8
Author: Manuel Moos <z-man@users.sf.net>
Date:   Mon May 26 09:39:19 2008 +0200

    Safeguard against deadlocks: play time can never be negative.

commit 3e7b91cf04ed725966f970e2108319f5e6a26022
Author: epsy46 <epsy46@free.fr>
Date:   Sun May 18 17:23:53 2008 +0200

    use colored team names here and there

commit e323fb3ded9a2f7d11d7dc54b0bbdaf5d6a9f8ab
Author: epsy46 <epsy46@free.fr>
Date:   Sat May 17 18:01:33 2008 +0200

    VOTING_SUSPEND -> VOTES_SUSPEND

commit a25f1d5053bc3c161b4e1115a4b4037569633f87
Author: epsy46 <epsy46@free.fr>
Date:   Thu May 15 18:17:49 2008 +0200

    team name wasn't appearing properly in /teams

commit 35632f975ac9349f17162e1a045c3ded078a53a5
Author: epsy46 <epsy46@free.fr>
Date:   Wed May 14 14:23:29 2008 +0200

    SP_TEAM_MAX_PLAYERS 0 no longer crashes the server

commit 5f1afdd0950e59bdbc1b909bf1c7def742d88233
Author: epsy46 <epsy46@free.fr>
Date:   Mon May 12 23:19:25 2008 +0200

    fixed stuff i didn't notice on first shot

commit 623336c20b31fe8420931388541e5f68d008dbbf
Author: epsy46 <epsy46@free.fr>
Date:   Mon May 12 20:12:23 2008 +0200

    moved things around, groupped --enable-krawall, --enable-armathentication and --enable-authentication, and slowly killing --disable-glout

commit 6418b2d5bda1767d1aa98fb88aeb696355d88ad1
Author: epsy46 <epsy46@free.fr>
Date:   Mon May 12 19:18:00 2008 +0200

    woops :)

commit dc387acf941f05223092f2a62ef9d76c25f2be7e
Author: epsy46 <epsy46@free.fr>
Date:   Mon May 12 18:42:37 2008 +0200

    Fixed the color in "--> Teammates"; allow <<'ing and eTeam into a colorstring; also added eTeam::GetColoredName()

commit 55c0afe4c87d53cc3f35ffd3e9e7d642f587b3bd
Author: epsy46 <epsy46@free.fr>
Date:   Mon May 12 14:17:55 2008 +0200

    i got no clue what i did, but it works

commit b4eae054c7860f02327de8027c8526185e66b72e
Author: epsy46 <epsy46@free.fr>
Date:   Mon May 12 13:08:03 2008 +0200

    fixed accidental commit ;)

commit 916abcb2622a192178cfa306d5f4329d314d0a78
Author: epsy46 <epsy46@free.fr>
Date:   Mon May 12 13:05:50 2008 +0200

    include nNetwork.h in ePlayer.cpp (hoax try this)

commit f2e63a3eddea1bc883401e727f8fdb028203c3c0
Author: epsy46 <Unknown>
Date:   Sun May 11 11:40:40 2008 +0200

    Serval changes:
    * se_SecretConsoleOut is now _way_ more polyvalent
    * Forcing an UpdateName() upon auth
    * Admin commands are now logged with username(or (G)?ID, if the user is logged in), and are showed to everyone in the server who have an access level better than ACCESS_LEVEL_SPY_CONSOLE
    * (very minor) ./bootstrap.sh is now less intrusive regarding +x flagging

commit 4ed1d8ebb0b06f3f44d089068073915a6290e3c2
Author: wrtlprnft <wrtlprnft@users.sf.net>
Date:   Wed May 7 14:14:51 2008 +0200

    Put the code to log score differences and the code to update the suspend count into separate functions. Needed for the sty+ct branch and I guess it's a good idea to minimize confusing function names :-)

commit cb68eff26afc2ed6e6fe36c271110eb7809aa601
Author: wrtlprnft <wrtlprnft@users.sf.net>
Date:   Mon May 5 17:12:47 2008 +0200

    - fixed output of --doc: even if a command is exactly 30 characters long it gets a space before its description
    - documentation for all ladderlog messages (useful for things like SACRIFICE)
    - optional logging of chat to chatlog.txt
    - optional logging of chat to ladderlog
    - optional timestamps for console and ladderlog messages

commit 438bc80b2aeb942c880c188b460c557d256bf715
Author: wrtlprnft <wrtlprnft@users.sf.net>
Date:   Wed Apr 30 10:51:26 2008 +0200

    Output negative GAME_TIMEs, too, as a START_IN replacement

commit 2b69c227e47cab00b7143ae107ed79bd04965ee7
Author: epsy46 <Unknown>
Date:   Mon Apr 28 18:22:50 2008 +0200

    Do not read the diff :)

commit d2d6ab00f8da0b8c101f1fd57a196a6ecf96f64c
Author: epsy46 <Unknown>
Date:   Mon Apr 28 17:43:31 2008 +0200

    fixed mysterious nickname reverts

commit eb72627fcab276cfe794ee82f1904b249124d019
Author: epsy46 <Unknown>
Date:   Mon Apr 28 17:00:45 2008 +0200

    forcing name update when DeAuthenticating, fixing the /deop bug

commit 2d3718d8b29e097377f660579aa9791a12f49eb1
Author: wrtlprnft <wrtlprnft@users.sf.net>
Date:   Fri Apr 25 18:31:12 2008 +0200

    fixed warning when compiling the dedicated server

commit ed9ebc392b7e84a174927e7d5164e9f44a419330
Author: wrtlprnft <wrtlprnft@users.sf.net>
Date:   Fri Apr 25 18:14:23 2008 +0200

    New member function to eLadderLogWriter to avoid doing expensive calculation just to have them discarded because the output isn't enabled

commit 04b323dad7eef05b761dcc5366e84c7e1ef92c25
Author: wrtlprnft <wrtlprnft@users.sf.net>
Date:   Wed Apr 23 19:03:41 2008 +0200

    replaced strnlen by our own implementation because it's nonstandard. If anyone knows how to use the (probably optimized) glibc version if it exists, please do it :-)

commit 96c761d3c9bb7f825f5e5c668899cdee5b30ff49
Author: epsy46 <epsy46@free.fr>
Date:   Mon Apr 21 14:48:25 2008 +0200

    show network version in /players, too

commit 5815920c66238f6d5bf76938c29ec95e39c3f84e
Author: epsy46 <epsy46@free.fr>
Date:   Mon Apr 21 00:28:23 2008 +0200

    you could demote someone of the same level as yourself

commit f2cff8020827de6e7548061b64cda7b712ed9b79
Author: epsy46 <epsy46@free.fr>
Date:   Mon Apr 21 00:20:24 2008 +0200

    hide login messages, too

commit 1a9102dd7cf9d33cb1c8c9177338719d056a8a0b
Author: epsy46 <epsy46@free.fr>
Date:   Sun Apr 20 23:20:56 2008 +0200

    Fixing non-auth compilation.

commit c6147254bf2f6fe89087da44ac50779bddedf4aa
Author: epsy46 <epsy46@free.fr>
Date:   Sun Apr 20 15:19:53 2008 +0200

    SILENCE and VOICE use GetColoredName() instead of GetName() and don't spam.

commit 9cc6c6aa4c06e0eb17bedf81e6bbc556b1373150
Author: epsy46 <epsy46@free.fr>
Date:   Sun Apr 20 14:53:27 2008 +0200

    woops, everyone could get silenced right upon connection

commit b799e76b82bd4025ac37d81c88d723b2fed047aa
Author: wrtlprnft <wrtlprnft@users.sf.net>
Date:   Sun Apr 20 09:59:07 2008 +0200

    made use of the new 0xRESETT tColorStringProxies. Also removed a lot of tabs that made the code unreadable at tabstop=4 (unfortunately we settled to use spaces for indentation, I agree that using tabs at the beginning of lines would have been way better)

commit db5edd8a1ab90e94b7e0bfef153c21b293c1b4c1
Author: wrtlprnft <wrtlprnft@users.sf.net>
Date:   Sun Apr 20 09:11:52 2008 +0200

    fixed a typo, removed useless 0xRESETT and an access level setter to Administrator (that's the default), and documented some changes in NEWS

commit f709443168a0b4d09b1e7f075b40c520299465db
Author: epsy46 <epsy46@free.fr>
Date:   Sun Apr 20 02:56:06 2008 +0200

    AUTO_TEAM_SPEC_SPAM will hide spectator joins/part messages, as it's generally annoying in the contextts it is used in, mostly important matches and such.

commit 837eecf2440c9676aa29ba5119c4d8b3b83b5955
Author: epsy46 <epsy46@free.fr>
Date:   Sun Apr 20 02:35:59 2008 +0200

    Voters are now wearing silenced state, letting them still sillenced when reconnecting, also, show suspended players leaving and joining.

commit 4fa495753b818974fc607b248a3f4f8d9448532a
Author: epsy46 <epsy46@free.fr>
Date:   Sun Apr 20 01:39:23 2008 +0200

    /admin KILL could kill dead people sometimes, also added /admin SLAP, to enforce the badmin's authority.

commit 19ae0b4f3a48d2bdb0dd15303154ffd60bed997a
Author: epsy46 <epsy46@free.fr>
Date:   Sat Apr 19 23:31:44 2008 +0200

    Serval changes:
     * Global ID hiding now really works
     * Clarified access_level_hide_of_help and access_level_hide_to_help
     * Show a server-defined prefix before a hidden player's Global ID and access level in /players
     * Different /invite messages depending on if the team which is being joined is locked or not.
     * tColoredStringProxy ( -1, -1, -1 ) now gives 0xRESETT when <<'d to a tString

commit 398b1f499d7514e14d46a42d9a531b601914ed3c
Author: wrtlprnft <wrtlprnft@users.sf.net>
Date:   Sat Apr 19 20:53:59 2008 +0200

    removed one redundant call to strlen and replaced two others by strnlen, all of which were executed on a per-character, per-frame basis

commit 82e31340d9550126c62e69db413ac87baa120c15
Merge: 2102c0383 f834ad11c
Author: wrtlprnft <wrtlprnft@users.sf.net>
Date:   Sat Apr 19 20:33:53 2008 +0200

    Merging changes that happened while i was working on my previous commit. There's gotta be a better way to do this.

commit f834ad11ccfeb7ea8601e45db81b8eefb13f922a
Author: epsy46 <epsy46@free.fr>
Date:   Sat Apr 19 20:55:51 2008 +0200

    fixed mismatches that happened when TRUST_LAN is active, but seemed as there was no mismatch (there was indeed none)

commit 2102c0383795520265380fac0614c2e196de598f
Author: wrtlprnft <wrtlprnft@users.sf.net>
Date:   Sat Apr 19 20:17:52 2008 +0200

    Added settings to separately enable/disable all ladderlog outputs. Currently all are enabled by default, but this may change for further additions.

commit b7de0dff1f7f25cc8248ef33791ec4f06473d1d4
Author: epsy46 <epsy46@free.fr>
Date:   Sat Apr 19 02:32:56 2008 +0200

    0xRESETT will only be filtered when full filters are on, fixing the /invite message bug.

commit 0eee7baf0807be01a43827060652ba209dec00a4
Author: z-man <Unknown>
Date:   Thu Apr 17 15:00:39 2008 +0000

    Fixed bug where a dead cylce would move passively through the hole created by its own explosion and award the hole score to its player.

commit 6b88c2f61bea05e9034a1887c7192b4023a02eef
Author: Manuel Moos <z-man@users.sf.net>
Date:   Wed Apr 16 00:18:47 2008 +0200

    Removed automake macro from comment. It seemed to confuse aclocal.

commit 46547eb35514b2ec182f363b31ddf5f0fe6f0195
Author: wrtlprnft <wrtlprnft@users.sf.net>
Date:   Sun Apr 13 17:09:48 2008 +0200

    fixed kyle's bug about people being able to deop players of equal access level without applying his patch verbatimly

commit d0c33a4fa1268e339cb3e47550146f5ed354e2b1
Author: epsy <Unknown>
Date:   Sat Apr 12 23:59:11 2008 +0200

    Anti-escaladation check is now done inside se_ChangeAcess, fixing a security flaw.

commit 034d684c6c39aacfcdf52c3f1593d84238ad03eb
Author: epsy <Unknown>
Date:   Thu Apr 10 23:06:52 2008 +0200

    Whoops. Put the search string to lowercase only one time and filter colors in the line we're searching in.

commit 5b4bdce3cfb4c748cc86eb3fba60a9e87165ced2
Author: epsy <Unknown>
Date:   Thu Apr 10 22:34:44 2008 +0200

    /players now shows the players' color and allows searching ( thanks to kyle for the patch, even if it didn't work :) )

commit 27e21aa2e4c49298b2603d5154f88fc659d1674f
Author: epsy <Unknown>
Date:   Wed Apr 9 18:18:53 2008 +0200

    Updated NEWS (and the other edited files) about my last change.

commit 8f793deef2673ffe08f0891c9b6265f687fa5f05
Author: epsy <Unknown>
Date:   Wed Apr 9 16:33:40 2008 +0200

    /op now acts the same way as /shuffle. Removed /promote and /demote.

commit 62b464419c7848f23cb0c356cee2e62a719cc0cb
Merge: 84f833d5c 62e4666a7
Author: Manuel Moos <z-man@users.sf.net>
Date:   Wed Apr 9 00:50:27 2008 +0200

    Automatic merging of commits that would change history order:
       ------------------------------------------------------------
       revno: 798.1.1
       committer: epsy
       branch nick: 0.2.8
       timestamp: Tue 2008-04-08 19:10:21 +0200
       message:
         Locked teams aren't taken into account when looking for the least populated team. (Used for team imbalance and auto joining.)

commit 62e4666a71ecf59fe0ffd53ee02bff5d1056faaf
Author: epsy <Unknown>
Date:   Tue Apr 8 19:10:21 2008 +0200

    Locked teams aren't taken into account when looking for the least populated team. (Used for team imbalance and auto joining.)

commit 84f833d5c4463767ded9c202740378fcd6021385
Author: z-man <Unknown>
Date:   Tue Apr 8 16:31:02 2008 +0000

    Moved emergency checkpoints in wall datastructure to a place where they'll hopefully cause less spam.

commit cbf898004959ade5affde4ed0d7de301ec4a8352
Author: z-man <Unknown>
Date:   Fri Apr 4 18:11:21 2008 +0000

    Aborting gameobject move if only horribly bad exit edges can be found for the current face. This is to combat floating point inaccuracies in eFace::IsInside(), it can happen that a given point is not considered to be inside any face of the grid.

commit cd9eb1f6fdf90b9e3c8467eb670b068dc4fa53bc
Author: Manuel Moos <z-man@users.sf.net>
Date:   Tue Mar 25 15:24:06 2008 +0100

    Added crude clientside play time tracking and server controlled (but clientside executed) minimal experience levels.

commit 427c80fc9c9558a57af761e98cf1c65f74e4ec2b
Author: Manuel Moos <z-man@users.sf.net>
Date:   Mon Mar 24 21:17:04 2008 +0100

    Documented the last two changes so people know what wrtl's suggestions actually were :)

commit 0ed5e6fcdb58a3c861002a7650b823a5fce3cb5f
Author: Manuel Moos <z-man@users.sf.net>
Date:   Mon Mar 24 21:13:44 2008 +0100

    Implemented wrtl's suggestion of reduced spam level for /team messages, and also reducing the time during which you cannot say the same thing twice by the same factor.

commit 0cc16cc6110661daa1b967a6232556c1459a662e
Author: Manuel Moos <z-man@users.sf.net>
Date:   Mon Mar 24 21:02:09 2008 +0100

    Implemented wrtl's suggestion for color code penalty to spam.
    To compensate a bit, the default spam settings are now a abit nicer, and
    there are at least three warnings (configurable) before you get kicked by spam.

commit 48f5fe93eee887e30bbec39e46e865d650e30c5a
Author: Manuel Moos <z-man@users.sf.net>
Date:   Mon Mar 24 16:09:03 2008 +0100

    Duplicate login errors now go to the player trying to log in, not the one who already is logged in.

commit e054f85ba28e704873e16736847aba442073f763
Author: Manuel Moos <z-man@users.sf.net>
Date:   Mon Mar 24 16:06:02 2008 +0100

    Backwards compatible support for clientside silencing of /rtfm output.

commit a056efaac34f81eaa5c2f05722fed5840606accc
Author: Manuel Moos <z-man@users.sf.net>
Date:   Mon Mar 24 15:07:02 2008 +0100

    Corrected access level given in rtfm_denied message.

commit 0ee19ab9c7dcb2551fcdb8ec636197f17ddf4ce7
Author: Manuel Moos <z-man@users.sf.net>
Date:   Mon Mar 24 15:06:43 2008 +0100

    corrected comment.

commit 41e1b45049dffaa8192a81b9e936dbcca1d93f94
Author: wrtlprnft <wrtlprnft@users.sf.net>
Date:   Mon Mar 24 12:43:14 2008 +0100

    /rtfm now respects serverside silencing and the spam protection, plus there's an announcement to everyone if someone uses it (but only the sender and receiver get spammed with the complete help text, of course). I don't really understand the code to make a message silencable by the client, though :-(

commit 1067129aea33d0dbf6e82d2aad8a95e580f908f6
Author: z-man <Unknown>
Date:   Thu Mar 20 18:19:19 2008 +0000

    Better new team creation message.

commit 52556a76ab77c20bc339350edcd53aa2b8c2a51c
Author: z-man <Unknown>
Date:   Thu Mar 20 17:55:35 2008 +0000

    If a player who is currently on a team creates a new team, there is now an immediate message about it.

commit 7974c64bdc3940e1cd4e95a84f4b460c3cc4ba70
Author: z-man <Unknown>
Date:   Thu Mar 20 17:35:47 2008 +0000

    Fixed recording/playback desyncing bug with CASACL, the changed access level could leak on playback.

commit d3636137562663057928023ef023bbfb830fa7e5
Author: z-man <Unknown>
Date:   Thu Mar 20 17:08:08 2008 +0000

    Splitting too long console messages into several packets instead of just truncating them. Sometimes.

commit b717c0f095e8130c05321ebcec12ca4ad93e6d82
Author: Manuel Moos <z-man@users.sf.net>
Date:   Thu Mar 20 17:17:52 2008 +0100

    More economic sending of empty strings.
    Authentication will no longer fail mysteriously if 0.2.0 clients are present (don't ask :) ).
    Fixed playback hickups.

commit afd5acd5521a99de7b9aa94c0b8116f3ea07ac3e
Author: Manuel Moos <z-man@users.sf.net>
Date:   Thu Mar 20 16:47:38 2008 +0100

    Fixed mysterious console message reordering bug: Broadcast() was sending messages with a lower priority.

commit 40d86310401458fea1cec44281cac83cb962ab34
Author: Manuel Moos <z-man@users.sf.net>
Date:   Thu Mar 20 16:34:58 2008 +0100

    MIN_VOTERS now correctly applied to votes that not everyone can technically vote on. The messages are still a bit strange (first, it looks as if the vote got accepted as a valid vote), but we'll have to live with that (or duplicate some code).

commit 99312e459288e08582e6e39ffa8b6532df8f895a
Author: Manuel Moos <z-man@users.sf.net>
Date:   Thu Mar 20 13:41:33 2008 +0100

    The client now knows when a position in a team may become vacant and offers to join that team in the menu.

commit ad67382ea4a9727de1630420223ac56691a6c9da
Author: Manuel Moos <z-man@users.sf.net>
Date:   Thu Mar 20 13:28:04 2008 +0100

    Just indentation.

commit f452eae1801be38704471ae3cf6cb5138455ad43
Author: Manuel Moos <z-man@users.sf.net>
Date:   Thu Mar 20 13:21:08 2008 +0100

    Fixed team menu bugs: "Join any/create new" is now always there when it makes sense, and team properties get updated on the client when players switch teams, so there will be no more spurious "Join x" messages on non-team servers.

commit 719cfce88e31584d8c33c98faf412bb3ffa64f27
Author: Manuel Moos <z-man@users.sf.net>
Date:   Thu Mar 20 13:05:01 2008 +0100

    Added "spectate" item to team management menu, and spectator mode is only turned off after you join a team, not right when you enter the menu.

commit 9295f04d1810184784bce2ec659abe2ee6cd6c27
Author: z-man <Unknown>
Date:   Wed Mar 19 20:31:09 2008 +0000

    Undid test commits.

commit 4ac0b6c817f08191ad46f1412fe56cf23bc027be
Merge: 49a8c2f09 193190417
Author: Manuel Moos <z-man@users.sf.net>
Date:   Wed Mar 19 21:23:14 2008 +0100

    Automatic merging of commits that would change history order:
       ------------------------------------------------------------
       revno: 775.1.2
       committer: Manuel Moos <z-man@users.sf.net>
       branch nick: armagetronad
       timestamp: Wed 2008-03-19 21:02:00 +0100
       message:
         Test commit from bzr.
       ------------------------------------------------------------
       revno: 775.1.1
       committer: Manuel Moos <z-man@users.sf.net>
       branch nick: 0.2.8-armagetronad-work
       timestamp: Wed 2008-03-19 20:45:00 +0100
       message:
         Empty merge to keep the peace between svn and bzr.
       ------------------------------------------------------------
       revno: 770.1.4
       committer: epsy
       branch nick: 0.2.8
       timestamp: Wed 2008-03-19 20:21:23 +0100
       message:
         redo
       ------------------------------------------------------------
       revno: 770.1.3
       committer: epsy
       branch nick: 0.2.8
       timestamp: Wed 2008-03-19 20:19:36 +0100
       message:
         undo
       ------------------------------------------------------------
       revno: 770.1.2
       committer: Manuel Moos <z-man@users.sf.net>
       branch nick: 0.2.8-armagetronad-work
       timestamp: Wed 2008-03-19 20:12:10 +0100
       message:
         Empty merge to keep the peace between svn and bzr.
       ------------------------------------------------------------
       revno: 770.1.1
       committer: Manuel Moos <z-man@users.sf.net>
       branch nick: 0.2.8
       timestamp: Wed 2008-03-19 19:56:58 +0100
       message:
         Fixed AI player names in client and removed debug breakpoints from tColoredString:RemoveColors

commit 49a8c2f0903a0bee61cf969c1bfc9e0c1fabad05
Author: z-man <Unknown>
Date:   Wed Mar 19 20:03:11 2008 +0000

    Test commit from svn.

commit 193190417a87ead481bafd6aeb9f317ffec966ba
Author: Manuel Moos <z-man@users.sf.net>
Date:   Wed Mar 19 21:02:00 2008 +0100

    Test commit from bzr.

commit 57bd4760a9504faa835faf1e58aa07fa6b2f6764
Merge: 259c4a8f3 0846b63fb
Author: Manuel Moos <z-man@users.sf.net>
Date:   Wed Mar 19 20:45:00 2008 +0100

    Empty merge to keep the peace between svn and bzr.

commit 259c4a8f3cd1238833e2982ae931a878c5c3bbd0
Author: Manuel Moos <z-man@users.sf.net>
Date:   Wed Mar 19 20:21:23 2008 +0100

    redo

commit 0846b63fba303ae26c9de7536fd7904728b0dd82
Author: epsy <Unknown>
Date:   Wed Mar 19 20:21:23 2008 +0100

    redo

commit eb5a446fb69b8571c11c793016806e2f35e2d804
Author: Manuel Moos <z-man@users.sf.net>
Date:   Wed Mar 19 20:19:36 2008 +0100

    undo

commit cb4b36367f1f9505bda7395f540e5250e8f82283
Author: epsy <Unknown>
Date:   Wed Mar 19 20:19:36 2008 +0100

    undo

commit 3da3c4890145f17096c790e9e4749b7c6abba3c1
Merge: 71aebd35f 5c2351099
Author: Manuel Moos <z-man@users.sf.net>
Date:   Wed Mar 19 20:12:10 2008 +0100

    Empty merge to keep the peace between svn and bzr.

commit 7d1b77fa5fb9aef7e7b79f96739aab7b7462e41b
Merge: fd348af2c 5c2351099
Author: Manuel Moos <z-man@users.sf.net>
Date:   Wed Mar 19 20:12:10 2008 +0100

    Empty merge to keep the peace between svn and bzr.

commit 71aebd35f984d6027ce23cea16d44f60f4684b05
Author: Manuel Moos <z-man@users.sf.net>
Date:   Wed Mar 19 19:56:58 2008 +0100

    Fixed AI player names in client and removed debug breakpoints from tColoredString:RemoveColors

commit 478d01ded7f7f2721b7df1d2bc2a28422375d1fc
Author: z-man <Unknown>
Date:   Wed Mar 19 19:05:44 2008 +0000

    Removing annoying debug breakpoints.

commit c9a66e135d813c8d62ee17749763caece6cd6cf9
Author: z-man <Unknown>
Date:   Wed Mar 19 19:03:27 2008 +0000

    Only clients really supporting the new votes get them now, and only they count for the totals.
    Undesired side effect so far: MIN_VOTERS is not taken into account properly, that still uses the total number of voters.

commit 5c23510992688b94687dff37f18d9b10049a609b
Author: epsy <Unknown>
Date:   Wed Mar 19 19:56:58 2008 +0100

    Fixed AI player names in client and removed debug breakpoints from tColoredString:RemoveColors

commit fd348af2c4c85b4c93c3815f4f53270192d21599
Author: Manuel Moos <z-man@users.sf.net>
Date:   Wed Mar 19 19:56:58 2008 +0100

    Fixed AI player names in client and removed debug breakpoints from tColoredString:RemoveColors

commit 29c1eae60a183494a60647e60c8837c974af504b
Author: z-man <Unknown>
Date:   Wed Mar 19 11:06:46 2008 +0000

    Fixed one-off error with kick vote to suspend vote transmogrification, converted epsy's TABS to spaces.

commit f5032606b4361f5e3e18a9c64baac28c5bd3004a
Author: nemostultae <Unknown>
Date:   Wed Mar 19 00:06:06 2008 +0000

    * Removed rDisplayList.h from Copy Headers task
    * Moved tColor.cpp to tools/ subgroup

commit 61c55052ce4b7fcbb2afb9983c778060aa67f335
Merge: 39c11a4fa c9ecc9ad1
Author: Manuel Moos <z-man@users.sf.net>
Date:   Tue Mar 18 21:41:38 2008 +0100

    Empty merge to keep the peace between svn and bzr.

commit 39c11a4fa27b312434a674104da7d9fdf5716775
Author: wrtlprnft <Unknown>
Date:   Tue Mar 18 22:09:08 2008 +0000

    - fixed a client compilation warning
    - /rtfm now prints the message to the invoker, too, to catch errors
    - some language file fixes
    - whitespace corrections

commit c9ecc9ad129592f4a8aef6d8c5ef9322adcfa5ce
Merge: d2ec695f2 251bd6fc0
Author: Manuel Moos <z-man@users.sf.net>
Date:   Tue Mar 18 21:09:22 2008 +0100

    Empty merge to keep the peace between svn and bzr.

commit a541b62083a418d608a037db4985841e41617643
Merge: 91e05d84c 251bd6fc0
Author: Manuel Moos <z-man@users.sf.net>
Date:   Tue Mar 18 21:09:22 2008 +0100

    Empty merge to keep the peace between svn and bzr.

commit 91e05d84cb35a584923da9c577c9e693e6442549
Author: wrtlprnft <Unknown>
Date:   Tue Mar 18 20:32:00 2008 +0000

    Fixed a bug with the display of authenticated names in the server browser.

commit d2ec695f2acb59b7eccf44b3b7d6b679e4a75c46
Merge: 0e4413e93 c2bc98bc0
Author: Manuel Moos <z-man@users.sf.net>
Date:   Tue Mar 18 20:37:04 2008 +0100

    Empty merge to keep the peace between svn and bzr.

commit 251bd6fc0781e6e3c7d74204dfc818a32d89a998
Merge: 4b294cb75 c2bc98bc0
Author: Manuel Moos <z-man@users.sf.net>
Date:   Tue Mar 18 20:37:04 2008 +0100

    Empty merge to keep the peace between svn and bzr.

commit 0e4413e936b98281d99a431f63892aaefaf39149
Author: Manuel Moos <z-man@users.sf.net>
Date:   Tue Mar 18 20:14:55 2008 +0100

    eek, forgot help texts

commit c2bc98bc0f45075de95fe2f5440fb370e5d1f72b
Author: epsy <Unknown>
Date:   Tue Mar 18 20:14:55 2008 +0100

    eek, forgot help texts

commit 4b294cb7583217c833706e2df178b97c98df59a6
Author: Manuel Moos <z-man@users.sf.net>
Date:   Tue Mar 18 20:14:55 2008 +0100

    eek, forgot help texts

commit fa4688700f9032fbef916571a243561eba60f707
Author: Manuel Moos <z-man@users.sf.net>
Date:   Tue Mar 18 20:02:51 2008 +0100

     * FILTER_COLOR_TEAM filters color in team messages
     * FILTER_DARK_COLOR_(STRINGS|SERVER_NAMES|NAMES|TEAM)

commit 519ef3f203316174157889a51835d098b88c7ebc
Author: wrtlprnft <Unknown>
Date:   Tue Mar 18 19:33:05 2008 +0000

    Durka's xcode file that includes tColor.cpp

commit 19a33d96299d7d1bc4aa40a9d0081389e2fa868f
Author: wrtlprnft <Unknown>
Date:   Tue Mar 18 19:06:36 2008 +0000

    new /rtfm command to send help messages to other players.

commit a05c0fc5dbde9ffb8d3814d3eb6039fecee6743f
Author: epsy <Unknown>
Date:   Tue Mar 18 20:02:51 2008 +0100

     * FILTER_COLOR_TEAM filters color in team messages
     * FILTER_DARK_COLOR_(STRINGS|SERVER_NAMES|NAMES|TEAM)

commit ecd93fc1f7276d417ec1529b40a32f102290a402
Author: Manuel Moos <z-man@users.sf.net>
Date:   Tue Mar 18 20:02:51 2008 +0100

     * FILTER_COLOR_TEAM filters color in team messages
     * FILTER_DARK_COLOR_(STRINGS|SERVER_NAMES|NAMES|TEAM)

commit 3c56e4bcae070f330150850d6cc51b6684e75f05
Author: Manuel Moos <z-man@users.sf.net>
Date:   Tue Mar 18 17:45:36 2008 +0100

    "we" forgot to initialize the alpha value :)

commit 6ae2b54c12e96f2664ea95563006d6bc2ca921ca
Author: Manuel Moos <z-man@users.sf.net>
Date:   Tue Mar 18 17:37:54 2008 +0100

    Fixed performance problems (string duplication) and bugs in color code interpretation.

commit b70c0e433ca2cdd24b120dc8f117bcf25b24246c
Author: Manuel Moos <z-man@users.sf.net>
Date:   Tue Mar 18 16:46:54 2008 +0100

    Avoiding needless copies of default help topics in memory (and fixing array element count bug on the go).

commit de2d5e7b1060577204ec1d92a3538f88e39d332a
Author: wrtlprnft <Unknown>
Date:   Tue Mar 18 14:21:36 2008 +0000

    Primitive help system. See settings_dedicated.cfg:339 for a description of the new commands

commit 7c37fa9386561067c7c6f6e38cc261e438bef98b
Author: epsy <Unknown>
Date:   Mon Mar 17 21:34:45 2008 +0100

    Ah, i shouldn't code on mornings, names on client will really, i promise, appear again.
    Also restructured tColor, changed it to a class, added tColor::IsDark() and construction of a tColor from a color code. Set rFont.cpp to use it.

commit 3506a5c0b537254fcba43abfed4db910766b9425
Author: Manuel Moos <z-man@users.sf.net>
Date:   Mon Mar 17 11:59:14 2008 +0100

    numeric access level -> named access level in one server message.

commit 3e1acb89de0133277037951c627a3163bf9c27ca
Author: Manuel Moos <z-man@users.sf.net>
Date:   Mon Mar 17 11:30:20 2008 +0100

    Better feedback messages; the vote submitter is now always informed that his vote was accepted, and the new vote notification is back.

commit f0f0a47e87a3b6ef86ba4cf6c222049648d5b191
Author: z-man <Unknown>
Date:   Mon Mar 17 10:15:44 2008 +0000

    Added missing output parameter.

commit a9289d27ffb9fc30d49c47dd5c9e7d40497098fe
Author: epsy <Unknown>
Date:   Mon Mar 17 08:29:34 2008 +0100

    Player names really appears again. :)

commit 34e85922affd00a5bbd4208b57519b98090a6cf9
Author: wrtlprnft <Unknown>
Date:   Sun Mar 16 22:16:35 2008 +0000

    Append (and parse) a list of authenticated names to the big server info messages (the ones that make up the details you see on the server browser)

commit 65febfa3074c119de8d66a84d275ae32dcb7febb
Author: epsy <epsy46@free.fr>
Date:   Sun Mar 16 16:35:32 2008 +0100

    The Players name appear again in standalone mode. Also added VOTING_SUSPEND and RENAME to NEWS.

commit a54dad6296b913e2bbb99ffa9614b540f92c17d2
Author: Manuel Moos <z-man@users.sf.net>
Date:   Sun Mar 16 16:29:08 2008 +0100

    Full case insensitive matches now take precedence over partial case
    sensitive matches. "KILL Z", if players z and Z-Man are online, now kills z.

commit df96a78072eafd0499c7f19f3c085d80d8aaefd7
Author: wrtlprnft <Unknown>
Date:   Sun Mar 16 15:17:24 2008 +0000

    Minor annoyance: the round end zone on freestyle game is now announced correctly

commit aef10f2a182f0e6064aa31a767f7af0793a4890b
Author: Manuel Moos <z-man@users.sf.net>
Date:   Sun Mar 16 00:48:05 2008 +0100

    Map load failures (including missing spawn points) now let the map be reverted to the last known working map.

commit 05940d7992cf2597536ee0c097edd1a7b493f729
Author: Manuel Moos <z-man@users.sf.net>
Date:   Sat Mar 15 01:48:45 2008 +0100

    Voter always gets messages about the voting, no matter what privacy level is set.

commit dd5b219987526650ac6d3beefeaf282e5d8c753e
Author: Manuel Moos <z-man@users.sf.net>
Date:   Sat Mar 15 01:48:23 2008 +0100

    Typo.

commit 3834ab8316d116e9583e882f4f5496ff45acafaf
Author: Manuel Moos <z-man@users.sf.net>
Date:   Fri Mar 14 13:27:29 2008 +0100

    Added settings_authentication.cfg to list of configuration files to be distributed and installed. Whoops.

commit 62bbe6d64170c1ef81e902222c5be5a79713cf9c
Author: nemostultae <Unknown>
Date:   Fri Mar 14 02:22:19 2008 +0000

    Only use ZThread in dedicated build

commit b69ff7179c7e73da7675cff8e4cacddcfc634ace
Author: wrtlprnft <Unknown>
Date:   Thu Mar 13 22:54:34 2008 +0000

    Have the server log the version of each connecting clients (I hope the max version the client sends is its current version)

commit 61aab2ed9143efe14755aa84a7caef5dee51585a
Author: wrtlprnft <Unknown>
Date:   Wed Mar 12 20:56:31 2008 +0000

    Don't look at this patch. Especially not z-man.

commit 9bb62783d4b67a3ae1bfadc5d639269806031300
Author: z-man <Unknown>
Date:   Wed Mar 12 11:31:32 2008 +0000

    Shuffling no longer uses tString::toInt so it can (and does) report input errors.

commit 3db0c859981e23f4c925cdcef184a15300f38e44
Author: wrtlprnft <Unknown>
Date:   Wed Mar 12 10:15:46 2008 +0000

    Add new default settings to settings_authentication.cfg

commit fffc57a9af802421a35b03a672f3051dd8477663
Author: Manuel Moos <z-man@users.sf.net>
Date:   Tue Mar 11 23:19:21 2008 +0100

    No more double "not allowed to rename" messages.
    Immediate response to admin player rename is "player will be renamed".

commit 6fb7f9ab7d6a42427f37ef8cdeb6ff89ace039b9
Author: Manuel Moos <z-man@users.sf.net>
Date:   Tue Mar 11 22:46:11 2008 +0100

    Applied epsy's name forcing patch with minor adaptions.

commit d824d7ed1f8f02c9ecd4cd8563b29a7c97ce9b70
Author: wrtlprnft <Unknown>
Date:   Tue Mar 11 19:51:24 2008 +0000

    more helpful "you can't shuffle up" message

commit 4773dd359a4e1ded677262f05181895302331883
Author: wrtlprnft <Unknown>
Date:   Tue Mar 11 19:36:35 2008 +0000

    Actually make ACCESS_LEVEL_SHUFFLE_UP work...
    Don't look at the error, and if you do, please don't remember that I ever did such a stupid mistake.

commit 7f2301f5896610acee9f4264600f85fad382bf9b
Author: nemostultae <Unknown>
Date:   Tue Mar 11 01:20:36 2008 +0000

    Xcode changed something. armagetronad-dedicated is now explicitly known as
    compiled.mach-o.executable filetype. Well done Xcode...

commit e687df80cd335e0a0e7e589ff5d7194275019aee
Author: nemostultae <Unknown>
Date:   Tue Mar 11 01:17:13 2008 +0000

    Updated Mac OS X build instructions.

commit a706fc8a874ed3b6db162c44a5af4a25c3774326
Author: Manuel Moos <z-man@users.sf.net>
Date:   Mon Mar 10 22:07:22 2008 +0100

    QUIT now also works in the 'waiting for players, only spectators online'
    break.

commit 873497295551612b38b6266aebf913f89f704b27
Author: Manuel Moos <z-man@users.sf.net>
Date:   Mon Mar 10 21:46:37 2008 +0100

    Disabling silly displaylist stats for the dedicated server.

commit 16562f0861c6dc502d0a7aa9b5d2545690f8eea9
Author: Manuel Moos <z-man@users.sf.net>
Date:   Mon Mar 10 17:05:43 2008 +0100

    Cleaned up a bit of the configuration recording and playback chaos. "Quit" console command is broken on playback currently in some situations.
    Silenced /msg chat no longer echoed to administrators and server console.

commit 0b45bf1a5460ddde69bb0aacea0748e209c38c05
Author: Manuel Moos <z-man@users.sf.net>
Date:   Sun Mar 9 21:45:58 2008 +0100

    Removed unused variable.

commit 9e9afcbee1c540cc7604406c1a99c068cc2b19dd
Author: Manuel Moos <z-man@users.sf.net>
Date:   Sun Mar 9 21:44:13 2008 +0100

    Small fix: made non-krawall compilation of epsy's patch work.

commit de64b68476ae69089c78ad2b80a07ca7e707f1db
Author: Manuel Moos <z-man@users.sf.net>
Date:   Sun Mar 9 21:35:40 2008 +0100

    Applied epsy's VOTING_SUSPEND patch.

commit 5a6c4e4b2f28a046c4be7b70e5858f2e801a6d0c
Author: wrtlprnft <Unknown>
Date:   Sun Mar 9 17:10:34 2008 +0000

    Added WAIT_FOR_EXTERNAL_SCRIPT, a feature found in armahacktron that facilitates stdio scripting. Thanks epsy for isolating it from the rest of armahacktron

commit bf1891f32e5eb76dfc6f0d2e77baabb509dd17b4
Author: z-man <Unknown>
Date:   Sun Mar 9 15:07:30 2008 +0000

    Typo.

commit 3822c0bb1602d67b7441b20c4a8c59f19b8d4271
Author: z-man <Unknown>
Date:   Sun Mar 9 15:05:28 2008 +0000

    Added ROUND_SCORE_TEAM ladderlog message.

commit 6bca3438fc23f5fa6d27fabe35c36af70a978d16
Author: Manuel Moos <z-man@users.sf.net>
Date:   Sat Mar 8 21:20:32 2008 +0100

    added bits.

commit e29d671c8188d62c1665aa03f8e1d43eb758dacb
Author: z-man <Unknown>
Date:   Sat Mar 8 14:24:06 2008 +0000

    Experimenting with different visuals for slowly collapsing zones.
    Take 1: When conquered, the zone lights up in white, then slows down. When the rotation stops, it darkens.

commit d87dbf55908df1f746869ec44376f2eaf545da6d
Author: z-man <Unknown>
Date:   Sat Mar 8 14:06:41 2008 +0000

    Voter datastructure (with a little more persistence than ePlayerNetID) is only used to store suspensions while the ePlayerNetID object does not exist.
    This avoids suspending everyone connecting from the same LAN all at once.

commit ddb7f3678fa1b14d1241c8e904ce32e93773cc4f
Author: z-man <Unknown>
Date:   Sat Mar 8 13:53:19 2008 +0000

    Re-added VOTE_USE_SERVER_CONTROLLED_KICK config item on the client to avoid UPGRADE messages.

commit fa59f76c8246fd9268c9792901c17da76e24c7e5
Author: z-man <Unknown>
Date:   Sat Mar 8 12:51:07 2008 +0000

    Fixed clientside reception of server controlled vote items.

commit 787898469e6936f2ac5b3e75660af562af560f33
Author: z-man <Unknown>
Date:   Sat Mar 8 12:49:37 2008 +0000

    Added -O0 to debug configuration, just in case.

commit 00a24059399c3c8b0bf4d88495f9c8d732f9722e
Author: z-man <Unknown>
Date:   Sat Mar 8 12:48:27 2008 +0000

    Recording fixes for the case when there are errors talking to the authority.

commit 0c91a39211c09b6527bb70986e9086793b93db72
Author: z-man <Unknown>
Date:   Sat Mar 8 10:49:26 2008 +0000

    Added full user name to recording.

commit 91a61e653ef1d93b06fc55c364ce948516cc37a4
Author: z-man <Unknown>
Date:   Sat Mar 8 10:48:51 2008 +0000

    Fixed extra trailing \0  in playback strings.

commit 311a677e41e19dfbbec2659d5a9bb14631664cc9
Author: Manuel Moos <z-man@users.sf.net>
Date:   Sat Mar 8 00:43:33 2008 +0100

    Fixed one vote item delivery bug. There must be another one hiding somewhere, though.

commit 62c07594f1d426adf6bfdef81b61d852b39587ca
Author: Manuel Moos <z-man@users.sf.net>
Date:   Sat Mar 8 00:42:29 2008 +0100

    Fixed blank screen bug; it was caused by bad tToDo recursion.

commit 83a6cbc524058a0893237cc8c16dcb98625b9d76
Author: z-man <Unknown>
Date:   Fri Mar 7 13:20:40 2008 +0000

    Don't show "IP=<empty>" in /players output.

commit 7a3b72cc43d92853a46458d625e5080b00f25210
Author: z-man <Unknown>
Date:   Fri Mar 7 11:03:02 2008 +0000

    Added eGameObject::OnRoundBegin(), called after game object creation.
    Used it in the zone code to fix the flickering empty zone glitch in sumo,
    and to avoid rare midgame zone ownership changes.

commit 314ec321bdc531ceee3dfa2836175ba12198939d
Author: Manuel Moos <z-man@users.sf.net>
Date:   Thu Mar 6 19:42:05 2008 +0100

    added FORTRESS_COLLAPSE_SPEED to control the time between the conquest of a zone and the vanishing (and killing of the team members)

commit e7b11217f4918c3901f88bc515cbb8e5d1bcbb4d
Author: z-man <Unknown>
Date:   Thu Mar 6 14:37:25 2008 +0000

    Fixed screen name reservation.

commit ef77d85443d50a72b95d316b0ed1e5fc36281b93
Author: z-man <Unknown>
Date:   Thu Mar 6 14:37:02 2008 +0000

    Strings get excess zeroes clamped away before they are written over the net. This fixes sporadic network message length discrepancies on playback. I hope the extra zeroes don't do harm elsewhere (string comparison is safe).

commit 790c4091d1683ece4ee493d005f18cb124e23730
Author: z-man <Unknown>
Date:   Thu Mar 6 12:33:14 2008 +0000

    Adding method suffix and prefix to recording.

commit 85abf98f8b4ba57b054ebe8f3a21fad92959343e
Author: z-man <Unknown>
Date:   Thu Mar 6 12:28:06 2008 +0000

    Fixed spurious rename message bug; it happened when you authenticated and changed your color during the same round.

commit de177d0684d87e10665bff5cb4be089f472b967b
Author: z-man <Unknown>
Date:   Thu Mar 6 12:15:37 2008 +0000

    Added login failure reason to playback.

commit 8937f8c63ae065cf5f7871471be57d7deef15811
Author: Manuel Moos <z-man@users.sf.net>
Date:   Thu Mar 6 01:20:55 2008 +0100

    Restored behavior that kick votes over the chat interface don't get transformed to removal votes.

commit 29206d3a6bc4dc94de803f86ae7837b4fad2c3e6
Author: Manuel Moos <z-man@users.sf.net>
Date:   Thu Mar 6 01:14:17 2008 +0100

    All votes are now handled over the new server controlled system
    internally. For old clients (pre 0.2.8), the vote items disguise as
    kick votes (if they are kick or suspend votes) and are plainly
    invisible for include and command votes.
    The decision to transform a kick into a suspension is now made on vote
    creation time.

commit 57066dfe4a6843c4efe9ad4d181d76b792ecad7b
Author: Manuel Moos <z-man@users.sf.net>
Date:   Wed Mar 5 22:36:44 2008 +0100

    Implemented "include" and "command" votes.

commit 1d86e66b3f511f6281ca3f8039657c1647af3803
Author: Manuel Moos <z-man@users.sf.net>
Date:   Wed Mar 5 19:37:02 2008 +0100

    If the team owning a zone is dead at round end, the zone does not collapse harmlessly; instead, it gets "touchy" and will collapse at the slightest contact with an enemy.

commit 179bd2fe17a1ebb2f5312fdf6c5aff607ddeb1da
Author: Manuel Moos <z-man@users.sf.net>
Date:   Wed Mar 5 15:41:32 2008 +0100

    Default hiding level adapted to docs: no hiding for anyone.

commit 142de16660dedfbc0c565d96eeab8e620ca92041
Author: Manuel Moos <z-man@users.sf.net>
Date:   Wed Mar 5 13:11:12 2008 +0100

    Added access levels and individual biases for kick and suspend votes.
    Also added texts and config items for include and direct command votes.

commit 8e67aaf6d819a67cfca53242c6c8ed45603f927e
Author: Manuel Moos <z-man@users.sf.net>
Date:   Wed Mar 5 12:19:36 2008 +0100

    Shuffled around access levels. Authenticated now is all on the bottom, only barely above "Program". Default access level for remote users stays 15, only that it's now named "Remote User".

commit 9868a4bc401de246f7e46bd816350297baf3a3c1
Author: Manuel Moos <z-man@users.sf.net>
Date:   Wed Mar 5 11:51:43 2008 +0100

    Updated config file with new access levels.

commit b5b7dd8581eef5de91f81c92a1655fa914128bb3
Author: Manuel Moos <z-man@users.sf.net>
Date:   Wed Mar 5 11:46:48 2008 +0100

    Added two access levels below authenticated that you can USER_LEVEL players to; intended to be used to take away rights authenticated players usually get (like, starting votes) for selected users.

commit 65262be103fbf2392e98d60e181e0ffde823179d
Author: z-man <Unknown>
Date:   Wed Mar 5 00:44:40 2008 +0000

    Fixed oversized hole bug.

commit e35fee2beab211e14e4a1efc5d218cd61f365fdf
Author: z-man <Unknown>
Date:   Wed Mar 5 00:09:13 2008 +0000

    Disabled debug mode exception for chatbot settings on the server (for debug replays).

commit 0be47773d40c16e4f7265d98100af569a8727e2e
Author: z-man <Unknown>
Date:   Wed Mar 5 00:06:54 2008 +0000

    Faster logins in recording mode.

commit e2b450c5c2543edc69082e17f9bb11dfa0c643de
Author: z-man <Unknown>
Date:   Wed Mar 5 00:06:20 2008 +0000

    Ping improvements. I though I committed this yesterday.

commit 46fed23f9ee73556f2ebe56665a8e9e161d946f3
Author: Manuel Moos <z-man@users.sf.net>
Date:   Tue Mar 4 19:17:19 2008 +0100

    Added VOTE_KICK_REASON.

commit d33836a7c942062840fe13c187e7e90f1a1f63e1
Author: Manuel Moos <z-man@users.sf.net>
Date:   Tue Mar 4 18:08:06 2008 +0100

    Added new commands here, too.

commit e7443aa137b9e76b3b60bf1b0029580aba4918ad
Author: Manuel Moos <z-man@users.sf.net>
Date:   Tue Mar 4 18:04:29 2008 +0100

    Added new voting settings items.

commit 06d4334096e1b2885664ce2b229ef83345b21631
Author: z-man <Unknown>
Date:   Tue Mar 4 17:28:18 2008 +0000

    Fixed armathentication compilation.

commit 5853c5ee67f3c6b4d3e6cb18f0f147c0b1a0d824
Author: Manuel Moos <z-man@users.sf.net>
Date:   Tue Mar 4 17:38:15 2008 +0100

    Suspension count is now stored in the eVoter data structure and has limited reconnection resistance.

commit 925996403df221d67f188ab7ae7d2c441f0fb5f9
Author: Manuel Moos <z-man@users.sf.net>
Date:   Tue Mar 4 17:24:09 2008 +0100

    Err, actually letting players into the game again :)

commit fec718c766ef18d26d351a749be4cbb2a5ebdddc
Author: Manuel Moos <z-man@users.sf.net>
Date:   Tue Mar 4 17:22:18 2008 +0100

    Giving players better reasons why they can't join the game.

commit 7a259d90807ad65e4e31fa7fc82c548e01c787b1
Author: Manuel Moos <z-man@users.sf.net>
Date:   Tue Mar 4 17:11:08 2008 +0100

    VOTING_KICK_MINHARM now only affects votes that came via the menu.

commit defaf2c42a042b346cbb81eaa14cf367f64e64e5
Author: Manuel Moos <z-man@users.sf.net>
Date:   Tue Mar 4 16:33:43 2008 +0100

    Added VOTING_HARM_TIME to complement VOTING_KICK_TIME (applies to all harmful votes, currently kicks and suspensions).
    Added VOTING_KICK_MINHARM to transform the first kick votes against a poor newbie into suspensions automatically.

commit 7d0554f62c1dc446e130ca5d1146c4f775832035
Author: Manuel Moos <z-man@users.sf.net>
Date:   Tue Mar 4 16:06:06 2008 +0100

    Added VOTING_SUSPEND_ROUNDS to control suspend vote duration.

commit c7ff9a29d091c26be59135bb808a1287360f2269
Author: Manuel Moos <z-man@users.sf.net>
Date:   Tue Mar 4 16:02:13 2008 +0100

    Added "/vote suspend <player>".

commit 824254ab92f4f4fc509dc0163795d53fbd2e3d5c
Author: Manuel Moos <z-man@users.sf.net>
Date:   Tue Mar 4 15:58:13 2008 +0100

    added "/callvote"

commit 65183cf835e896cdc5b93eb4d9f09bc1efe65f26
Author: Manuel Moos <z-man@users.sf.net>
Date:   Tue Mar 4 15:21:33 2008 +0100

    finished "/vote kick" vote interface.

commit 1b38ea0f64c29f05e9172e7774d764841609dabc
Author: Manuel Moos <z-man@users.sf.net>
Date:   Tue Mar 4 14:52:51 2008 +0100

    Avoiding redundant wall coordinates during holing. This makes the holer information a bit inaccurate; if someone "enlarges" a reviously existing hole, it will belong entirely to him, and not just the new bits.
    Duplicating last wall coordinate on Update() if there was a hole up to the wall end; this avoids "dragging" the hole along.

commit 2f58b9a7c9a9b3223eda49964efc17a5a7b9fd53
Author: Manuel Moos <z-man@users.sf.net>
Date:   Tue Mar 4 12:30:03 2008 +0100

    Filled vote stub for kick votes.

commit 3a38bc877bf86d68b47ee4e9b82589f28b9914a4
Author: Manuel Moos <z-man@users.sf.net>
Date:   Tue Mar 4 12:03:41 2008 +0100

    Added chat interface stub for votes.

commit a3e5fecdb6bd5438dbec4a7be50422dd45c8d3e0
Author: Manuel Moos <z-man@users.sf.net>
Date:   Sat Mar 1 01:15:54 2008 +0100

    Fix ammendment: avoiding short flicker.

commit d56904a108f0bbedf06ac3d9e461298b052496e0
Author: Manuel Moos <z-man@users.sf.net>
Date:   Sat Mar 1 00:58:52 2008 +0100

    Deactivation events no longer minimize the application from fullscreen
    mode in Linux. The only known source for deactivation events is the
    screensaver, and ignoring them appears to scare it off :)

commit 3154aab1e726c426b484e488d46db7208128e37e
Author: z-man <Unknown>
Date:   Mon Mar 3 12:51:03 2008 +0000

    Repaired dedicated server.

commit 910adedfaeb0c1075a5cc05b4d061dbf9c9b04a0
Author: z-man <Unknown>
Date:   Mon Mar 3 12:48:06 2008 +0000

    Added ESC button to server connection that aborts the connection attempt.

commit fabdae0cf8a92f03badddf6cd038fdd13f17448a
Author: z-man <Unknown>
Date:   Mon Mar 3 11:39:47 2008 +0000

    Broke the unfortunate chain of events that leads to severe FPS drops on old clients on several links:
     - server no longer sends redundant cycle death sync messages.
     - client ignores redundant cycle death messages; they caused calls to eGameObject::Move on objects already removed from the activity list.
     - game objects removed from the active lists no longer have currentFace set
     - game objects removed from the list, when they move, just update their position and don't get a new currentFace.
    The root of the problem are inactive game objects that still have a currentFace set. That causes that face and all its replacement in the
    grid reordering code to be marked as "not to be simplified".

commit 7f21bf4c3ed990e4a29cf5c20cdfb792b26a6737
Author: z-man <Unknown>
Date:   Mon Mar 3 11:00:19 2008 +0000

    Not contacting master servers when the hostnames don't resolve.

commit 8796835b95e675ae812f5701ab80f8843cd0fc15
Author: wrtlprnft <Unknown>
Date:   Fri Feb 29 18:51:16 2008 +0000

    Fixed a typo. Maybe this will be another test for the bzr merging thing.

commit afc190cbe9de0a8a8906070c3eede8e754fb2527
Author: Manuel Moos <z-man@users.sf.net>
Date:   Fri Feb 29 19:30:43 2008 +0100

    Extended allowed letters in authority URLs.

commit a3825de82fde62cc4bfa728fa3985b122e9e4497
Author: Manuel Moos <z-man@users.sf.net>
Date:   Wed Feb 20 23:12:26 2008 +0100

    Another workaround attempt for the "perfectly stable" OS ATI driver :) Same problem as last time, glColor() call at the end of a glBegin()/glEnd() block.

commit 3dc77a7f0cf20ebfa2d3807b0881ac39cea3b9c4
Author: wrtlprnft <Unknown>
Date:   Wed Feb 20 20:47:26 2008 +0000

    No longer print successful calls to ACCESS_LEVEL and USER_LEVEL to the console when loading a config file at start

commit 6019c55627f6e4c3a7e567e303203c79e4b784a3
Author: wrtlprnft <Unknown>
Date:   Wed Feb 20 19:39:54 2008 +0000

    Added logging of /admin commands

commit ff733d90af956dd0bf186ba6b11158c23315db14
Author: Manuel Moos <z-man@users.sf.net>
Date:   Mon Feb 18 12:33:02 2008 +0100

    Make sure cycle is dead when it gets removed from the game.

commit 6c96bc5da73af2623b3949e0407ab098cfbaa004
Author: Manuel Moos <z-man@users.sf.net>
Date:   Mon Feb 18 11:20:04 2008 +0100

    Moved glColor() call outside of the last glBegin()/glEnd() block.

commit 5b881fbca1a4ae40d8b243e9c944240282f9d0ce
Merge: d8db4938d bfe58ef4c
Author: Manuel Moos <z-man@users.sf.net>
Date:   Mon Feb 18 11:55:35 2008 +0100

    Empty merge to keep the peace between svn and bzr.

commit d8db4938d02a5440809cc4fd4f74fcb37e536bde
Author: Manuel Moos <z-man@users.sf.net>
Date:   Mon Feb 18 11:20:04 2008 +0100

    Moved glColor() call outside of the last glBegin()/glEnd() block.

commit bfe58ef4c21377b2a16e7757a3963a8cb0e0898b
Author: Manuel Moos <z-man@users.sf.net>
Date:   Mon Feb 18 11:20:04 2008 +0100

    Moved glColor() call outside of the last glBegin()/glEnd() block.

commit 5958553dcc2a8748a56011625882fa3dcf4958e7
Author: Manuel Moos <z-man@users.sf.net>
Date:   Mon Feb 18 11:20:04 2008 +0100

    Moved glColor() call outside of the last glBegin()/glEnd() block.

commit 9458db99294ca3659c311af6d206bfca4e3598a5
Author: wrtlprnft <Unknown>
Date:   Mon Feb 18 10:27:51 2008 +0000

    Added (UN)?LOCK to the list of commands accessible to moderators by default, fixed a typo and clarified that these settings are the default

commit 3483e9459e8411bb2401197d4629ec0df32e2f48
Author: Manuel Moos <z-man@users.sf.net>
Date:   Sun Feb 17 23:53:40 2008 +0100

    Reordered ingame menu so "Disconnect" is agan second from below.

commit e50c00919bba5b47335a5c84413f0ed0815e0ce6
Author: Manuel Moos <z-man@users.sf.net>
Date:   Sun Feb 17 23:32:09 2008 +0100

    Fixed UNSUSPEND.

commit a48bc9807c4f0a64ba36a8f5c0a7dbd080465076
Author: wrtlprnft <Unknown>
Date:   Sun Feb 17 21:30:37 2008 +0000

    I just read that you're supposed to call glGetError until it stops returning errors. I guess it can't hurt to do so.

commit 6f7ac9b6fd91a7a93fc8ded1612f05374547b244
Author: Manuel Moos <z-man@users.sf.net>
Date:   Sun Feb 17 16:13:44 2008 +0100

    Forgot to document the last setting.

commit 138e09f23f4b53a567178b134cc239f78d1e8ef6
Author: Manuel Moos <z-man@users.sf.net>
Date:   Sun Feb 17 16:11:09 2008 +0100

    VOTES_CANCEL cancels all running polls.

commit 808bdaf0e30515c5b3b78f808cd44aeb7d51b51f
Author: Manuel Moos <z-man@users.sf.net>
Date:   Sun Feb 17 12:02:47 2008 +0100

    Fixed moviepack cycle rendering.

commit a39838be5871ee78c93622a7afd8ddca030ba280
Author: Manuel Moos <z-man@users.sf.net>
Date:   Sun Feb 17 11:51:33 2008 +0100

    Fixed moviepack wall rendering.

commit f4d92b0071a342972f63765064aabc681e4affee
Author: Manuel Moos <z-man@users.sf.net>
Date:   Sun Feb 17 00:34:06 2008 +0100

    Added forgotten config item.

commit b44266cb49fa730ea2eb8a898520d4fb5fcb6466
Author: Manuel Moos <z-man@users.sf.net>
Date:   Sun Feb 17 00:33:25 2008 +0100

    Longer timout for machines: they always are kept alive at least 5 minutes.

commit cea9f6cf99f08b2326148fccb85fb1dfb0d9ae16
Author: Manuel Moos <z-man@users.sf.net>
Date:   Sat Feb 16 23:52:16 2008 +0100

    Giving glyphs the right orientation so they don't get invisible when nobody else bothers to disable backface culling.

commit 91bae68016912a273d028b9044e0485ba2c52498
Author: Manuel Moos <z-man@users.sf.net>
Date:   Sat Feb 16 23:40:28 2008 +0100

    Added UNSUSPEND.

commit 225d99e25f888bfe81a3b41efce5259f433569a2
Author: Manuel Moos <z-man@users.sf.net>
Date:   Sat Feb 16 23:33:05 2008 +0100

    added SUSPEND command that forces a player so spectate for some rounds.

commit c59070bae1d63fd1c5a1d2586362d5e034495b69
Author: Manuel Moos <z-man@users.sf.net>
Date:   Sat Feb 16 22:03:12 2008 +0100

    Allow canceling the current display list; use that when textures are loaded. Previously, the texture upload was also recorded in the display list, which was a waste of memory.

commit 7a027994023f0761bbf403cfeb2f715ce0e09f92
Author: wrtlprnft <Unknown>
Date:   Sat Feb 16 16:45:03 2008 +0000

    if i already have to see all these errors at least make them a bit more descriptive.

commit c84e2ac41f571a58b08dd7b0eb14b905d7293e35
Author: Manuel Moos <z-man@users.sf.net>
Date:   Sat Feb 16 17:02:07 2008 +0100

    Always using glDrawElements now.

commit 6a1a9c84f6b1ba14b6f834b1c3dd84502ace8871
Author: Manuel Moos <z-man@users.sf.net>
Date:   Sat Feb 16 16:29:29 2008 +0100

    Wall rendering objects no longer disappear prematurely.

commit 18ade49cc5c3337959a1e62b0b30da1ef3a37e3d
Author: Manuel Moos <z-man@users.sf.net>
Date:   Sat Feb 16 13:53:15 2008 +0100

    added a couple of automake variables to the registered ones.

commit 52f64d9a99f5a2e09fe500ae51bec8505d1c9dff
Author: Manuel Moos <z-man@users.sf.net>
Date:   Fri Feb 15 22:38:00 2008 +0100

    Disabling display list stats in release mode.

commit 5e8514afbf72768ea7684b8704e57e73320f1ac2
Author: Manuel Moos <z-man@users.sf.net>
Date:   Fri Feb 15 21:39:21 2008 +0100

    Erm, you can now see your own trail again in incam mode :)

commit 54d2f4bb5c6a4d6d00f647a81d5474aef6c20df1
Author: Manuel Moos <z-man@users.sf.net>
Date:   Fri Feb 15 21:30:22 2008 +0100

    Addon to last commit.

commit 40a66c60e8bad0124ba4f70c190724515171e7ab
Author: Manuel Moos <z-man@users.sf.net>
Date:   Fri Feb 15 21:28:58 2008 +0100

    Added checks so that KICK, SILENCE, VOICE only work on the server and KILL and (DIS)ALLOW_TEAM_CHANGE don't work on the client.

commit 695a22fc445f9925f6afea65f2b77df2e3484cbb
Author: Manuel Moos <z-man@users.sf.net>
Date:   Fri Feb 15 15:44:10 2008 +0100

    Hey, what sense does an if (bla); return; have AT THE END of a function?

commit 300dceea3e8006229267da2f5592f9a960b707ea
Author: Manuel Moos <z-man@users.sf.net>
Date:   Fri Feb 15 15:41:55 2008 +0100

    Avoiding all but one of the ResetRenderState() calls.

commit e4bf5b508d714ae1b9b3e16ba21d56948d061ee7
Author: Manuel Moos <z-man@users.sf.net>
Date:   Fri Feb 15 15:28:19 2008 +0100

    Caching old style HUD in display lists.

commit 701a56b42c6f2280557e3eb8ea12c51758bc01e0
Author: Manuel Moos <z-man@users.sf.net>
Date:   Fri Feb 15 14:24:14 2008 +0100

    Added warning about problematic GL calls in display lists.

commit 6bb3ad80687a22460646d09b48a458b012cf7fc1
Author: Manuel Moos <z-man@users.sf.net>
Date:   Fri Feb 15 13:58:14 2008 +0100

    Smarter (more resource friendly) generation of cycle tail display lists.

commit 3e1eed64381f0f5f71398a74ffe57080686da542
Author: Manuel Moos <z-man@users.sf.net>
Date:   Fri Feb 15 12:36:02 2008 +0100

    Avoiding redundant color settings.

commit ac8fc21a083aa55d9d1b5f435dfbf8d413d18e37
Author: z-man <Unknown>
Date:   Fri Feb 15 09:01:56 2008 +0000

    Moved files to the right place, disabled ZThread linking for the client.

commit c8a752ed61cc0350667d79aaab293966b14a9ad1
Author: z-man <Unknown>
Date:   Fri Feb 15 09:00:55 2008 +0000

    Disabled special case for the Mac; the display list crash seemed to have come from redundant color changes.

commit 4bd65c8e88ced32131db2dd536acaa0cd30e2ebd
Author: Manuel Moos <z-man@users.sf.net>
Date:   Fri Feb 15 09:30:38 2008 +0100

    Uniform vertex data for cycle wall display list.

commit c51be242cbd983092ee221701c89c32bff78a7ec
Author: z-man <Unknown>
Date:   Fri Feb 15 00:51:58 2008 +0000

    Workaround for mysterious OSX display list crashes.
    
    --This line, and those below, will be ignored-
    
    M    gWall.cpp

commit 226d95b6f44a408371bdf1a295a9a57a7c34f89f
Author: z-man <Unknown>
Date:   Thu Feb 14 22:57:21 2008 +0000

    Added rGL.cpp and rDisplayLists.h/cpp.

commit ba02e8931e1f3e09806a1df082a23b85f8aa7720
Author: Manuel Moos <z-man@users.sf.net>
Date:   Thu Feb 14 17:03:47 2008 +0100

    Clearing display list when temporary walls are removed.

commit 9f795f9ef99903d256fb373ba60f947af4c19fc0
Author: Manuel Moos <z-man@users.sf.net>
Date:   Thu Feb 14 16:29:42 2008 +0100

    Fixed rendering crash when player disappeared.

commit 6ab81db5f3e1584e78246535fb87e71f91cc9fba
Author: Manuel Moos <z-man@users.sf.net>
Date:   Thu Feb 14 15:59:26 2008 +0100

    Attempt to fix Mac exit crash.

commit 690d7cf4041cd2c86d29822c5678018fb8d2d920
Author: Manuel Moos <z-man@users.sf.net>
Date:   Thu Feb 14 15:35:50 2008 +0100

    Fixed rendering errors with zones: they and other alpha blended game objects are always (well, single frame exceptions are allowed) rendered last.

commit 67d5ed4a7243e7fefd2dae3ab6605bc344f8a37e
Author: Manuel Moos <z-man@users.sf.net>
Date:   Thu Feb 14 13:52:33 2008 +0100

    Added support for authority "blurb" messages. Authorities can append lines to the "PASSWORD_OK" response, and those lines will be transformed and logged in ladderlog.txt.

commit 24cf6493b5885bc5b90f1a716c7f5b354dfc86a5
Merge: 18fff3f77 df92278c3
Author: Manuel Moos <z-man@users.sf.net>
Date:   Thu Feb 14 14:01:53 2008 +0100

    Empty merge to keep the peace between svn and bzr.

commit 18fff3f77aace82f463fa8f8147654baa026b1fe
Author: Manuel Moos <z-man@users.sf.net>
Date:   Thu Feb 14 13:52:33 2008 +0100

    Added support for authority "blurb" messages. Authorities can append lines to the "PASSWORD_OK" response, and those lines will be transformed and logged in ladderlog.txt.

commit 7a198855f294d05cbab91a6a66c6159ad077307b
Author: z-man <Unknown>
Date:   Thu Feb 14 12:55:38 2008 +0000

    Added example blurb message.

commit df92278c3047e077290c8fb2d12e7a3f975843f9
Author: Manuel Moos <z-man@users.sf.net>
Date:   Thu Feb 14 13:52:33 2008 +0100

    Added support for authority "blurb" messages. Authorities can append lines to the "PASSWORD_OK" response, and those lines will be transformed and logged in ladderlog.txt.

commit 566de28e2cbba5113b058f9d052603b2c4829cfa
Author: Manuel Moos <z-man@users.sf.net>
Date:   Thu Feb 14 09:28:16 2008 +0100

    Clearing display lists when a texture is unloaded.

commit 059bf69fb9962f5fb3708d6bd7c26311b39ab551
Author: Manuel Moos <z-man@users.sf.net>
Date:   Thu Feb 14 00:59:19 2008 +0100

    Fixed warning about missing config item when starting the dedicated server.

commit f388b7469b8fd5a582376158581dc7b14e5c7529
Author: Manuel Moos <z-man@users.sf.net>
Date:   Thu Feb 14 00:59:02 2008 +0100

    Oops, fixed compilation error.

commit 1d8266de17b1ab37e155a0081250e3d5ac946a94
Author: Manuel Moos <z-man@users.sf.net>
Date:   Thu Feb 14 00:17:45 2008 +0100

    Updated.

commit 79590b60c9df1f0c74bb0491a3a18d7120137426
Author: Manuel Moos <z-man@users.sf.net>
Date:   Thu Feb 14 00:16:07 2008 +0100

    Spectators can now send spectator-only chat with /team (unless they are silenced, of course.)

commit fc49850bd301b8c6d01e6a0d59e11672aa6057d8
Author: Manuel Moos <z-man@users.sf.net>
Date:   Wed Feb 13 15:18:21 2008 +0100

    Two more (redundant) fixes for the CASACL problem.

commit 349bcb6665823004b16cd670cdc1c34c381f46bb
Author: Manuel Moos <z-man@users.sf.net>
Date:   Wed Feb 13 13:08:26 2008 +0100

    Fixed spurious display list regeneration on alpha blending changes.

commit 2b58fd44a5764cb0ad418e72c94dcf4db840592c
Author: Manuel Moos <z-man@users.sf.net>
Date:   Wed Feb 13 10:18:28 2008 +0100

    Slightly less braindead way of keeping cycle walls rendered after the cycle died.

commit 87bbf87b38e040d62bbcf8fbc9ec0a883f393c46
Author: Manuel Moos <z-man@users.sf.net>
Date:   Wed Feb 13 01:56:09 2008 +0100

    Initializing initial color in all constructors.

commit d966eee396620d2593f62220a7f27a8a4e42c570
Author: Manuel Moos <z-man@users.sf.net>
Date:   Wed Feb 13 01:55:23 2008 +0100

    Disabling points at really infinite distance when display lists are recorded. Looks like the NVidia Linux driver can't handle them.

commit 63b4ff960a8a4fc571ab402406c8845b83e79096
Author: Manuel Moos <z-man@users.sf.net>
Date:   Wed Feb 13 00:51:07 2008 +0100

    Restored floor mirroring and repaired jagged lines on bottom of zones.

commit faa75711a918681f55c003beb5008c0f92f0c00e
Author: Manuel Moos <z-man@users.sf.net>
Date:   Tue Feb 12 23:49:23 2008 +0100

    Display lists for zones, too.

commit 537de085799895855354db304b5eb8631b788499
Merge: ce18ea9e7 274b00199
Author: Manuel Moos <z-man@users.sf.net>
Date:   Tue Feb 12 22:56:44 2008 +0100

    Automatic merging of commits that would change history order:
       ------------------------------------------------------------
       revno: 602.1.2
       committer: wrtlprnft <wrtlprnft@users.sf.net>
       branch nick: 0.2.8
       timestamp: Tue 2008-02-12 22:49:34 +0100
       message:
         err, this is a commit after bzr merge, no clue what to put here
       ------------------------------------------------------------
       revno: 602.1.1
       committer: wrtlprnft <wrtlprnft@users.sf.net>
       branch nick: 0.2.8
       timestamp: Tue 2008-02-12 22:46:20 +0100
       message:
         Fixed two bugs regarding CASACL

commit 274b00199e80e897ec3b5e681ce0f6c27d6a1f70
Merge: 27e8a0312 ce18ea9e7
Author: wrtlprnft <wrtlprnft@users.sf.net>
Date:   Tue Feb 12 22:49:34 2008 +0100

    err, this is a commit after bzr merge, no clue what to put here

commit 27e8a03122d9609aa09de9f3eba3ec3447ec2b32
Author: wrtlprnft <wrtlprnft@users.sf.net>
Date:   Tue Feb 12 22:46:20 2008 +0100

    Fixed two bugs regarding CASACL

commit ce18ea9e7ce829fa9190ee0355144861a84ff4e4
Author: Manuel Moos <z-man@users.sf.net>
Date:   Tue Feb 12 22:45:30 2008 +0100

    Bye, bye, Z-Trick. It was nice while it lasted. *sniff*

commit 998f5b77b86cf65d023a59394bed6528cbe0bf0e
Author: Manuel Moos <z-man@users.sf.net>
Date:   Tue Feb 12 22:22:36 2008 +0100

    Fixed Create-and-Call playlist mode.

commit 36cd9675136ff396f607c3fc714958b80ca7830c
Author: Manuel Moos <z-man@users.sf.net>
Date:   Tue Feb 12 16:46:58 2008 +0100

    More bugfixing helpers.

commit 4dd4f971ddc10c4d6fa870ad5330c5c1730cac3b
Author: Manuel Moos <z-man@users.sf.net>
Date:   Tue Feb 12 16:46:06 2008 +0100

    Disabling wall "shadows" when display lists are used for them. Let's see if we can find something smarter.

commit 8e53c795d692f777df0f7aa665622bded240000a
Author: Manuel Moos <z-man@users.sf.net>
Date:   Tue Feb 12 15:37:04 2008 +0100

    Fixed wall flickering.

commit 4ef20d04dd51ebf2197f052dbab8dac8796fa9e6
Author: Manuel Moos <z-man@users.sf.net>
Date:   Tue Feb 12 15:15:35 2008 +0100

    More debug checks.

commit 6bf98746695efccfa3613581267c5a6f94408a6a
Author: Manuel Moos <z-man@users.sf.net>
Date:   Tue Feb 12 15:14:38 2008 +0100

    Fixed another OpenGL usage bug, the white background was rendered without starting a new Quad block.

commit 886228c9d2258b546f7d1352948a64823b3c0d40
Author: Manuel Moos <z-man@users.sf.net>
Date:   Tue Feb 12 14:51:38 2008 +0100

    Fixed unitialized variable bugs.

commit acdd485509fdbaddcc947efe852388323ce49f2c
Author: Manuel Moos <z-man@users.sf.net>
Date:   Tue Feb 12 13:51:09 2008 +0100

    Disabled support for antialiasing and perspective correction settings. Antialiasing never worked properly anyway, and disabling perspective correction is just stupid :)

commit b52a2708e7095f3795a38b3f4ca81c87f7dead9d
Author: Manuel Moos <z-man@users.sf.net>
Date:   Tue Feb 12 13:38:00 2008 +0100

    Fixed wall display list generation some more.

commit 17ed398821f3835dfd8e74866762de4a8e62ed2b
Author: Manuel Moos <z-man@users.sf.net>
Date:   Tue Feb 12 12:56:40 2008 +0100

    Fixed GL errors and fixed the generation of the player wall collective display list; every wall there was rendered twice and with suboptimal primitive order :)

commit f30862df7fc36ece7c6f84f309498757d24d2051
Author: Manuel Moos <z-man@users.sf.net>
Date:   Tue Feb 12 12:33:58 2008 +0100

    Server compatibility.

commit 9d211c625a55cb3d991b430659e9bc6c7f4d30e3
Author: Manuel Moos <z-man@users.sf.net>
Date:   Tue Feb 12 12:18:03 2008 +0100

    Better usage of preprocessor conditionals.

commit 7aee1a85cb38649cc55c9fbdfb08a29d77350259
Author: Manuel Moos <z-man@users.sf.net>
Date:   Tue Feb 12 12:14:58 2008 +0100

    Backported OpenGL error dedection code from the trunk.

commit 150cd49def820ef7a7bee24cb2158938a320f8b4
Author: Manuel Moos <z-man@users.sf.net>
Date:   Tue Feb 12 02:34:42 2008 +0100

    Last one for today: removing walls that are really dead and vanished from the rendering list.

commit 0e9cfdf2154f2c9f2c38f18cc3dabdc420fe7b45
Author: Manuel Moos <z-man@users.sf.net>
Date:   Tue Feb 12 01:45:23 2008 +0100

    Removing expired walls from render list.

commit ba7c09db739d431f3c2c9cb9c43f3ee8f0a8c45b
Author: Manuel Moos <z-man@users.sf.net>
Date:   Tue Feb 12 01:45:11 2008 +0100

    Added display list statistics.

commit f6339930edadb5f1d5c32c6ac5a6812eda31fe33
Author: Manuel Moos <z-man@users.sf.net>
Date:   Tue Feb 12 01:18:54 2008 +0100

    Avoiding mode changes for cycle walls, too.

commit c976f4ba0f4abeff572edecb28a5c877ae3da12f
Author: Manuel Moos <z-man@users.sf.net>
Date:   Tue Feb 12 00:59:37 2008 +0100

    Avoiding more mode switches.

commit 0ff16aa9bb6f584aec5b3c6212669c6143ee59fa
Author: Manuel Moos <z-man@users.sf.net>
Date:   Tue Feb 12 00:30:52 2008 +0100

    Made the display list menu a threefold choice: off, create and call, create and execute.

commit 79debcb8609ac2ba9f7fad300992b941d0d4e20b
Author: Manuel Moos <z-man@users.sf.net>
Date:   Tue Feb 12 00:30:09 2008 +0100

    Avoiding mode changes.

commit 364ae4858ff6418e3bdda39adc07e6556cee1453
Author: Manuel Moos <z-man@users.sf.net>
Date:   Tue Feb 12 00:29:37 2008 +0100

    Using a single glBegin(GL_QUADS) block for all rim walls now.

commit 9df775737263892b0c01ca0fb7e958caa681fb41
Author: Manuel Moos <z-man@users.sf.net>
Date:   Tue Feb 12 00:29:08 2008 +0100

    Fixed cycle memory leaks.

commit 308332bdc1143916b54bd7382c1d65436edb0830
Author: wrtlprnft <wrtlprnft@users.sf.net>
Date:   Mon Feb 11 23:12:32 2008 +0100

    Fixed color overflow in the configuration change message (hi there K-Yo!). I hope z-man doesn't rip my head off for removing yet another color code related bug that he can use as proof that color codes aren't officially supported (they're still not!)

commit 4f2fefbd86e18b4e97c2a2d6c9a4ca0aad54e371
Author: Manuel Moos <z-man@users.sf.net>
Date:   Mon Feb 11 21:08:26 2008 +0100

    And another server fix.

commit b4c6d960d78057f091ccfe87aba1054471f7b9b8
Author: Manuel Moos <z-man@users.sf.net>
Date:   Mon Feb 11 21:07:16 2008 +0100

    And again: Server compilation fixes.

commit 23ef47f6b436e35135c30a59e72637fbcfe93f43
Author: Manuel Moos <z-man@users.sf.net>
Date:   Mon Feb 11 21:04:18 2008 +0100

    Added flag to first compile the display lists, then execute them, instead of using GL_COMPILE_AND_EXECUTE. For expermients.

commit c81749bf41de94aba422af304f03bb48e7bf159f
Author: Manuel Moos <z-man@users.sf.net>
Date:   Mon Feb 11 20:38:58 2008 +0100

    Fixed two bugs from the new display list code:
    - walls that were updated on server order did not update the display list
    - walls of players who quit a server would get invisible.

commit f15cb0d32b7a36af5a0a91f17b0d930e0dac146c
Author: Manuel Moos <z-man@users.sf.net>
Date:   Mon Feb 11 17:04:28 2008 +0100

    Fixed performance bug, cycle wall display list was deleted too often.

commit b3dc24f69e28bc5bb0156294b55e1fa35f2ecb16
Author: Manuel Moos <z-man@users.sf.net>
Date:   Mon Feb 11 16:42:53 2008 +0100

    Even better server compatibility.

commit 7a850a8c54ba3b145d5aa4a855188be59f67ccbb
Author: Manuel Moos <z-man@users.sf.net>
Date:   Mon Feb 11 16:24:18 2008 +0100

    Dedicated server compatibility, again.

commit 94953318e90494c31c4dd8a4d432601a490f11c4
Author: Manuel Moos <z-man@users.sf.net>
Date:   Mon Feb 11 16:18:34 2008 +0100

    Static player walls now also get a display list.

commit 79b9b98d97a113f425efd89527ee1a67f74f2391
Author: Manuel Moos <z-man@users.sf.net>
Date:   Mon Feb 11 16:18:12 2008 +0100

    Server compatibility restored.

commit 8b846b0bca052e43f5496ad9765cb68f9dcb52cd
Author: Manuel Moos <z-man@users.sf.net>
Date:   Mon Feb 11 15:02:16 2008 +0100

    Added display list wrapper for convenient caching of renderings.
    Used it for the console and individual cycle walls.

commit 6038c438224666a88d2526277b92ec961d1d3cfe
Author: Manuel Moos <z-man@users.sf.net>
Date:   Mon Feb 11 12:26:08 2008 +0100

    Hmm, odd rendering height bug for the rim walls. It seems the code renders them wrongly the first time around. Oh well, let's just create the display list some frames into the round :)

commit e06f0e5968c7094ce1c79e946ed55602c03764d9
Author: Manuel Moos <z-man@users.sf.net>
Date:   Mon Feb 11 11:50:13 2008 +0100

    Still more performance: putting all rim walls into one display list (as long as they are not lowered for rendering).

commit 2b8e4b790b117e4160554e4dde37aa1dca6868c5
Author: Manuel Moos <z-man@users.sf.net>
Date:   Mon Feb 11 10:31:18 2008 +0100

    Disabling backface culling for cycle walls.

commit fcb23d12e176b8ec1c04041db941b32d016c49fe
Author: Manuel Moos <z-man@users.sf.net>
Date:   Mon Feb 11 10:28:07 2008 +0100

    Avoiding state changes when rendering rim walls (at least, when no moviepack is selected).

commit d6cfcfdce701cc1f4a26e0a2fb7485b603e90273
Author: Manuel Moos <z-man@users.sf.net>
Date:   Mon Feb 11 09:48:00 2008 +0100

    Performance improvement: the cycle now triggers rendering of its walls, the renderer does not have to traverse all walls (and render them multiple times).

commit ae83b085b8cb09aa55211f292da892961b910eee
Author: Manuel Moos <z-man@users.sf.net>
Date:   Sun Feb 10 22:22:53 2008 +0100

    Merged memory leak fix from Pig Sty Branch.

commit cb56918b2db5c64521e1bc91312468b29bfd5e01
Author: wrtlprnft <wrtlprnft@users.sf.net>
Date:   Sun Feb 10 16:36:10 2008 +0100

    Fixed a mixup where the menu item labels for hiding your global id and spectator mode were swapped

commit cc95dd6a8166f81486248e7fb64b5aa99ef80dea
Author: nemostultae <Unknown>
Date:   Sun Feb 10 07:26:33 2008 +0000

    * Fixed dedicated compilation by adding a "Copy Headers" build phase to every target with the correct config.h for that target. The file's role is set to Project so it doesn't actually get copied. The other solution attempts failed: tried putting the src/macosx/dedicated or src/macosx/client folder in the search path for each respective target, and header files aren't members of a target so we couldn't exclude them (annoying).
    * Enabled auth server support on server
    * Enabled ZThread support in both client and server

commit af50abfb6479a6cf2ad48d8b993e38e7a7c4f140
Author: Manuel Moos <z-man@users.sf.net>
Date:   Sun Feb 10 01:27:29 2008 +0100

    eGameObject::DeleteAll no longer calls Kill(), only RemoveFromGame().
    Several spurious explosion generations in gCycle were removed.
    The desired effect: no more unwanted explosions, and a cleaner game exit at round end.
    Some arcane bits of ancient code were removed here, I hope without ill side effects.

commit 58e553aaa07c5caaa696d4e22cd8a004b05febd4
Author: wrtlprnft <Unknown>
Date:   Sat Feb 9 22:18:19 2008 +0000

    Write a SACRIFICE message into ladderlog containing the player who used the hole, the player who went through it and the player who got holed, in that order.

commit 218792d9a0cf558cfebdd6b03650c534c6db5398
Author: z-man <Unknown>
Date:   Sat Feb 9 19:20:52 2008 +0000

    Argh, push/pop matrix chaos. Better blinking now.

commit a6f511b02d0c107d7d050a2df8bec3338ecc1964
Author: z-man <Unknown>
Date:   Sat Feb 9 19:04:12 2008 +0000

    Invulnerability blinking now only affects the cycle.

commit ad33e2433c7149c92b19104146b8f002b3a518ff
Author: wrtlprnft <Unknown>
Date:   Sat Feb 9 18:06:17 2008 +0000

    protect user.cfg from read access by other users on linux and (hopefully) mac OS

commit aff29c250364f6e06c24d2fb975d67d93a5b2ade
Author: z-man <Unknown>
Date:   Sat Feb 9 16:49:38 2008 +0000

    Commented out ALLOW_TEAM_SHUFFLEUP, it triggered errors with authentication.

commit cbc160dd9e1d52762d197353b63bc82c8f4bafa7
Author: z-man <Unknown>
Date:   Sat Feb 9 15:13:12 2008 +0000

    Experimental: activating ZThread usage and Armathentication on Windows dedicated server build.

commit 6005b140010e3e19414e35e9353ccaf0b8c29b5b
Author: wrtlprnft <Unknown>
Date:   Sat Feb 9 14:26:59 2008 +0000

    Added a new flag that allows users to specify whether they want their identity to be hidden.
    Maybe the serverside handling of it can be improved a bit by allowing users (like administrators) to only hide their access level without hiding their ID.

commit d8eb0c095d7d35970cb1c1ed9fd08ce8a992faf4
Author: Manuel Moos <z-man@users.sf.net>
Date:   Sat Feb 9 14:03:01 2008 +0100

    Made to work with vanilla unpatched zthread (-fpermisive test was broken)

commit f1083ebe81ca601d0a3baa66322b30adc978f1e8
Author: Manuel Moos <z-man@users.sf.net>
Date:   Sat Feb 9 13:17:00 2008 +0100

    MOVE_TO no longer calls nMachine::OnKick; although it did so with zero severity, and that should have had no effect, it's better not to call it at all.

commit 3292b984147f7a30f0408bd62b24eb77193b9607
Author: Manuel Moos <z-man@users.sf.net>
Date:   Sat Feb 9 12:57:51 2008 +0100

    Moved game end code from DoRemoveFromGame to OnRemoveFromGame. Base class is now eReferencableGameObject.

commit 17f989feb48c14020827d49619c9a1e69a8ddcea
Author: z-man <Unknown>
Date:   Fri Feb 8 22:40:46 2008 +0000

    Made resolution definition fixed size to avoid errors (there appeared to be one overwrite erorr on OSX already).

commit 9862909f9ab6331ab03ce191e4520e2d93b630b7
Author: z-man <Unknown>
Date:   Fri Feb 8 18:45:11 2008 +0000

    Win32 compatibility.

commit 992ea7ff1911d9aa7801c0416874c116d88b98ff
Author: z-man <Unknown>
Date:   Fri Feb 8 18:27:16 2008 +0000

    eAuthentication here, too.

commit 8ba86bcb7615e04eaf21c9d7f4473195a01ca9ae
Author: z-man <Unknown>
Date:   Fri Feb 8 18:17:21 2008 +0000

    OMG! More AuthentiFIcation. Empty stub files, but nevertheless.

commit 5f960d331db7a2fbf4299d8b64cae6c817fc9233
Author: Manuel Moos <z-man@users.sf.net>
Date:   Fri Feb 8 18:02:01 2008 +0100

    Requiring the most recent zthreads now.
    Checking whether -fpermissive is required.

commit 5341e96ff6c3b834f3f3cd020401d38cbf262475
Author: Manuel Moos <z-man@users.sf.net>
Date:   Fri Feb 8 17:58:12 2008 +0100

    Fixed authentication compilation this time.

commit 1fa120a46ae59284869ed0113f20531810043fb1
Merge: 29a639bfe 17bdc745e
Author: Manuel Mooos <z-man@users.sf.net>
Date:   Fri Feb 8 14:41:34 2008 +0100

    Let's see what happens if someone does not "bzr rebase", but "bzr merge" ro get his branch up to date.
    
    merging:
      Manuel Mooos 2008-02-08 More ignores for those who build directly in the source tree.

commit 29a639bfeff4d9ea009e496c9c9e7266227af7c9
Author: Manuel Mooos <z-man@users.sf.net>
Date:   Fri Feb 8 14:38:45 2008 +0100

    Fixed compilation on non-armathentication builds.

commit 17bdc745ec0712ad377e9412ab160406c2a62b10
Author: Manuel Mooos <z-man@users.sf.net>
Date:   Fri Feb 8 14:37:52 2008 +0100

    More ignores for those who build directly in the source tree.

commit f644c9188abfa7238371621ca51246f4b22c7a00
Author: Manuel Mooos <z-man@users.sf.net>
Date:   Fri Feb 8 13:44:39 2008 +0100

    more ignores.

commit 1ee7ab18593acfffce902660df07a2d0d95312d3
Author: Manuel Mooos <z-man@users.sf.net>
Date:   Fri Feb 8 13:30:45 2008 +0100

    Authentication changes are now visible in /players output right away; /logout and /login in the same round should no longer enforce keeping the authority.

commit 7cfec255f43c4ed6c3e06d6c1623cb70ebff6049
Author: Manuel Mooos <z-man@users.sf.net>
Date:   Fri Feb 8 13:22:52 2008 +0100

    Added bzr ignore rules.

commit c624485303d73338cccaf8fabaf71daef837fe89
Author: wrtlprnft <Unknown>
Date:   Thu Feb 7 22:29:19 2008 +0000

    Implemented ramps and flying cycles

commit 0ac2c4a424c5c9ee0afd4410e5c5c4ed7e28cf8f
Author: Manuel Moos <z-man@users.sf.net>
Date:   Thu Feb 7 17:32:47 2008 +0100

    tron -> tronad

commit 49e18be70c45ff367f4af1be025828272a9e74ab
Author: wrtlprnft <Unknown>
Date:   Wed Feb 6 21:45:38 2008 +0000

    I like z-man's version better than mine. I hope this carries over to BZR ok

commit 1a5972bb7e0b6ec44db6b9e99f4f84210cab0fb4
Author: bazaarmagetron <Unknown>
Date:   Wed Feb 6 21:42:47 2008 +0000

    updated.

commit 4ff5b147a220b258d7d8a5e478a09b8303765464
Author: wrtlprnft <Unknown>
Date:   Wed Feb 6 17:45:11 2008 +0000

    -?!

commit da37570d6c4fedba5ffcff5b6accd1a04e20e203
Author: wrtlprnft <Unknown>
Date:   Wed Feb 6 17:33:42 2008 +0000

    Dunno if this is a very good idea, but it saves you one keystroke:
    If there's one of those enter password dialogs and the name that's suggested by the server matches a global ID (from any player) the password field is selected, otherwise it's the username field. Useful if you don't want to trust your password to user.cfg but still comfortably log in.

commit 6124efb0009fcb3d1c2fa48d44dfb817b3ade4c3
Author: z-man <Unknown>
Date:   Wed Feb 6 15:06:20 2008 +0000

    Ok, now really fixed the libZThread compilation.

commit 388e4533dd972ea741e1100b7e52eeac25154389
Author: z-man <Unknown>
Date:   Wed Feb 6 13:46:52 2008 +0000

    Re-added HAVE_LIBZTHREAD define, it got lost.

commit 90ee709aa6074bf465e140f3f351dee6dd149f79
Author: z-man <Unknown>
Date:   Wed Feb 6 13:36:41 2008 +0000

    Better test for ZThread. Taken from official Automake macro, and modified that it actually works.

commit 6e404afc37b02a9f033f58d6e86c745a085d0164
Author: z-man <Unknown>
Date:   Wed Feb 6 13:35:17 2008 +0000

    Added call to delayed tasks while waiting for players.

commit bd511f8d8aa1bdf7f18ba7a015eb8f95b1a39686
Author: wrtlprnft <Unknown>
Date:   Wed Feb 6 09:02:11 2008 +0000

    removed unused parameter of unused function

commit 5dce383530cd9bf25472835685f602254e4fafa1
Author: z-man <Unknown>
Date:   Tue Feb 5 23:41:20 2008 +0000

    Fixed ed's crash. My bad. Already dead sparks were being accessed.

commit 1363d7098d031a4c59eac6cd5279f244f76a41bd
Author: wrtlprnft <Unknown>
Date:   Tue Feb 5 18:38:06 2008 +0000

    ZONA_ALPHA_TOGGLE: allows people like epsy to render zones as if alpha blending was switched off.

commit 856d614a69c2c5e06e2bed02b696a77e64fdd3c3
Author: wrtlprnft <Unknown>
Date:   Tue Feb 5 15:37:09 2008 +0000

    You can now specify the amount of indentation for wrapped console lines by using CONSOLE_INDENT.

commit 9102c4f31a2dfaed8803538282c48ede1b13de42
Author: z-man <Unknown>
Date:   Tue Feb 5 15:12:29 2008 +0000

    Whoops, forgot to keep the checksum in a reasonable range.

commit a058d3b31d4cee7b2bdc26ec0d37a7d4b903945b
Author: wrtlprnft <Unknown>
Date:   Tue Feb 5 11:25:12 2008 +0000

    Print a message when the server exits due to DEDICATED_IDLE

commit 6a0d3fd852a35a8143b96fbd1609423a1184d391
Author: z-man <Unknown>
Date:   Mon Feb 4 23:33:00 2008 +0000

    Trimming whitespace from the end of the argument of /login.

commit 4689d37eaed74cfaf2b9a5466b73573eef3e46be
Author: z-man <Unknown>
Date:   Mon Feb 4 23:15:38 2008 +0000

    Informing users about delays in the login process.

commit f2bce3ba893d6e644d1db8f212b64c4fa62a6227
Author: nemostultae <Unknown>
Date:   Mon Feb 4 21:01:45 2008 +0000

    Updated Mac OS X project file after auth branch merge. nAuthentification -> nAuthentication

commit b2300c383ba45ea748a3ada4d758a9708ef44455
Author: z-man <Unknown>
Date:   Mon Feb 4 20:06:55 2008 +0000

    Authentification -> Authentication here, too, so nobody laughs at Z-Man ze German.

commit a015efa2e9e6f0405b5f3ef6bea743d885142867
Author: wrtlprnft <Unknown>
Date:   Mon Feb 4 19:10:15 2008 +0000

    something went wrong when i tried to compile it, added a missing _

commit c638ec456ce298f53bed5c8157b983acf8cdb224
Author: wrtlprnft <Unknown>
Date:   Mon Feb 4 19:04:51 2008 +0000

    sorry, forgot a language string

commit 73106c8637f5ea71ddf27e290109cdfd90ec7122
Author: wrtlprnft <Unknown>
Date:   Mon Feb 4 19:03:33 2008 +0000

    replaced TEAM_ALLOW_SHUFFLE_UP by ACCESSL_LEVEL_SHUFFLE_UP if armathication is enabled

commit 78dc8a8f9323d45c81518d022c1638789c3de2cd
Author: z-man <Unknown>
Date:   Mon Feb 4 17:14:13 2008 +0000

    Merging branch 0.2.8-auth from revision 7558 to 7721:
     ------------------------------------------------------------------------
     r7718 | z-man | 2008-02-04 01:42:47 +0100 (Mon, 04 Feb 2008) | 3 lines
    
     Fixed epsy's eavesdropping bug where a moderator that is invited, but not member of a team could read /team messages.
     When looking for a player name, the input name is now filtered as well.
    
     ------------------------------------------------------------------------
     r7715 | z-man | 2008-02-01 22:09:11 +0100 (Fri, 01 Feb 2008) | 2 lines
    
     Correctly check for the shorthand authority name when checking the authentication server's response.
    
     ------------------------------------------------------------------------
     r7714 | z-man | 2008-02-01 21:34:13 +0100 (Fri, 01 Feb 2008) | 2 lines
    
     Client compiled with --enable-armathentication compiles again (why would a sane person do that?)
    
     ------------------------------------------------------------------------
     r7709 | z-man | 2008-01-30 20:00:08 +0100 (Wed, 30 Jan 2008) | 2 lines
    
     Spectators invited to exactly one team can now also use /team to chat with the team.
    
     ------------------------------------------------------------------------
     r7700 | z-man | 2008-01-29 18:07:13 +0100 (Tue, 29 Jan 2008) | 2 lines
    
     forgot one \n.
    
     ------------------------------------------------------------------------
     r7690 | z-man | 2008-01-29 01:54:16 +0100 (Tue, 29 Jan 2008) | 2 lines
    
     Evaluating the authentication server's username response.
    
     ------------------------------------------------------------------------
     r7688 | z-man | 2008-01-29 00:55:17 +0100 (Tue, 29 Jan 2008) | 2 lines
    
     Adding fully qualified user name to the PASSWORD_OK output.
    
     ------------------------------------------------------------------------
     r7684 | z-man | 2008-01-28 21:14:37 +0100 (Mon, 28 Jan 2008) | 2 lines
    
     Sendig hashes with lowercase hexcodes; php generates them that way by default.
    
     ------------------------------------------------------------------------
     r7681 | z-man | 2008-01-28 19:03:09 +0100 (Mon, 28 Jan 2008) | 2 lines
    
     also removing newlines from headers.
    
     ------------------------------------------------------------------------
     r7677 | z-man | 2008-01-28 13:06:03 +0100 (Mon, 28 Jan 2008) | 2 lines
    
     Stopped abusing http error codes, rely on the message text instead.
    
     ------------------------------------------------------------------------
     r7676 | z-man | 2008-01-28 11:29:27 +0100 (Mon, 28 Jan 2008) | 2 lines
    
     Actually made the code work like the docs say :)
    
     ------------------------------------------------------------------------
     r7675 | z-man | 2008-01-28 11:25:45 +0100 (Mon, 28 Jan 2008) | 2 lines
    
     Documented chat commands.
    
     ------------------------------------------------------------------------
     r7674 | z-man | 2008-01-28 11:13:33 +0100 (Mon, 28 Jan 2008) | 3 lines
    
     Fixed yet another cursor position bug.
     Text menu items with COLOR_SHOW rendering mode switch to COLOR_USE when not selected.
    
     ------------------------------------------------------------------------
     r7673 | z-man | 2008-01-28 11:11:54 +0100 (Mon, 28 Jan 2008) | 2 lines
    
     MD5_PASSWORD_REMOVE -> USER_REMOVE
    
     ------------------------------------------------------------------------
     r7672 | z-man | 2008-01-28 02:59:16 +0100 (Mon, 28 Jan 2008) | 2 lines
    
     /lock, /unlock, /invite and /uninvite team management chat for players of access level ACCESS_LEVEL_TEAM or better.
    
     ------------------------------------------------------------------------
     r7671 | z-man | 2008-01-27 21:26:39 +0100 (Sun, 27 Jan 2008) | 2 lines
    
     Thorough protection against access elevation by coding bugs. There is one central check to pass, and only one way to circumvent it.
    
     ------------------------------------------------------------------------
     r7670 | z-man | 2008-01-27 19:59:48 +0100 (Sun, 27 Jan 2008) | 2 lines
    
     Fixed broken console wrapping.
    
     ------------------------------------------------------------------------
     r7669 | z-man | 2008-01-27 19:48:21 +0100 (Sun, 27 Jan 2008) | 2 lines
    
     Added ACCESS_LEVEL_IPS to let admins see IPs of players in the list.
    
     ------------------------------------------------------------------------
     r7668 | z-man | 2008-01-27 18:54:12 +0100 (Sun, 27 Jan 2008) | 2 lines
    
     eavesdropping admins no longer get their own /msgs printed twice.
    
     ------------------------------------------------------------------------
     r7666 | z-man | 2008-01-27 16:34:27 +0100 (Sun, 27 Jan 2008) | 2 lines
    
     Removed fallback to bmd5 when the authority did not return a method list, all protocol-non-compilance errors are now fatal and give meaningful error messages (I hope).
    
     ------------------------------------------------------------------------
     r7665 | z-man | 2008-01-27 15:41:54 +0100 (Sun, 27 Jan 2008) | 2 lines
    
     added check for wrong hostname.
    
     ------------------------------------------------------------------------
     r7663 | z-man | 2008-01-27 14:43:35 +0100 (Sun, 27 Jan 2008) | 2 lines
    
     Rejecting raw IP authorities.
    
     ------------------------------------------------------------------------
     r7662 | z-man | 2008-01-27 14:31:32 +0100 (Sun, 27 Jan 2008) | 2 lines
    
     All response keywords transformed to CAPS.
    
     ------------------------------------------------------------------------
     r7661 | z-man | 2008-01-27 14:31:00 +0100 (Sun, 27 Jan 2008) | 2 lines
    
     Password server response is now parsed case-insensitively.
    
     ------------------------------------------------------------------------
     r7660 | z-man | 2008-01-27 14:08:12 +0100 (Sun, 27 Jan 2008) | 2 lines
    
     Repaired debug recordings.
    
     ------------------------------------------------------------------------
     r7659 | z-man | 2008-01-27 14:02:50 +0100 (Sun, 27 Jan 2008) | 3 lines
    
     Short network messages are now ignored and don't cause disconnection.
     Logins are secured with an additional random token, making it harder to inject fake login accept packets with a wrong IP to circumvent the anti-pharming code.
    
     ------------------------------------------------------------------------
     r7658 | z-man | 2008-01-27 13:23:59 +0100 (Sun, 27 Jan 2008) | 2 lines
    
     Counting with a bool? Not such a good idea :)
    
     ------------------------------------------------------------------------
     r7653 | z-man | 2008-01-27 01:50:05 +0100 (Sun, 27 Jan 2008) | 2 lines
    
     When authentication names are anonymous, you now still get to see your own login messages.
    
     ------------------------------------------------------------------------
     r7652 | z-man | 2008-01-27 01:30:51 +0100 (Sun, 27 Jan 2008) | 2 lines
    
     Finished version 0.1 of the server to authserver protocol. Nobody else seems interested enough, so we'll keep it n00bish.
    
     ------------------------------------------------------------------------
     r7650 | z-man | 2008-01-27 01:28:27 +0100 (Sun, 27 Jan 2008) | 2 lines
    
     added authentication reference php script.
    
     ------------------------------------------------------------------------
     r7649 | z-man | 2008-01-26 23:36:28 +0100 (Sat, 26 Jan 2008) | 2 lines
    
     Added /teams chat command.
    
     ------------------------------------------------------------------------
     r7648 | z-man | 2008-01-26 21:59:56 +0100 (Sat, 26 Jan 2008) | 2 lines
    
     Spectating admins can now see /team messages, and really high level admins can always see /msg messages (they can read them in the logs already). All configurable, of course.
    
     ------------------------------------------------------------------------
     r7647 | z-man | 2008-01-26 21:20:26 +0100 (Sat, 26 Jan 2008) | 2 lines
    
     corrected /admin denied message.
    
     ------------------------------------------------------------------------
     r7646 | z-man | 2008-01-26 21:11:43 +0100 (Sat, 26 Jan 2008) | 2 lines
    
     Using tToLower and tToUpper instead of manually doing the work.
    
     ------------------------------------------------------------------------
     r7645 | z-man | 2008-01-26 21:10:56 +0100 (Sat, 26 Jan 2008) | 1 line
    
     Filtering chat commands to lowercase.
     ------------------------------------------------------------------------
     r7644 | z-man | 2008-01-26 21:10:32 +0100 (Sat, 26 Jan 2008) | 2 lines
    
     Added tToLower and tToUpper transform functions.
    
     ------------------------------------------------------------------------
     r7643 | z-man | 2008-01-26 20:44:16 +0100 (Sat, 26 Jan 2008) | 1 line
    
     Better detection and reporting of unknown chat commands.
     ------------------------------------------------------------------------
     r7642 | z-man | 2008-01-26 20:33:13 +0100 (Sat, 26 Jan 2008) | 1 line
    
     Fixed clientside generated namechange messages
     ------------------------------------------------------------------------
     r7641 | z-man | 2008-01-26 20:21:33 +0100 (Sat, 26 Jan 2008) | 2 lines
    
     ALIAS -> USER_ALIAS
    
     ------------------------------------------------------------------------
     r7640 | z-man | 2008-01-26 20:09:41 +0100 (Sat, 26 Jan 2008) | 2 lines
    
     Bugfixes of sliding play access level.
    
     ------------------------------------------------------------------------
     r7639 | z-man | 2008-01-26 19:38:53 +0100 (Sat, 26 Jan 2008) | 2 lines
    
     Fixed non-authentication version.
    
     ------------------------------------------------------------------------
     r7638 | z-man | 2008-01-26 19:32:01 +0100 (Sat, 26 Jan 2008) | 2 lines
    
     Added intermediate tAccessLevel definitions. Some C++ compilers seem to be smart enough to clamp assignments from ints to enums to defined values.
    
     ------------------------------------------------------------------------
     r7637 | z-man | 2008-01-26 19:29:34 +0100 (Sat, 26 Jan 2008) | 3 lines
    
     Who can play is now managed by ePlayer.cpp itself, and not in the spawning code of gGame.cpp.
     Added ACCESS_LEVEL_PLAY_SLIDERS to allow tuning the sliding behavior of the to-play access level requirement.
    
     ------------------------------------------------------------------------
     r7634 | z-man | 2008-01-26 17:31:48 +0100 (Sat, 26 Jan 2008) | 1 line
    
     Only include nanohttp when authentication is enabled.
     ------------------------------------------------------------------------
     r7633 | z-man | 2008-01-26 17:30:19 +0100 (Sat, 26 Jan 2008) | 2 lines
    
     More SUDO -> CASACL
    
     ------------------------------------------------------------------------
     r7631 | z-man | 2008-01-26 17:00:21 +0100 (Sat, 26 Jan 2008) | 2 lines
    
     SUDO -> CASACL (Check And Set ACcess Level), prounounced like Quetzalcoatl, your friendly Aztec God.
    
     ------------------------------------------------------------------------
     r7630 | z-man | 2008-01-26 14:33:11 +0100 (Sat, 26 Jan 2008) | 2 lines
    
     Further SUDO comment.
    
     ------------------------------------------------------------------------
     r7629 | z-man | 2008-01-26 13:52:01 +0100 (Sat, 26 Jan 2008) | 2 lines
    
     Refined and documented SUDO.
    
     ------------------------------------------------------------------------
     r7628 | z-man | 2008-01-26 02:53:47 +0100 (Sat, 26 Jan 2008) | 2 lines
    
     Activated SUDO command.
    
     ------------------------------------------------------------------------
     r7627 | z-man | 2008-01-26 02:38:14 +0100 (Sat, 26 Jan 2008) | 2 lines
    
     Worked around gcc-3.3 problems with function pointer default arguments.
    
     ------------------------------------------------------------------------
     r7626 | z-man | 2008-01-26 02:36:50 +0100 (Sat, 26 Jan 2008) | 2 lines
    
     Added SUDO command.
    
     ------------------------------------------------------------------------
     r7625 | z-man | 2008-01-26 00:10:10 +0100 (Sat, 26 Jan 2008) | 8 lines
    
     Documented settings.
     text input fields now let the text wrap correctly and make use of the space allocated for them in a not-completely-dumb way. And *sigh* depending on the text field, color codes are either ignored (for the usernames) or both displayed in text and rendered.
     "KICK 2pack" no longer kicks user 2 instead of player 2pack.
     all admin commands now also accept partial name matches, like /msg, and check for case sensitive matches in the screen name first, then the user name, then case insensitive matches in the two.
     Added authority black/whitelists.
     Debug recordings now work with authentication and are safe to share, no secret information is recorded.
    
    
     ------------------------------------------------------------------------
     r7624 | z-man | 2008-01-24 19:32:12 +0100 (Thu, 24 Jan 2008) | 2 lines
    
     Whoops, repaired /msg and other things.
    
     ------------------------------------------------------------------------
     r7623 | z-man | 2008-01-24 19:08:19 +0100 (Thu, 24 Jan 2008) | 2 lines
    
     Added /promote and /demote, saner spam checking.
    
     ------------------------------------------------------------------------
     r7622 | z-man | 2008-01-24 17:38:19 +0100 (Thu, 24 Jan 2008) | 2 lines
    
     No more senseless name change messages, better error messages.
    
     ------------------------------------------------------------------------
     r7621 | z-man | 2008-01-24 17:10:05 +0100 (Thu, 24 Jan 2008) | 2 lines
    
     Added access right settings for /admin commands, regular chat, playing, and the new /(de)op commands (replace /pickup)
    
     ------------------------------------------------------------------------
     r7620 | z-man | 2008-01-24 15:30:42 +0100 (Thu, 24 Jan 2008) | 2 lines
    
     krawallserver -> armathentication :)
    
     ------------------------------------------------------------------------
     r7619 | z-man | 2008-01-24 14:54:54 +0100 (Thu, 24 Jan 2008) | 2 lines
    
     Better screen name reservation; previously, "RESERVE_SCREEN_NAME Z-Man" would have had no effect, because the nickname is compared to the FILTERED name of players; so now the reserved name is filtered as well.
    
     ------------------------------------------------------------------------
     r7618 | z-man | 2008-01-24 14:27:19 +0100 (Thu, 24 Jan 2008) | 2 lines
    
     ZTHread no longer required for remote logins; without threads, the required lookups are done between rounds.
    
     ------------------------------------------------------------------------
     r7617 | z-man | 2008-01-24 13:55:57 +0100 (Thu, 24 Jan 2008) | 2 lines
    
     Updated.
    
     ------------------------------------------------------------------------
     r7616 | z-man | 2008-01-24 13:40:00 +0100 (Thu, 24 Jan 2008) | 2 lines
    
     Proper error reporting when ZThread is not available and we can't to remote logins.
    
     ------------------------------------------------------------------------
     r7615 | z-man | 2008-01-24 13:30:39 +0100 (Thu, 24 Jan 2008) | 2 lines
    
     Added: access levels to user accounts, aliases, reserved screen names, and authentication name based bans for REALLY stupid players.
    
     ------------------------------------------------------------------------
     r7614 | z-man | 2008-01-24 10:55:49 +0100 (Thu, 24 Jan 2008) | 2 lines
    
     Added access levels to configuration system.
    
     ------------------------------------------------------------------------
     r7613 | z-man | 2008-01-24 03:35:12 +0100 (Thu, 24 Jan 2008) | 2 lines
    
     Better error messages.
    
     ------------------------------------------------------------------------
     r7612 | z-man | 2008-01-24 03:28:19 +0100 (Thu, 24 Jan 2008) | 2 lines
    
     seperate message for local logons.
    
     ------------------------------------------------------------------------
     r7611 | z-man | 2008-01-24 03:12:16 +0100 (Thu, 24 Jan 2008) | 2 lines
    
     Added UI elements and non-chat based authentication initiation: in the player setup, there is a Global ID text item and an Auto Login toggle, and in the game menu, if on supporting servers, an Authenticate trigger.
    
     ------------------------------------------------------------------------
     r7610 | z-man | 2008-01-23 22:08:39 +0100 (Wed, 23 Jan 2008) | 2 lines
    
     Less name character escaping.
    
     ------------------------------------------------------------------------
     r7609 | z-man | 2008-01-23 20:27:20 +0100 (Wed, 23 Jan 2008) | 2 lines
    
     Less braindead handling of player names.
    
     ------------------------------------------------------------------------
     r7608 | z-man | 2008-01-23 18:00:13 +0100 (Wed, 23 Jan 2008) | 2 lines
    
     Support for storage of password hashes for schemes with prefix and suffix.
    
     ------------------------------------------------------------------------
     r7607 | z-man | 2008-01-23 17:53:46 +0100 (Wed, 23 Jan 2008) | 2 lines
    
     Filtering port, only to realize that nanohttp does not handle the port correctly anyway. Lowercasing the file path part of the authority for reference, lookup is done with the original.
    
     ------------------------------------------------------------------------
     r7606 | z-man | 2008-01-23 17:20:57 +0100 (Wed, 23 Jan 2008) | 3 lines
    
     Ok, .authentication.armagetronad.net ;) Also, removing this default
     suffix from the authority if it is there.
    
     ------------------------------------------------------------------------
     r7605 | z-man | 2008-01-23 17:08:21 +0100 (Wed, 23 Jan 2008) | 2 lines
    
     Sanity checking authority URL; appending default .armagetronad.net.
    
     ------------------------------------------------------------------------
     r7604 | z-man | 2008-01-23 16:23:04 +0100 (Wed, 23 Jan 2008) | 2 lines
    
     fixed method retrieval, implemented method property reading.
    
     ------------------------------------------------------------------------
     r7603 | z-man | 2008-01-23 15:33:12 +0100 (Wed, 23 Jan 2008) | 2 lines
    
     Strings get encoded for URIs now, so usernames can have spaces and stuff.
    
     ------------------------------------------------------------------------
     r7602 | z-man | 2008-01-23 14:00:35 +0100 (Wed, 23 Jan 2008) | 2 lines
    
     Fixed abuse of temporary variable returned by std::ostringstream::str().
    
     ------------------------------------------------------------------------
     r7599 | z-man | 2008-01-23 11:17:13 +0100 (Wed, 23 Jan 2008) | 2 lines
    
     Fixes for non-zthread owners.
    
     ------------------------------------------------------------------------
     r7598 | z-man | 2008-01-23 10:42:47 +0100 (Wed, 23 Jan 2008) | 2 lines
    
     Also removing pending login processes from view when the client logs out; they may be kept alive by running tasks.
    
     ------------------------------------------------------------------------
     r7597 | z-man | 2008-01-23 04:05:28 +0100 (Wed, 23 Jan 2008) | 4 lines
    
     Two bugfixes:
      clients would clear the username sent by the server before opening the password form
      servers would ignore login attemps if the same client previously disconnected while in the process of logging in.
    
     ------------------------------------------------------------------------
     r7596 | z-man | 2008-01-23 03:47:35 +0100 (Wed, 23 Jan 2008) | 2 lines
    
     Forgot to re-activate the Executer that actually uses background threads :)
    
     ------------------------------------------------------------------------
     r7595 | z-man | 2008-01-23 03:45:03 +0100 (Wed, 23 Jan 2008) | 2 lines
    
     New, clearer structure without tread-troubling global variables on the server side.
    
     ------------------------------------------------------------------------
     r7594 | z-man | 2008-01-23 03:44:31 +0100 (Wed, 23 Jan 2008) | 2 lines
    
     Test for zthread is only done when krawallserver is activated.
    
     ------------------------------------------------------------------------
     r7593 | z-man | 2008-01-23 03:43:58 +0100 (Wed, 23 Jan 2008) | 2 lines
    
     Added convenience functions to machine observers.
    
     ------------------------------------------------------------------------
     r7592 | z-man | 2008-01-23 03:06:58 +0100 (Wed, 23 Jan 2008) | 2 lines
    
     Added thread-safe variant of referencable objects.
    
     ------------------------------------------------------------------------
     r7588 | z-man | 2008-01-22 18:16:04 +0100 (Tue, 22 Jan 2008) | 2 lines
    
     Improved password entry form, all forms of canceling are recognized, failed automatic logins are repeated automatically.
    
     ------------------------------------------------------------------------
     r7587 | z-man | 2008-01-22 16:33:47 +0100 (Tue, 22 Jan 2008) | 2 lines
    
     Added authentication hash method query; the server now picks a method client, server and authority support (or gives up).
    
     ------------------------------------------------------------------------
     r7586 | z-man | 2008-01-22 16:19:52 +0100 (Tue, 22 Jan 2008) | 2 lines
    
     Reduced number of mutex lock points in memory manager to 2; eliminated information passing over global variables.
    
     ------------------------------------------------------------------------
     r7580 | z-man | 2008-01-22 10:11:20 +0100 (Tue, 22 Jan 2008) | 2 lines
    
     Earlier mutex locking. Eek, there is lots of communication using global variables.
    
     ------------------------------------------------------------------------
     r7579 | z-man | 2008-01-22 04:01:00 +0100 (Tue, 22 Jan 2008) | 2 lines
    
     skeletons for fetching additional data about users and authentication methods.
    
     ------------------------------------------------------------------------
     r7578 | z-man | 2008-01-22 03:05:53 +0100 (Tue, 22 Jan 2008) | 2 lines
    
     Leakfix and even better error messages.
    
     ------------------------------------------------------------------------
     r7577 | z-man | 2008-01-22 03:05:08 +0100 (Tue, 22 Jan 2008) | 2 lines
    
     Using an Executer instead of manually starting threads.
    
     ------------------------------------------------------------------------
     r7576 | z-man | 2008-01-22 03:04:10 +0100 (Tue, 22 Jan 2008) | 2 lines
    
     Call DoToDo() while waiting for real players.
    
     ------------------------------------------------------------------------
     r7575 | z-man | 2008-01-22 02:37:47 +0100 (Tue, 22 Jan 2008) | 2 lines
    
     Silenced leak warnings from external libraries.
    
     ------------------------------------------------------------------------
     r7574 | z-man | 2008-01-21 20:46:06 +0100 (Mon, 21 Jan 2008) | 2 lines
    
     Refactoring, clientside support for good md5 format (not yet final), better error messages for the user.
    
     ------------------------------------------------------------------------
     r7573 | z-man | 2008-01-21 20:35:28 +0100 (Mon, 21 Jan 2008) | 2 lines
    
     Fixed deadlock.
    
     ------------------------------------------------------------------------
     r7571 | luke-jr | 2008-01-21 14:21:05 +0100 (Mon, 21 Jan 2008) | 1 line
    
     fix z-mans typos
     ------------------------------------------------------------------------
     r7561 | z-man | 2008-01-21 11:57:48 +0100 (Mon, 21 Jan 2008) | 2 lines
    
     Removed extra semicolon.
    
     ------------------------------------------------------------------------
     r7560 | z-man | 2008-01-21 11:45:48 +0100 (Mon, 21 Jan 2008) | 2 lines
    
     Adapted to Tank's forum based auth script. Login with "/login authentication.armagetronad.net" now :)
    
     ------------------------------------------------------------------------
     r7559 | z-man | 2008-01-21 11:36:51 +0100 (Mon, 21 Jan 2008) | 2 lines
    
     Commited patch 0.4, basically.
    
     ------------------------------------------------------------------------

commit 0318d7f935325d59efefc475a11b96231259e0a1
Author: z-man <Unknown>
Date:   Mon Feb 4 16:36:23 2008 +0000

    Better virtual RemoveFromGame logic for eGameObjects, derived classes now don't have to worry about things like removing themselves from the lists or clearing the current grid face (forgetting that has ugly effects).

commit b037526c4a8a37e5477d3aca94a770f3d557907b
Author: z-man <Unknown>
Date:   Thu Jan 31 22:12:57 2008 +0000

    Negative hole scores now affect the score of the player who took the hole, positive goes to the one who made the hole.

commit 975a227b7d6336cefc44e009ff82fb8f36dedebd
Author: wrtlprnft <Unknown>
Date:   Thu Jan 31 14:22:54 2008 +0000

    Removed unnecessary line of code, probably resulting in a 1e-9% performance increase.

commit 598bca2210b929f90404ea6f5005a11d46813f77
Author: z-man <Unknown>
Date:   Wed Jan 30 21:28:37 2008 +0000

    If console lines are wrapped, the continuation gets indented a bit.

commit adfa0b414c2fc92f6b2cdb7e94d90781d95866a3
Author: z-man <Unknown>
Date:   Wed Jan 30 20:48:36 2008 +0000

    Fortress zones no longer collapse if FORTRESS_HELD_SCORE is zero.

commit 6a34d47b13b142a9c76068a89befcb7166290d66
Author: z-man <Unknown>
Date:   Wed Jan 30 11:19:45 2008 +0000

    Made the random color picker dislike black even more.

commit 85241d79a66e137fa26c165ecbf8f360024b3ef8
Author: z-man <Unknown>
Date:   Wed Jan 30 10:55:13 2008 +0000

    Eliminating duplicate password storage items on load.

commit c565a5d25f50b16ad727168ee7d4a2b16aadb21f
Author: z-man <Unknown>
Date:   Wed Jan 30 10:36:27 2008 +0000

    Fixed bug where you would get points for holding the base, but still was eliminated by its collapse.

commit 96d30aa22d3cc4ede56c05cf9bf7ae2da43f7d94
Author: z-man <Unknown>
Date:   Wed Jan 30 09:35:32 2008 +0000

    Hopefully a crashfix, and hopefully no reopening of old leak :)

commit e60b37839811148e8859449d88dec0926724f9eb
Author: z-man <Unknown>
Date:   Tue Jan 29 20:55:45 2008 +0000

    Aplied yet another GCC 4.3 patch, and this time, put all of the includes we keep forgetting into defs.h. They should be removed at a later time again.

commit ac7cc78cdb0dce56fdd804417b799b1bbdb9e9c8
Author: z-man <Unknown>
Date:   Tue Jan 29 18:18:27 2008 +0000

    Added PLAYER_RANDOM_COLOR to randomly pick a collor every round.
    The new pick gets rejected if it is closer to the other players' colors than the old color, so the thing stabilizes you to a unique color after a while.

commit b720a8a7b10350f225f975add331fe3d464a0dbe
Author: z-man <Unknown>
Date:   Tue Jan 29 16:28:42 2008 +0000

    Safer version of st_ToDo() to be called from signal handlers.

commit 9c5d9362353021ea7534452e7beda01090eef401
Author: z-man <Unknown>
Date:   Tue Jan 29 16:07:13 2008 +0000

    Added /etc/armagetronad-dedicated/master reload to reload configuration.

commit 70d2cb5769b760b59ee721bfa93fb318a126581e
Author: z-man <Unknown>
Date:   Tue Jan 29 16:03:39 2008 +0000

    st_DoToDo() now also called while the server is napping.

commit 1b73b29e0cba70b6b7f272057b19233c65cfd7ca
Author: z-man <Unknown>
Date:   Tue Jan 29 15:57:18 2008 +0000

    Configuration files get reloaded on SIGHUP

commit e4d9f7636495d65d366bc714bb484d378dee209a
Author: z-man <Unknown>
Date:   Tue Jan 29 11:05:27 2008 +0000

    Updated.

commit 2490ce96e53582e660e3b23f0b1affaf90a10a4f
Author: z-man <Unknown>
Date:   Tue Jan 29 11:00:27 2008 +0000

    Added extra alpha blending factors for zones.

commit 8226999ed3b744c1d2ace8d26de30ab979d54206
Author: z-man <Unknown>
Date:   Tue Jan 29 10:47:51 2008 +0000

    FORTRESS_HELD_SCORE now also applied on zones that vanish for lack of enemy contact.

commit 846dcc078901b8634a04d69441a1ac0b45ff1352
Author: z-man <Unknown>
Date:   Tue Jan 29 08:44:38 2008 +0000

    More room for instant chats in the menu.

commit c7b1074af6b0721b2d95f45e5058dd1acc696a9a
Author: z-man <Unknown>
Date:   Mon Jan 28 22:19:38 2008 +0000

    Fixed small wall stumps that would sometimes get left behind.

commit a6ca7e136591869412dfcfa68cb4fca9d9bb2a00
Author: z-man <Unknown>
Date:   Mon Jan 28 22:02:21 2008 +0000

    Hole score management is now done with an extra redirection: hole->explosion->cycle.
    hat way, in case a cycle can produce multiple explosions (not the case
    with respawning, there it is a new cycle every spawn), the player can
    get multiple scores for holes.

commit 07751cf8daaaa7de6cc187e59b25a023d928cc41
Author: z-man <Unknown>
Date:   Mon Jan 28 19:09:54 2008 +0000

    Disabling astyle for now. More trouble than it is worth with its changed default behavior.

commit bac617e1db0e5918b6a29751fc8330bcd53ba900
Author: z-man <Unknown>
Date:   Mon Jan 28 18:00:40 2008 +0000

    ZOMG HOLERZ! Added detection and scoring for tactical holes.

commit c406762551a66a58283f716b8641f746de7e2c21
Author: z-man <Unknown>
Date:   Sun Jan 27 16:05:42 2008 +0000

    Fixed behavior of fullscreen message when you hit ESC.

commit 6d833eaf4909e508cd4ac6e409ece58901f6a449
Author: z-man <Unknown>
Date:   Sun Jan 27 14:05:11 2008 +0000

    Fortress holding award is only granted to teams that are still alive.

commit d38761b5c8c1697bc80b1e9e3980fc8a50659e5e
Author: z-man <Unknown>
Date:   Sun Jan 27 11:06:20 2008 +0000

    added progname and progtitle to the variables saved in config.status.

commit ae1dd86c2bdf2c4d87d17223c2edc7db1ee7eb1d
Author: z-man <Unknown>
Date:   Sun Jan 27 11:04:37 2008 +0000

    Added OnRoundEnd() member function to eGameObject that is called after a round winner was declared and before the round ends.
    Implemented SCORE_SURVIVE for player survival and FORTRESS_HELD_SCORE for not losing each fortress zone with that.

commit c420c69efa074c6b01a9402ce639d75416c3c0d0
Author: z-man <Unknown>
Date:   Sun Jan 27 02:51:12 2008 +0000

    Fixed bleeding colors from OVERLONG SERVER NAMES WITH OBNOXIOUSLY MANY COLORS.

commit f00021deed62abe03c860059cecf9dac359e3bbf
Author: nemostultae <Unknown>
Date:   Sun Jan 27 00:29:38 2008 +0000

    * Removed "Copy Headers" build phase from dedicated target
    * Removed headers from "Copy Frameworks" phase of client

commit e72ca5c9975758ea5c619ab9470ad5d0334e5da3
Author: z-man <Unknown>
Date:   Sat Jan 26 16:30:01 2008 +0000

    Increased niceness level and added a note.

commit cc9e9f97c7f786598bffd71cbaea46f88208e579
Author: z-man <Unknown>
Date:   Sat Jan 19 13:35:28 2008 +0000

    separated language strings of subculture menu from those of the server favorites.

commit 680b8fd4b0dcbebd6d55ef5238110b94084b4293
Author: z-man <Unknown>
Date:   Sat Jan 19 11:37:51 2008 +0000

    Minor corrections.

commit 911f6ee7673fb06d706da2cc26d34729f3633020
Author: z-man <Unknown>
Date:   Sat Jan 19 11:15:21 2008 +0000

    Updated.

commit 05485efa7df5d8936864c83d5f03accec69deddf
Author: z-man <Unknown>
Date:   Sat Jan 19 10:30:30 2008 +0000

    Default comptetition subculture for everyone.

commit e6604946d4d798f5777d81208ffca0ed624cdfe0
Author: z-man <Unknown>
Date:   Sat Jan 19 09:56:44 2008 +0000

    Servers that are no longer listed on the master servers are no longer shown. This should get rid of the huge list of unreachable servers people report sometimes.

commit 947987bdb8754d1e60d361b34b211cd550048f61
Author: z-man <Unknown>
Date:   Sat Jan 19 02:55:58 2008 +0000

    Moved RINCLUDE to a better home.

commit eced19c0266da63c90dde955925b6cfb345fa053
Author: z-man <Unknown>
Date:   Sat Jan 19 02:53:13 2008 +0000

    Everyone gets a math library, even dedicated servers.

commit 138b3cbd5af22dd75d51280fdceabcea27bce594
Author: z-man <Unknown>
Date:   Sat Jan 19 01:38:25 2008 +0000

    Added subcultures managed by one master server each.

commit 6d5d82177618a686951acffc7772d686ed8b2d1b
Author: z-man <Unknown>
Date:   Fri Jan 18 22:20:18 2008 +0000

    Added boolean return value to console (fullscreen) messages.
    Added escape possibility to server redirections.
    Removed redirection spam protection, it makes no sense any more.

commit f7b3cd9831d5490643d81bf537914be9fb217410
Author: z-man <Unknown>
Date:   Fri Jan 18 18:59:22 2008 +0000

    Translated new language items.

commit 2fa23ccc4cd378a54256035c0cf6a9030343d61a
Author: z-man <Unknown>
Date:   Fri Jan 18 17:29:56 2008 +0000

    My system wasn't quite happy with the way the temporary was created, for some reason. Changed it a bit.

commit 4c505b4696f5982872d3370b5c9a00bb9f47c83d
Author: z-man <Unknown>
Date:   Fri Jan 18 17:06:55 2008 +0000

    Added dedicated build dependency to dedicated server release target.

commit ba5dbd54b796595814aafed4f60439ea21346368
Author: z-man <Unknown>
Date:   Fri Jan 18 16:59:18 2008 +0000

    Added gFriends.

commit 6f6071c52429717e0002697c6e65f409bf8442b1
Author: z-man <Unknown>
Date:   Fri Jan 18 13:56:39 2008 +0000

    Whoopsie, fixed menu cursor clamping.

commit 2aac04c3b29ee830ee9543c57486673c7c529df6
Author: z-man <Unknown>
Date:   Fri Jan 18 11:07:07 2008 +0000

    GCC 4.3 patches submitted by Fedora maintainer Jon Ciesla (limb@dont.spam.jcomserv.net)

commit 44c24e85de65ec4d39b052c8bc7345264115d6be
Author: z-man <Unknown>
Date:   Thu Jan 17 19:40:00 2008 +0000

    The yearly game of eliminating all warnings a new version of GCC brings, this time version 4.2.2

commit 498439895110579b74923349337b79ae9c8b3475
Author: z-man <Unknown>
Date:   Thu Jan 17 15:35:34 2008 +0000

    Applied 3.1 friends patch.

commit 332cf757a32c3ff00a60c4126c5c4370685a17c4
Author: z-man <Unknown>
Date:   Thu Jan 17 13:42:28 2008 +0000

    Forgot those two.

commit 708bbadb07ff83accba81fcf7cdf707dbf8d2414
Author: z-man <Unknown>
Date:   Thu Jan 17 13:26:51 2008 +0000

    Committed version 3 of the friends patch by tank. Version 3.1 pending, I have problems applying it, and want to check what svn diff says.

commit 4e9d6b3fefb5baff028f9379962654bb57b6c9ca
Author: z-man <Unknown>
Date:   Wed Jan 16 11:11:39 2008 +0000

    Crashfix for the server browser.

commit de49453189ad839930c5de2dfc1fb0aeb7f67cdf
Author: z-man <Unknown>
Date:   Wed Jan 16 10:28:09 2008 +0000

    Rebeautified.

commit 7ce2463934732d1e093889123a9c50a8de0ad90b
Author: z-man <Unknown>
Date:   Wed Jan 16 09:39:56 2008 +0000

    Better ordering for the OnRender() call.

commit 2d4db8c6917ed82890cfff734a2f0f28967008ed
Author: z-man <Unknown>
Date:   Wed Jan 16 01:15:54 2008 +0000

    Added OnRender() function that is called before the menuitems are rendered.

commit 6cb5be0008376efe94e4651ea5fac54c64f43305
Author: nemostultae <Unknown>
Date:   Fri Jan 11 07:26:02 2008 +0000

    Remove intermediate folder holding package files

commit 5559129d49b121b3dc2252eaa3d098005bfbb4f9
Author: nemostultae <Unknown>
Date:   Fri Jan 11 07:16:57 2008 +0000

    &#8226; Only build for native architecture in dedicated &#8220;Debug&#8221; builds as well.
    &#8226; Remove package files build step from dedicated target
    &#8226; Pass in useful command-line arguments for dedicated target (--datadir, etc&#8230;)
    &#8226; Added &#8220;Create Client Release&#8221;, &#8220;Create Dedicated Release&#8221;, and &#8220;Create Full Release&#8221; targets. The disk images are placed in $BUILT_PRODUCTS_DIR (build/Release usually).
    
    The &#8220;Create Client Release&#8221; target checks to see if you have an $AA_RECORDER_APP environment variable set, and if you do the recorder app will be included in the disk image. For example I have in my .bash_profile:
    
        AA_RECORDER_APP="/Users/Shared/Applications/Games/Armagetron Advanced Recorder.app"
    
    &#8226; Changed a few svn:ignore properties to ignore generated files
    &#8226; dmg-convert, dmg-create &#8594; added
    &#8226; Updated README-Subversion with new information about targets

commit f26ffdc95c9d7e91ad08daae0070171b473960aa
Author: nemostultae <Unknown>
Date:   Fri Jan 11 07:06:39 2008 +0000

    Fixed #determine_source_kind to correctly identify svn checkouts. Corrects problem of the version not showing up on the title screen.

commit f93092d469a71d04d33290d85a3bb2aa64eda15f
Author: nemostultae <Unknown>
Date:   Fri Jan 11 02:13:14 2008 +0000

    &#8226; Only build for native architecture in &#8220;Debug&#8221; builds
    &#8226;&#160;Changed to a valid CFBundleSignature to silence a warning

commit 3fd63d107c1081b58e46a135d3b345f626dbc817
Author: nemostultae <Unknown>
Date:   Fri Jan 11 01:41:32 2008 +0000

    &#8226; Removed TextMate project
    &#8226; Edited some svn:ignore properties
    &#8226; Small change to project file by Xcode 3 so we stay compatible with 2.4

commit db7fafc441964878452b8922279869e31643dfb3
Author: z-man <Unknown>
Date:   Thu Jan 10 23:19:36 2008 +0000

    Switched continuous unblocking of stdin to only doing so when SIGCONT is received. That was easy :)

commit bc2c1093185e99bc05ee07a26d59cc02dbcd287b
Author: z-man <Unknown>
Date:   Thu Jan 10 20:26:56 2008 +0000

    Corrected konqueror log loop.

commit ccdd1cc319a4dc4538571d350e1099db0599cae1
Author: z-man <Unknown>
Date:   Thu Jan 10 16:30:20 2008 +0000

    Added redirection possibility for vote kicks.

commit 1507214639ba30d0ace12d49c6a7accb6c6067de
Author: z-man <Unknown>
Date:   Thu Jan 10 16:08:24 2008 +0000

    Added KICK_TO and MOVE_TO, redirecting a player to a different server.
    Fixed crash from one of the leak fixes.

commit e6b0a0296c501291e0ae697bfbcf6613ddca47c2
Author: z-man <Unknown>
Date:   Thu Jan 10 10:48:46 2008 +0000

    Unblocking stdin before every read. SIGSTOP signals cause it to get blocked, freezing the server.

commit b3a570ba74f7b1b6ea0a13064bbde316bf28ec5a
Author: z-man <Unknown>
Date:   Thu Jan 10 10:46:42 2008 +0000

    Not compensating hickups when playing back. Makes no sense.

commit 49e8f086060d2f1e9793e793b243e3a81c732086
Author: z-man <Unknown>
Date:   Thu Jan 10 09:30:18 2008 +0000

    Fixed xmlGetProp memory leaks.

commit e13d0d0a385eec51da6f622b02ab3911ce940c7c
Author: z-man <Unknown>
Date:   Thu Jan 10 09:27:21 2008 +0000

    RINCLUDE command now actually calls the new RInclude function :)

commit bf13b32c0c77b9e5f7d7bafb5b5ddf2b907e5f28
Author: z-man <Unknown>
Date:   Thu Jan 10 02:04:27 2008 +0000

    Fixed leak in machine decorators, forgot to delete this in Destroy().

commit be7b3befe986454054fd4fc533769d2f965a1d57
Author: z-man <Unknown>
Date:   Thu Jan 10 01:43:13 2008 +0000

    Fixed memory leak caused by missing gParser destructor. The leakfinding
    memory manager missed it because all allocation was done through libxml2,
    and it passed casual code review because the corresponding delete operation
    did happen, just not always; a leak would occur every time a completely new
    game was started.

commit 93ef600b85e426e6d22e6b2f50db0ece08133205
Author: luke-jr <Unknown>
Date:   Thu Jan 10 01:41:51 2008 +0000

    the rest of RInclude, since I just accidentally committed part of it; revert if you like

commit 290e3758c8d1fa344ce9604084ef86557f8b80ed
Author: luke-jr <Unknown>
Date:   Thu Jan 10 01:40:39 2008 +0000

    apparently I missed this a while ago

commit fa427a4b635e5589e9972673cde558e72d714fdf
Author: z-man <Unknown>
Date:   Thu Jan 10 01:21:38 2008 +0000

    Listening to console input while waiting for players (and only spectators are there).

commit c328cf6e0a3f231ff831284f896ca58719fdb483
Author: z-man <Unknown>
Date:   Mon Jan 7 18:51:55 2008 +0000

    Added non-existing comment about TIME_FACTOR to non-existing documentation.

commit 32ad96a06f04882e127668255faa8bb9a8642cb2
Author: wrtlprnft <Unknown>
Date:   Fri Jan 4 22:25:27 2008 +0000

    adding PLAYER_MESSAGE (btw, I'm not the only one with commit access to NEWS IIRC)

commit 7197c3e8d2864d00782a9ab4b9bf7628e8e75ec1
Author: wrtlprnft <Unknown>
Date:   Fri Jan 4 20:51:54 2008 +0000

    small fixes, thanks luke-jr

commit c33bb6a2eab891a459f573e5d3cdce5c87cbee55
Author: wrtlprnft <Unknown>
Date:   Fri Jan 4 20:37:23 2008 +0000

    Got rid of the spurious commit ;-)

commit da0eb10d1483f0dcabbfc2a8e6fca254b9375d42
Author: wrtlprnft <Unknown>
Date:   Fri Jan 4 20:29:28 2008 +0000

    Added luke's new commands

commit 2f3c6c8db647d71af98a785e74f7721f1615683b
Author: z-man <Unknown>
Date:   Fri Jan 4 16:13:51 2008 +0000

    Hardcoding version for mac release.

commit a3771dc601bbca591def1569ebfcb277b5a1da75
Author: z-man <Unknown>
Date:   Fri Jan 4 15:47:32 2008 +0000

    Adapted filenames.

commit 853c928d9990d71f2a09a6be997470edbaa6bb1f
Author: z-man <Unknown>
Date:   Fri Jan 4 15:24:57 2008 +0000

    added new .in file to project.

commit 98b4289ae0213b7053bc66db9bf842ddb18ef37b
Author: z-man <Unknown>
Date:   Thu Jan 3 23:10:42 2008 +0000

    Fixed bug that made all player names blank on the client side on the initial sync.

commit 855c36ab09189e24da0138ae2d13d307667d8faf
Author: z-man <Unknown>
Date:   Thu Jan 3 22:56:32 2008 +0000

    Ok, ok, now it's working again.

commit 3bf786db1018da28d2fc17445bfed91f190c9cf1
Author: z-man <Unknown>
Date:   Thu Jan 3 22:56:12 2008 +0000

    Should have tested the last commit :)

commit 8b170b803b20bb43a44283ac93d5e726b2ebaab7
Author: z-man <Unknown>
Date:   Thu Jan 3 22:51:21 2008 +0000

    Moved config_common.h to config_common.h.in for the Mac so no SVN files get modified by process_files.rb.

commit 9a8d2a453a449bd77cd9264acc80c13d79d3252a
Author: z-man <Unknown>
Date:   Wed Jan 2 00:58:28 2008 +0000

    Argh, reverted SVKs crappy commit.

commit 0f860906c753884458185df421dc5ecbff3df013
Author: z-man <Unknown>
Date:   Tue Jan 1 23:37:37 2008 +0000

commit 6118855588295c32986563c366fdc5195bdc8024
Author: z-man <Unknown>
Date:   Tue Jan 1 23:12:50 2008 +0000

    Adapted some libraries to their new position, must have slipped nemo a while back.

commit b5a7dde9ac59645d1d02497007728dc3f4a5257e
Author: z-man <Unknown>
Date:   Tue Jan 1 22:03:55 2008 +0000

    Updated OSX descriptions.

commit c04c88c745ba2c3de2f92c2e7e095458bcf61964
Author: z-man <Unknown>
Date:   Tue Jan 1 22:03:23 2008 +0000

    Reverted version change. Need to find out how this was automated.

commit 27e7af4604e049460704150dfeac60e061834e1b
Author: z-man <Unknown>
Date:   Tue Jan 1 21:55:26 2008 +0000

commit 96235ed8531240a59e986685ad172ae76f282b5a
Author: z-man <Unknown>
Date:   Tue Jan 1 21:52:32 2008 +0000

    Build result of 10.2.8 build target should now be a binary that runs natively on ppc and i386 and works with OSX versions from 10.2.8 on.

commit 7e26c8875aecfa8a8fe0c7b2ac37e9b507e0b1eb
Author: wrtlprnft <Unknown>
Date:   Tue Jan 1 19:51:05 2008 +0000

    added new ladderlog stuff (used to be edlog), thanks to ed and voodoo (poke z-man)

commit d22d4559f2e94740d0b5344e43bd3858bf5ac4f8
Author: z-man <Unknown>
Date:   Tue Jan 1 17:04:17 2008 +0000

    Fixed plist path to be relative (whatever a plist is)

commit 23168df762c457f9907435a7a53240f25d2eff95
Author: z-man <Unknown>
Date:   Tue Jan 1 16:12:14 2008 +0000

    strnlen does not exist on the mac, removed its usage

commit 6d1b916355f019192ffb1074d6862881055b7ba6
Author: z-man <Unknown>
Date:   Tue Jan 1 15:44:38 2008 +0000

    automatically selecting 10.2.8 specific options

commit 471625fd060689827c51d50f03167ca646b4513c
Author: z-man <Unknown>
Date:   Mon Dec 31 17:18:47 2007 +0000

    Fixed epsy's bug with MAX_PLAYERS_SAME_IP.

commit bf322264e718a720fc5e7d26d76aa8cc11d14ec9
Author: z-man <Unknown>
Date:   Sun Dec 30 00:57:49 2007 +0000

    Whoops :)

commit c5db26413880f3056b8877e58e6ce0f27c1b55d6
Author: z-man <Unknown>
Date:   Sun Dec 30 00:15:59 2007 +0000

    Added TIME_FACTOR variable to compensate for dodgy system timers.

commit d4169644b736a6bbb8129a289b2a0fd3c94e19fb
Author: z-man <Unknown>
Date:   Sat Dec 29 20:48:28 2007 +0000

    Timer hickups are now swallowed with a once-per-session warning.

commit 71725992bfd5dc5fa0f1746b232807f9c679a3b8
Author: z-man <Unknown>
Date:   Mon Dec 17 10:08:57 2007 +0000

    Small performance fix: strlen -> strnlen. Want to do something useful today :)

commit 3beda1ed3d371dee2e3eb98e71e32a7d5f86133a
Author: z-man <Unknown>
Date:   Mon Dec 17 10:01:59 2007 +0000

    Undone the last two renegade commits (/me blames SVK)

commit a62908fd7784666569182b41c9e5c8f6917233ab
Author: z-man <Unknown>
Date:   Mon Dec 17 09:53:10 2007 +0000

commit 1dc8115bd2ff0ea166d85cc0bb2f4b425f61170d
Author: z-man <Unknown>
Date:   Mon Dec 17 09:52:25 2007 +0000

    Next attempt at killing bizarre illegal color code constructs.

commit e95439213c285958fef179ee7c7b2f2bdc1608c2
Author: wrtlprnft <Unknown>
Date:   Mon Dec 17 06:55:30 2007 +0000

    Remove incomplete color codes in tColoredString::RemoveColors(), too.

commit 0b1a316ab3a26668fe11d89fd1a2235ffb89415b
Author: z-man <Unknown>
Date:   Sun Dec 16 21:04:50 2007 +0000

    Color code removal now reliably removes nested color codes.

commit d8ffdee51424b8ef45bf62695de01048431264b6
Author: z-man <Unknown>
Date:   Sun Dec 16 20:16:53 2007 +0000

    added HAVE_ISBLANK

commit 1d6034147861fdc4253a4a66e2dd63968a53428f
Author: z-man <Unknown>
Date:   Sun Dec 16 20:16:24 2007 +0000

    fixed typo

commit e557e40c3bff821263eb1014bf9419f177db4788
Author: z-man <Unknown>
Date:   Fri Dec 14 17:13:25 2007 +0000

    Calling PumpEvents() while waiting for application to receive focus; only that way, it actually gets noticed.

commit 974904d438da7810eef2da0d23feb7a19d13faed
Author: z-man <Unknown>
Date:   Mon Dec 10 10:33:30 2007 +0000

commit 206e46d33ec28620509f53c5912acf006dc90a7f
Author: z-man <Unknown>
Date:   Mon Dec 10 10:32:53 2007 +0000

    More elaborate version of the last fix that does not break the master server.

commit c0a6ddfe296e9cd4aa31b97d2f56461053fb87b4
Author: z-man <Unknown>
Date:   Mon Dec 10 09:42:12 2007 +0000

    Fixed 100% cpu usage of the server when data was incoming on the control socket at the wrong time (any time it is not talking to the master servers).

commit 8b4e5f936f7ee87a7c27417d8c34c12f32a74c9c
Author: z-man <Unknown>
Date:   Thu Nov 15 00:18:04 2007 +0000

    Fixed bugs when MAX_CLIENTS was lowered when players were already online.

commit 0dfb912ff97e249f71e7742580e1c7df60bc7563
Author: z-man <Unknown>
Date:   Wed Nov 14 18:28:21 2007 +0000

    Sorry, bash required for now.

commit 53adbe7ff9461b5b9a6eec7caf7eb1bdb4078d8f
Author: z-man <Unknown>
Date:   Wed Nov 14 12:48:55 2007 +0000

    "Rebeautified."

commit f0dcc85f5b75e72c6cedfc5b8925c2c843887f24
Author: z-man <Unknown>
Date:   Wed Nov 14 10:18:32 2007 +0000

    Catching more exceptions.

commit 07b5f36c06c15a82e03b0ab26345a0cc2c48654f
Author: z-man <Unknown>
Date:   Mon Nov 12 18:27:58 2007 +0000

    Removed deprecated/wrong entries.

commit cb234eb640cfb2e4d839f0db8591caf1bd3830f3
Author: z-man <Unknown>
Date:   Mon Nov 12 16:07:45 2007 +0000

    Minor corrections.

commit 8f8b7d23ad499af7f462be9484b453f7c8f3e56b
Author: z-man <Unknown>
Date:   Mon Nov 12 16:07:21 2007 +0000

    Translated. Phew. Work.

commit b7b2efc934d15b2cc4c687a63844e298a72eee99
Author: z-man <Unknown>
Date:   Mon Nov 12 14:38:30 2007 +0000

    Added CYCLE_SPEED_MAX.

commit d61d15cd839154d2369fbf0093ae39cdb1b33395
Author: z-man <Unknown>
Date:   Mon Nov 12 14:37:35 2007 +0000

    Fixed client compilation. Intercept_Commands is only supposed to work on the server, right?

commit 6524c0d0c8a5b7baf7451e96457a8c3044267640
Author: luke-jr <Unknown>
Date:   Mon Nov 12 10:21:07 2007 +0000

    allow intercepting of /-commands (configurable)

commit d5657aea5e1df89d8c4b0076e9931773d2e47386
Author: luke-jr <Unknown>
Date:   Mon Nov 12 08:51:57 2007 +0000

    rewrite of epsys PLAYER_MESSAGE

commit 14002537628f915de0b561cbbfd5a0db96077daa
Author: luke-jr <Unknown>
Date:   Mon Nov 12 08:12:22 2007 +0000

    hack to send ladderlog to stdout (default disabled, of course)

commit 5e6b449d1e9efa3f13e83dfe7bcf1ca074614b56
Author: z-man <Unknown>
Date:   Sun Nov 11 23:50:44 2007 +0000

    Whoops, fixed server compilation.

commit 089ce39bc1406ad0f6b18bf53e98a530c29c9630
Author: z-man <Unknown>
Date:   Sun Nov 11 23:38:54 2007 +0000

    Fixed blank screen error when user reverts to an older SDL version.

commit 42d60deb9324c107bd357ff7414a6a85e96fd7ba
Author: z-man <Unknown>
Date:   Sun Nov 11 23:32:12 2007 +0000

    Added desktop size detection for SDL >= 1.2.10 and added desktop size as a choice for a screen resolution.

commit c3e47ac3383fa3e2657fa166d0ec3eded4a3eab5
Author: z-man <Unknown>
Date:   Sun Nov 11 23:06:22 2007 +0000

    Added desktop resolution text.

commit 23aa68daca8e09ebd234c4c2ae230354ae5ae900
Author: z-man <Unknown>
Date:   Sun Nov 11 22:12:10 2007 +0000

    Well, the new timer code did the same as the old one, so instead of activating it, the high resolution timer is now dropped in favor of the old low resolution timer (which is then smoothed) if the high resolution timer is making trouble.

commit 6ff6956cf319eb832ba8b1f92e2a776f905a08e7
Author: z-man <Unknown>
Date:   Sun Nov 11 15:44:10 2007 +0000

    Prepared potentially better system time code on Windows (to work around dual Athlon problems with QueryPerformanceCounter()).

commit c8ac5e5001da510b878a7df216704f27172974b1
Author: z-man <Unknown>
Date:   Fri Nov 9 17:07:24 2007 +0000

    Fixed pedantic new warnings in GCC 4.1.3.

commit a1f0b2cf68f803f770632acfa31aa3d94f21104d
Author: z-man <Unknown>
Date:   Mon Nov 5 17:02:25 2007 +0000

    hopefully fixed the rare teleport bugs.

commit c0ad6c51c33108d6bf95563903b1d70f422d9a7c
Author: luke-jr <Unknown>
Date:   Sun Nov 4 03:21:24 2007 +0000

    um, we migrated from CVS to Svn, but missed this bit!

commit 93ae745faec38892a52789c26c53f252b43f239d
Author: luke-jr <Unknown>
Date:   Tue Oct 2 04:27:09 2007 +0000

    some of these should be translated? (ps, Im up for civ maybe)

commit e9881dd5cf95f0d09731626274419e9795679acf
Author: wrtlprnft <Unknown>
Date:   Fri Jul 27 15:02:08 2007 +0000

    Sever -> Server

commit 688978d9c9a28036da085d350571f637d4a501d8
Author: z-man <Unknown>
Date:   Sat Jul 7 09:11:25 2007 +0000

    Whoops, fixed server compilation.

commit 18cc10376e592d0096a2781278c44a1107fba664
Author: z-man <Unknown>
Date:   Sat Jul 7 09:11:08 2007 +0000

    Added NOEXPIRE compile flag that disables expring of versions.

commit 21f0e1acbf6f82cad4451271658ca569a61987c6
Author: z-man <Unknown>
Date:   Sat Jul 7 08:11:29 2007 +0000

    No longer accept fullscreen toggles when the application is active. It's a mystery how they get through, but they trigger a bug in SDL_GetAppState() that makes the application marked as inactive when it gets restored.

commit f81835fdac868acde8b2126ea4a6c888e1bd3d09
Author: wrtlprnft <Unknown>
Date:   Sun Jun 10 21:32:02 2007 +0000

    Yet another fix: The "you're not allowed to change your team" was sent to everyone if a player tried to create a new team, not just to the player.

commit 404696254fcefa96fbfb4dc3b9ac01d7456d59e7
Author: wrtlprnft <Unknown>
Date:   Sun Jun 10 21:19:41 2007 +0000

    Stupid typo fix. And the setting is called ALLOW_TEAM_CHANGE

commit 158aa5f837a02bc850210c05777bba9e886b68d6
Author: wrtlprnft <Unknown>
Date:   Sun Jun 10 21:18:50 2007 +0000

    Forgot to add ALLOW_TEAMCHANGE to settings_custom.cfg.

commit 592bde8120696ab0ebb41df1186a8ba2de2c9ab6
Author: z-man <Unknown>
Date:   Sun May 27 11:05:42 2007 +0000

    New setting to enforce this ominous "open" play style by making all grinds non-sealing: CYCLE_RUBBER_MINDISTANCE_GAP*

commit fdd711a4fe5e9ca716a7456ab6beded9a9e309bf
Author: z-man <Unknown>
Date:   Sun May 27 11:04:57 2007 +0000

    Removed obsolete IMGLib reference in error message.

commit bba31a2ebce24d725d672ccace5eaf583c267d1b
Author: wrtlprnft <Unknown>
Date:   Fri May 18 21:30:24 2007 +0000

    - Changed meaning of SILENCE_ALL on the server to work the same way as it does on the client.
    - Added ENABLE_CHAT to both server and client that does pretty much what its name suggests.
    See http://forums.armagetronad.net/viewtopic.php?p=172531#172531

commit 03b3ab9eb00d90cabe599e0f27a8bf79f7f50b9b
Author: wrtlprnft <Unknown>
Date:   Mon Apr 23 17:50:46 2007 +0000

    - Added ALLOW_TEAM_CHANGES setting to lock the teams for tournaments and the like
    - Added (DIS)?ALLOW_TEAM_CHANGES_PLAYER command to specifically (dis)allow a player from switching teams
    - Localized the error message you get if you say /teamleave on a server with AUTO_TEAM 0

commit 2a1ce20c1825d7cbb8f9b540af587bcb489a419a
Author: z-man <Unknown>
Date:   Sat Apr 21 08:37:28 2007 +0000

    Added earlier "starting to lose contact" message to master server log.

commit 5772cfbd30941056f3240610885d9c44dd9eb207
Author: z-man <Unknown>
Date:   Fri Apr 20 22:42:06 2007 +0000

    Master server log now contains server names (after one server setup support request too many where the admin is incapable of keeping his server up long enough or stating its IP)

commit 884e51845c13a85093273242adf4f4b6ddd1e3c1
Author: wrtlprnft <Unknown>
Date:   Wed Apr 18 19:30:26 2007 +0000

    Don't stretch the floor image for screens with an aspect ratio != 4./3.

commit 85b452f3ad812a0465c58a7b79371768b729a7f1
Author: wrtlprnft <Unknown>
Date:   Mon Apr 9 18:34:26 2007 +0000

    minor spelling fix

commit 51a61bebd042420e5471900ca5bd2e4114d419ca
Author: luke-jr <Unknown>
Date:   Wed Apr 4 21:10:09 2007 +0000

    close some fds left open

commit 1438428c18e7eeceae430f91e74806bdee96bd46
Author: z-man <Unknown>
Date:   Mon Mar 26 12:52:22 2007 +0000

    Added an extra clearing of the grid before it is rebuild. Network messages coming in between rounds can seriously mess things up.

commit 607c76023154f1bef3d6da6c221a5e0eaa09ece4
Author: wrtlprnft <Unknown>
Date:   Mon Mar 26 06:42:41 2007 +0000

    Backporting r7182 because it won't work in the trunk, so it's sort of pointless there.
    Also added the file to the makefiles so it gets installed :)

commit adc2b033392d7722cd74b518487a11ba646f6656
Author: wrtlprnft <Unknown>
Date:   Tue Mar 13 21:35:00 2007 +0000

    Added CYCLE_WALL_SHRINK to default fortress settings, it's been a de-facto standard for a long time.

commit 4f0ca0d496da5c3dc793307427ab3f912ec41119
Author: z-man <Unknown>
Date:   Thu Mar 1 15:50:29 2007 +0000

    The point in time where a client decides that now it's in sync with the server is recorded now. It was the most significant deviation in behavior caused by different compiler settings.

commit 357756a39cc7b4be03f41b6f22fc64ce994fbb3a
Author: z-man <Unknown>
Date:   Thu Mar 1 14:11:17 2007 +0000

    Fixed more respawn trouble: the first position update of a cylce is now accepted without questioning it.

commit 5923fa90e0fd204ac8b4edceb02994ef65463937
Author: z-man <Unknown>
Date:   Thu Mar 1 13:58:33 2007 +0000

    Fixed some of the problems caused by respawning and cylces moving all over the place, crossing walls in the process and screwing stuff up.

commit 47cda0bdc001378ad4db8155305d989c28d6a7c9
Author: z-man <Unknown>
Date:   Thu Mar 1 11:16:05 2007 +0000

    Fixed freezer in eGrid::FindSurroundingFace

commit efc10e0d033f72c9545c394821e2ab7197d0eb95
Author: z-man <Unknown>
Date:   Thu Feb 22 09:46:12 2007 +0000

    Fixed missing initialization warning.

commit dc3f0f82a7de04ebd51923d27ac8c4bbe45cf6ba
Author: z-man <Unknown>
Date:   Thu Feb 22 09:45:34 2007 +0000

    Whoops, forgot to update title.

commit e03db92ffea43f9593fd2c57754a8d12fda0a3c0
Author: z-man <Unknown>
Date:   Thu Feb 22 09:45:08 2007 +0000

    Enhanced "Master server unreachable" error message.

commit f364af5a6fd1d8591273c3023f960c7ef8c8111d
Author: z-man <Unknown>
Date:   Sat Feb 17 22:18:12 2007 +0000

    Fixed obscure failure of eGrid::FindSurroundingFace, it would sometimes fall off the edge of the world.

commit da89e64a3859617c5bef995fcb7d0469adab812e
Author: z-man <Unknown>
Date:   Sat Feb 17 15:40:55 2007 +0000

    Rebeautified.

commit 4d1c097353bd2d8d5737a4586950b9a9b46806d8
Author: z-man <Unknown>
Date:   Sat Feb 17 15:40:41 2007 +0000

    Const-correctness for some virtual functions. They were const in gCycle, but not in eGameObject, causing the wrong instance to be called in eCamera, causing camera jumps whenever there was a lag slide.

commit e403fb651c95e76c1e9171313a021baf6c262000
Author: z-man <Unknown>
Date:   Fri Feb 16 22:09:48 2007 +0000

    Client never claims it expires when it connects to the master server. Two of
    them are running from the trunk now, and any alpha from 0.2.8 would expire
    immediately. Oh well.
    Fixed playback failure due to untimely DNS queries during server list loading.

commit b179ce84eed8e9cdf505c84fed5ef9121cb62e4b
Author: z-man <Unknown>
Date:   Fri Feb 16 20:45:20 2007 +0000

    Whoops, refactored turn count read/write in gDestination so that it actually is compatible with older versions.

commit f643a1918e4d1c6c1734a534d2ae6ee17b2683f4
Author: z-man <Unknown>
Date:   Fri Feb 16 20:44:57 2007 +0000

    Added turn count to gDestination network message; used it to detect double turn command packet losses.

commit 202e1935f036ba10d840b1e6894c6e42b2373d32
Author: z-man <Unknown>
Date:   Fri Feb 16 20:44:40 2007 +0000

    Removed smart glance jitter by fixing update order of glanceSmoothAbs.

commit 0ee80effe4c86fd6c9d0c685fe2fd5ef2ba01836
Author: z-man <Unknown>
Date:   Wed Feb 14 17:00:53 2007 +0000

    Added recent news.

commit 4f219a64f342427563472d0131740f60d563c330
Author: z-man <Unknown>
Date:   Wed Feb 14 17:00:33 2007 +0000

    Fixed information injection hole, ping responses now can't fake their source address any more without network layer spoofing.

commit 8f12e61011164aab38b88e1b23a54c69103fe612
Author: z-man <Unknown>
Date:   Wed Feb 14 17:00:03 2007 +0000

    Added zero time simulation when the extrapolator is initialized, giving an accurate rubberSpeedFactor, which in turn does away with some extrapolation glitches when a rubber assisted turn is the first thing that happens.

commit 45808fdafd11d52bcbacc084adcd9ecb9513716d
Author: z-man <Unknown>
Date:   Wed Feb 14 16:59:24 2007 +0000

    Improved rubber calculation for small or zero timesteps.

commit ea5b0deb9ddd5ec77bd2345514f364932363e26f
Author: z-man <Unknown>
Date:   Tue Feb 13 12:23:07 2007 +0000

    Server side silencing now also affects /me and cross-team /msg.

commit f0057e2501057a0f9ad27aa3c5cd317bd160c4ff
Author: z-man <Unknown>
Date:   Tue Feb 13 12:22:45 2007 +0000

    Aded docs for VOICE and SILENCE

commit 102a4e62bf7cd1dbe39f0e4f185669135f389086
Author: z-man <Unknown>
Date:   Mon Feb 12 22:16:29 2007 +0000

    SILENCE_ALL now also works on the server.
    New commands: SILENCE and VOICE to take chat rights and give them back to individual players.
    All this only affects public chat, /team and /msg and the other commands are unaffected.

commit 5f05944d23a3ca8362c133d6b34ee6a65a8c40ba
Author: z-man <Unknown>
Date:   Mon Feb 12 21:35:52 2007 +0000

    Fixed failed client count assertion on client.

commit 9d42eb1a3245d83454e363a9b738f891dc8a4a8f
Author: z-man <Unknown>
Date:   Mon Feb 12 19:39:57 2007 +0000

    Ping charity is now completely server controlled. Maximum and minimum can be set; setting the maximum to 0 should avoid most instant deaths.

commit db965a45fe9716e447bfb49e49778d0678ba4f9c
Author: z-man <Unknown>
Date:   Mon Feb 12 19:39:15 2007 +0000

    Performance improvement and debug recording playback problem avoidance: ack messages are no longer created before they are used.

commit 2ddf9817dda1c0de0f6a62bef6a37311e91e3f95
Author: z-man <Unknown>
Date:   Mon Feb 12 19:38:29 2007 +0000

    Moved one instance of deletion of game grid objects from grid creation to
    the previous phase and increased the timeout. This should make missing zone
    bugs less likely.

commit 0a5824ac58b8fb93be4c4a136d3e25ffa9649de0
Author: z-man <Unknown>
Date:   Mon Feb 12 19:37:55 2007 +0000

    Clarified doc on SERVER_IP a bit.

commit 872ed27532c6310b3ee6746798dc97ce7bebffb3
Author: z-man <Unknown>
Date:   Thu Feb 1 15:41:40 2007 +0000

    Replaced $(( )) with `expr `.

commit 078792447893919b87f4398cd03b0aed80e3a74d
Author: z-man <Unknown>
Date:   Thu Feb 1 14:45:41 2007 +0000

    Applied Belenus' unbashifying patch, but kept the #!/bin/bash for now.

commit 4a77bcbfdba323bad8bdc1141c4d8aada3e9cb57
Author: z-man <Unknown>
Date:   Thu Feb 1 14:42:54 2007 +0000

    Fallback HTML generation rule in case m4 borks up.

commit fae41c878e2f3e795cbf62b39c95a5a803f188ec
Author: z-man <Unknown>
Date:   Thu Feb 1 14:42:20 2007 +0000

    "test a == b" replaced by "test a = b". You guessed it: for Solaris.

commit e539f4636b071830a0ab042ce818d0c5613920d6
Author: z-man <Unknown>
Date:   Thu Feb 1 14:40:54 2007 +0000

    Solaris compatibility: only create symbolic links if they don't exist yet.

commit 187f626174a9a40c428fc928b716b387337172f7
Author: z-man <Unknown>
Date:   Thu Feb 1 12:30:06 2007 +0000

    Added test for isspace() function.

commit bf2add2f9f30a05da26b3151532f373ac70be88b
Author: z-man <Unknown>
Date:   Thu Feb 1 12:29:36 2007 +0000

    Simplified dependency generation, it now works without m4.

commit c1c916d7b25d0e9d88e840678bcccf2628e1342a
Author: z-man <Unknown>
Date:   Thu Feb 1 12:29:03 2007 +0000

    Added include reqired on Solaris 2.8 that doesn't hurt Linux and hopefully doesn't hurt other Unices.

commit 26d3cd301f4bf5e2c92eef0097312738069aadf2
Author: z-man <Unknown>
Date:   Thu Feb 1 12:28:25 2007 +0000

    Employed two stage cast when writing tOutputs to nMessages. gcc 3.3 on Solaris complained about the single stage cast.

commit f65567d743adbf357d20da356168681bd249cf87
Author: z-man <Unknown>
Date:   Thu Feb 1 12:26:28 2007 +0000

    switched from os.walk to os.path.walk. It's not really more difficult and available for python 2.2.

commit 15f87cd55413eb47f2d45b21fba49b99c6f57b50
Author: z-man <Unknown>
Date:   Mon Jan 29 19:47:08 2007 +0000

    Rebeautified.

commit 743edfedc7f13d3a68f91588eca4313e5b921334
Author: z-man <Unknown>
Date:   Mon Jan 29 19:46:45 2007 +0000

    Adopted Jonathan's rViewport::Perspective code.

commit 4950d4564bff2b61eed4dcff2db234372be55701
Author: z-man <Unknown>
Date:   Mon Jan 29 19:44:51 2007 +0000

    Fixed another issue of local passing through temporary walls. This time, it only happened to the extrapolator cycle, but that's bad enough.

commit 18c73beb5776adcf49fcf7b8ee768ce04b75df98
Author: z-man <Unknown>
Date:   Mon Jan 22 21:37:18 2007 +0000

    Made uninstall generation respect DESTDIR and ROOTDIR correctly.

commit da20ca2f0fbe0e8b07a264087238e6c5c778b468
Author: z-man <Unknown>
Date:   Mon Jan 22 16:05:30 2007 +0000

    Fixed the strange explosion bug a little harder.

commit 771bc0dd964844adf8f2436167db161484021c3a
Author: wrtlprnft <Unknown>
Date:   Sun Jan 14 18:03:50 2007 +0000

    - added the server description to the server browser in the french language file
    - insert a white color string after the server URI

commit c7be6ae26b80183d65b67913b53415b7fb114ebd
Author: luke-jr <Unknown>
Date:   Fri Jan 12 20:03:46 2007 +0000

    preliminary error-on-old-libxml2 (pre 2.6.11)

commit b735c59db6a4a57e73d3b1ea2dbad7d7d70a5a58
Author: z-man <Unknown>
Date:   Fri Jan 12 13:33:54 2007 +0000

    Disabled multithreaded network reads.

commit d54ac0181108feaecad78b27bb9e4dd7fe7ac1dc
Author: z-man <Unknown>
Date:   Thu Jan 11 14:53:53 2007 +0000

    Worked around false GCC warnings about unitialized variables. Bah.

commit 145d09fba0931347eeab1397be1f1e6d22350acf
Author: z-man <Unknown>
Date:   Thu Jan 11 14:46:51 2007 +0000

    Fixed warinigs of "find".

commit 6fae1846010ff5b8abe23e5ad784a73552f9cec7
Author: z-man <Unknown>
Date:   Thu Jan 11 13:23:34 2007 +0000

    fingerprint now also supports svk and has a safe fallback.

commit b69e4a53678672b3edf322fdfa716be73983ca9c
Author: davidfancella <Unknown>
Date:   Thu Jan 11 11:30:24 2007 +0000

    Another spurious commit

commit 1c8b795d431e4a757542171925dd9d8ffa5b9e9f
Author: davidfancella <Unknown>
Date:   Thu Jan 11 11:08:53 2007 +0000

    spurious commit

commit 5f4b65c9b64c3ff881a4dff97d8bdf09b3a91e8c
Author: davidfancella <Unknown>
Date:   Thu Jan 11 11:07:20 2007 +0000

    spurious commit

commit ed1d49e09a01559c95ac6b1895f627eff0b97f34
Author: z-man <Unknown>
Date:   Thu Jan 11 10:47:03 2007 +0000

    Replaced appending .. with call to dirname. Doesn't work in all situations, but the result doesn't matter much anyway.

commit 142b1c31a506089494b22f96a18cb7dbafb27767
Author: z-man <Unknown>
Date:   Thu Jan 11 09:43:47 2007 +0000

    Adapted installcheck target to possible absence of sysinstall script.

commit 9b8ea2930e50df212652895366089c9916dc223c
Author: z-man <Unknown>
Date:   Wed Jan 10 17:31:24 2007 +0000

    beatuified.

commit 6cb281245a1201fa1ce91e38b2379dc6d9825e78
Author: z-man <Unknown>
Date:   Wed Jan 10 17:29:46 2007 +0000

    Backported Luke's directory fix.

commit 78367c043f786e4903f4b37daf07dce434605690
Author: z-man <Unknown>
Date:   Wed Jan 10 16:06:45 2007 +0000

    Disabled respawning by default, and clarified its status as a hack.

commit 0f88926d4b668d3d3dbae1600736a737cc731571
Author: luke-jr <Unknown>
Date:   Wed Jan 3 22:18:35 2007 +0000

    ignore that autogenerated stuff

commit 68f28d6aba7c773bab490be1fead2ed1d60608e0
Author: luke-jr <Unknown>
Date:   Wed Jan 3 22:14:23 2007 +0000

    --disable-respawn configure option

commit 73ac6e877cefb098f64c53beadadcd9f8cbbc94c
Author: z-man <Unknown>
Date:   Sun Dec 31 19:34:27 2006 +0000

    properly checking for libpng-config and some other cleanups. CXXFLAGS and
    CPPFLAGS are kept separate.

commit 57a78829d754efb06e311ec36eb157a1010d3ba7
Author: z-man <Unknown>
Date:   Sat Dec 30 21:42:33 2006 +0000

    fixed main menu.

commit 111695672c9588ba9fd43214f23589bc5264d21a
Author: wrtlprnft <Unknown>
Date:   Fri Dec 15 15:56:11 2006 +0000

    Wrapped the #define DEBUG_LAG in an #ifdef DEBUG to get rid of the lag compensation messages if not in debug mode.

commit 5ba354dcb592418c8a7ba849ff579035c3a7ae52
Author: z-man <Unknown>
Date:   Tue Dec 5 21:52:58 2006 +0000

    Fixed master to master communication.

commit 59a1887756d92bebba88cf6cc4afe5e2f9b72038
Author: luke-jr <Unknown>
Date:   Sun Nov 26 20:09:14 2006 +0000

    comment out this stuff till its practical

commit 14992220d9d0cd2e00f13c20440a8c8dc062b72a
Author: luke-jr <Unknown>
Date:   Sun Nov 26 20:06:11 2006 +0000

    some minor fixups of MAP_FILE preverify prior to revert

commit 4c269529d7abe1c7ac5d35b254ccaf46cf933642
Author: luke-jr <Unknown>
Date:   Sun Nov 26 19:48:34 2006 +0000

    hope this works :p

commit 7973a97851161befeb96f8dbc5636c95dbf431ff
Author: luke-jr <Unknown>
Date:   Sun Nov 26 19:24:56 2006 +0000

    throw an error, not just a warning

commit 58ffb2c1481f0eefe12dea1f4dee83201401e3ef
Author: wrtlprnft <Unknown>
Date:   Sun Nov 26 19:14:28 2006 +0000

    - Remove double slashes from both the part where the map wants to be and the path it was loaded from before checking for equeality (fixes problem with an empty category attribute).
    - Don't kill the server/client if the map filepath is wrong and just display a tERR_WARN. A wrong map file path is NOT severe enough to kill a server full of players, ever.

commit 912a5077e2879301e50a0a132df599bfed7a6957
Author: wrtlprnft <Unknown>
Date:   Fri Nov 24 20:16:13 2006 +0000

    Reverting previous commit. dunno what i was smoking there. sorry.

commit 327921e68c60de2562425b5fa5f68f3585c7516a
Author: wrtlprnft <Unknown>
Date:   Fri Nov 24 20:08:07 2006 +0000

    it should say SERVER_DESCRIPTION, not SERVER_OPTIONS in that file.

commit aa0d64b557a71ddf70374262ddf5f89480f11b73
Author: z-man <Unknown>
Date:   Fri Nov 24 00:13:06 2006 +0000

    New and possibly smarter chatbot. Tweaking still required.

commit fc568fda837189045e705ed8a9a52d9fac2ba9d5
Author: z-man <Unknown>
Date:   Fri Nov 24 00:11:50 2006 +0000

    Optimization: sensors now throw exceptions on the first wall it.

commit 9b3cf058d8a05012f82454a233a5d425184d13fc
Author: z-man <Unknown>
Date:   Fri Nov 10 21:51:12 2006 +0000

    Ping charity is now clamped to the range 0-300 on the server and the client to avoid odd-looking insanely high numbers in the ping charity report console message.

commit d5b20f7a80150c9a964f68f111cb2dc920334e53
Author: z-man <Unknown>
Date:   Wed Nov 8 22:18:58 2006 +0000

    Lowered ping clamping for ladder.
    Bugfix: if you kept the automatical vote menu open for too long, the game would refuse to render.

commit 34e59ec990b8c9d328560c54212425be2b1f4a3a
Author: wrtlprnft <Unknown>
Date:   Mon Nov 6 22:38:11 2006 +0000

    fixed wrong text for an error message.

commit 5654793f27c4e06d7f149eaa4badc9e66d4a2fe7
Author: wrtlprnft <Unknown>
Date:   Sun Nov 5 09:48:28 2006 +0000

    "/me" messages now sent to stdout on the server, before they didn't.

commit ff14d408dd8256cc5738dc0b81578d608adcfb9e
Author: wrtlprnft <Unknown>
Date:   Mon Oct 30 12:29:17 2006 +0000

    added options for custom names and colors for teams.

commit 7ecb3543f182b5bdc3281f1eb8c1ecbdb3e63d47
Author: nemostultae <Unknown>
Date:   Thu Oct 19 19:36:37 2006 +0000

    Even more typo fixes

commit 555e09e9a015fbfaa2df02d95e144e99013355af
Author: nemostultae <Unknown>
Date:   Thu Oct 19 19:31:52 2006 +0000

    More typo fixes

commit 653e1c9197704c859493f497f01bc0b1b9758629
Author: nemostultae <Unknown>
Date:   Thu Oct 19 19:25:28 2006 +0000

    Fixed typo, and changed mime-type to text/plain (was application/octet-stream)

commit b5773ac88d7daabaae5ba312bc986f7d499ba3f3
Author: z-man <Unknown>
Date:   Fri Oct 13 06:08:44 2006 +0000

    Faster array allocated space growth for efficiency.

commit d3294bb62b0034982b51426060c5c0aa405271a6
Author: z-man <Unknown>
Date:   Fri Oct 13 06:07:51 2006 +0000

    Removed some unused setting items from the server.

commit ea769ce9aecd8a4d64aaa8b969b5eb590db67d41
Author: z-man <Unknown>
Date:   Thu Oct 12 06:50:55 2006 +0000

    Adapted to internal autoconf macro renaming from autoconf 2.59 to 2.60.

commit 54116e445723531d5201bd939e599e90ac133f4b
Author: z-man <Unknown>
Date:   Sun Sep 3 11:20:23 2006 +0000

    Cosmetic type change.

commit 98be5db68e9e0cc2835405a3b8ee025db56ba588
Author: z-man <Unknown>
Date:   Sun Sep 3 11:18:35 2006 +0000

    Fixed typo.

commit 46442b948ee54ab5207c2c1ab7944af9a5f8bf96
Author: z-man <Unknown>
Date:   Sun Sep 3 11:18:14 2006 +0000

    currentFace is cleared on RemoveFromGame(); this avoids zombie game objects from referencing faces and the sub-faces resulting from grid changes forever. The same isn't required in eGameObject::RemoveFromGame(), since that one calls the destructor which does the same job.

commit 1912510a4c6b79b6c06ec25d5de30c2cda4ba54a
Author: z-man <Unknown>
Date:   Sun Aug 20 16:23:30 2006 +0000

    Fixed leaving out particle system on master-only builds.

commit 45a7862145c1dab0127940a7a388c4507fae1891
Author: z-man <Unknown>
Date:   Sun Aug 20 16:22:54 2006 +0000

    Changed ping averager weight calculation to avoid expensive exp() call.

commit 7a0303e4b9416f4a7c6429d5c5116d81fbf30217
Author: z-man <Unknown>
Date:   Sun Aug 20 16:19:49 2006 +0000

    Don't include the resource manager for a master-only built.

commit dc4326493d0d9aa30ece39723172313c6cf068d6
Author: z-man <Unknown>
Date:   Sun Aug 20 16:19:18 2006 +0000

    Don't check for libxml if only the master server should be built.

commit 3b852d2619186560cecaec628d56a2dcc25f8c04
Author: z-man <Unknown>
Date:   Sun Aug 13 19:58:04 2006 +0000

    Removed gap between cycle and wall when inter-frame prediction is large.

commit 4242541bbf569a36856c6f9a1ac8315f3360c75b
Author: z-man <Unknown>
Date:   Sun Aug 13 19:57:23 2006 +0000

    Made some member functions that should be const.

commit 25bd68ff0cbe5c39fb426f172725d3626c8ff4cd
Author: wrtlprnft <Unknown>
Date:   Sun Aug 13 08:41:52 2006 +0000

    davidfancella is an administrator, so he may receive spam too :P

commit ad74dec77fb15f8046bc22565dab21ef8adff3c6
Author: z-man <Unknown>
Date:   Thu Aug 10 18:35:32 2006 +0000

    Rebeautified according to astyle.

commit 87c6b01d3aba8976bec23a780d7e0209cd08703c
Author: z-man <Unknown>
Date:   Thu Aug 10 18:34:18 2006 +0000

    Worked around inconsistent wall data that comes from old servers.
    Optimized distance/alpha calculations a bit.

commit 9f785e51daccd5ef4371cda41d6c18d7bfa5f285
Author: z-man <Unknown>
Date:   Wed Aug 9 19:41:04 2006 +0000

    Added death exception throwing edge passing function to cycle extrapolator to avoid local phasing.

commit fc1789f97d253ab2699efcd6e6ea69cb62acef31
Author: z-man <Unknown>
Date:   Wed Aug 9 19:39:57 2006 +0000

    Reset rubber speed factor on turns; it was causing too short raycasts when extrapolating.

commit d4cc57676523f3eccdad883b6b599fafd200a6b7
Author: wrtlprnft <Unknown>
Date:   Wed Aug 9 11:08:47 2006 +0000

    - FULLSCREEN_MESSAGEs are now scrollable
    - Fixed some display issues for the "about" screen

commit 8e5d0af601b6397d2a92ced56884eeae2eb4f3d3
Author: wrtlprnft <Unknown>
Date:   Wed Aug 9 09:40:48 2006 +0000

    taken from NEWS:
    - New "About" menu item in the main menu displays the version of Armagetron Advanced, the paths it uses, links to the main site, wiki and forums and the names of the project admins.

commit 5c07811b5bd7996ba8ea7528407460cbc08c7b5c
Author: z-man <Unknown>
Date:   Wed Aug 9 06:32:53 2006 +0000

    Decorated the code with some tAdvanceFrame() calls before sn_SendPlanned() calls; outgoing network messages should now get correct time stamps and ping measurements should be more accurate.

commit bce01ca86d05d05681659a37fb3abf5b27c0f372
Author: z-man <Unknown>
Date:   Tue Aug 8 21:32:43 2006 +0000

    Fixed CYCLE_WALL_TIME in network games.

commit cb6df7dc2ec6d7357fad8376b427dd82ae60a32f
Author: z-man <Unknown>
Date:   Tue Aug 8 06:12:47 2006 +0000

    Fixed comparison range of distance comparison to also work with negative distances.

commit 0481a0a65b54bf20f58f4ac574279ca2ea52c692
Author: z-man <Unknown>
Date:   Mon Aug 7 19:06:53 2006 +0000

    Leakfix: better clearing of reference loop (and other evils) causing temporary smart pointers.

commit 6fe8a67023445f23a507c8c52d62f6313f2748a7
Author: z-man <Unknown>
Date:   Mon Aug 7 17:55:32 2006 +0000

    Update last turn position and wall begin distance on cycle sync.

commit 90df9c9a3e78b99d6260f77e80df3aacad9812af
Author: z-man <Unknown>
Date:   Mon Aug 7 17:27:30 2006 +0000

    Don't react on fullscreen toggle in debug mode when playing back.

commit 481416603f3b635faba2359a9116af43d2105d53
Author: z-man <Unknown>
Date:   Mon Aug 7 15:50:57 2006 +0000

    Moved setting of end time to after outdated checkpoints get deleted; the new end time would be ignored otherwise in some cases.

commit 4f646c6eaea52e0c92d814d05dcdabf3004bac60
Author: z-man <Unknown>
Date:   Mon Aug 7 15:04:47 2006 +0000

    Fixed team reballancing, TEAMS_MAX and TEAM_MAX_PLAYERS are both honored.

commit a346db35261a418849526552b8581c5669fcdc00
Author: z-man <Unknown>
Date:   Sun Aug 6 23:32:57 2006 +0000

    Clear rubber raycast cache after turns (duh).
    Clear edge smart pointers of rubber raycast cache after timestep is done.

commit 1eeeceed5b3b2d704aaa5b631798b98613f8d7d4
Author: z-man <Unknown>
Date:   Sun Aug 6 22:53:08 2006 +0000

    Clear the list of deleted objects a bit safer.

commit f18ff4a9bd958444f785828f589e4a1b47dc3d60
Author: z-man <Unknown>
Date:   Sun Aug 6 22:30:32 2006 +0000

    Got rid of quite a lot of raycasts by caching the result of the rubber raycast (from the cycle to the front) during a single simulation frame when nothing can jump into the cycle's path. The cycle position extrapolation code also uses the cached data.

commit 5177c70789c2dc2afb996b2a49e0e844def843eb
Author: z-man <Unknown>
Date:   Sun Aug 6 19:26:52 2006 +0000

    Saved two raycasts per cycle per frame on the dedicated server by recycling information from the accelerator raycasts.

commit 697332e5dd6fd2daf5eeecc81a38a44f38660ea9
Author: z-man <Unknown>
Date:   Sun Aug 6 18:45:36 2006 +0000

    Smarter handling of data structures when a nNetObject is deleted.

commit bf7970c98a8ee0e05f0864e5ff869927c088fc24
Author: z-man <Unknown>
Date:   Sun Aug 6 18:36:52 2006 +0000

    Optimization: Switched from storing nominally deleted objects in an array (sucks) to storing them in a map (rules).

commit c36cc0b77a0644d82953f16492a2ec4cb3fd20e8
Author: z-man <Unknown>
Date:   Sun Aug 6 17:27:26 2006 +0000

    Optimization: resend timeout of network messages is only calculated when they are first sent, not every time resending is considered.

commit 9680ae97481525cc3e7e3525f523ca0d56eb3cc5
Author: z-man <Unknown>
Date:   Sun Aug 6 17:25:52 2006 +0000

    Simplify the grid only in phases when it pays off.

commit 4347578d21d4f80e240fb595fa19415ae3a99ab8
Author: z-man <Unknown>
Date:   Sun Aug 6 14:42:33 2006 +0000

    Reverted last change, checking for linkage is the right thing for functions.
    Removed check for X includes for dedicated server.

commit 85edaa97ca51b33c531aa15c0d3510241b0a080f
Author: z-man <Unknown>
Date:   Sun Aug 6 12:50:33 2006 +0000

    Using AC_CHECK_DECLS now to look for sinf et al; they may be inlined so AC_CHECK_FUNCS doesn't find them. Plus, it's faster that way.

commit a301481c201acb8d4db938c613447c4a23695b29
Author: z-man <Unknown>
Date:   Sun Aug 6 12:49:20 2006 +0000

    Added iF's master server.

commit cd08d74a974a4a53f6c485df32c579e98624d147
Author: z-man <Unknown>
Date:   Sat Aug 5 00:07:24 2006 +0000

    Security fixes:
    - network ID hog kicking code repaired (it produced endless loops)
    - owner of received object checked on the server

commit c86cf3ecf20287423c56b1ad8b115b698e4632d8
Author: z-man <Unknown>
Date:   Fri Aug 4 22:38:30 2006 +0000

    GNUPLOT_DEBUG now also active in non-debug mode.
    Fixed future walls left standing after crash.

commit 8d29a729055782051d008e944cbabf659d303bbc
Author: z-man <Unknown>
Date:   Fri Aug 4 22:13:32 2006 +0000

    Fixed balancing if two unbalanced teams are present and the maximum number of players per team is reduced.

commit d4789254a31d40416f942a503149b0a4f6d81541
Author: z-man <Unknown>
Date:   Fri Aug 4 22:12:35 2006 +0000

    Moved writing of players.cfg before inclusion of everytime.cfg, so scripts that write everytime.cfg have the latest information.

commit 85b93001f9af0948720860a4a68dcaab153a6c59
Author: z-man <Unknown>
Date:   Fri Aug 4 16:07:36 2006 +0000

    Removed explicit breakpoint, whoops, left over from last debugging session.

commit fe06217b5fe827623f99f225a1eeb71e6ecb3629
Author: z-man <Unknown>
Date:   Fri Aug 4 08:17:05 2006 +0000

    Fixed explosion buds left from last round, cycles weren't deleted on the server in time.

commit 5e7d735a1bff623797ec5a4c2f256df2425ff2bd
Author: z-man <Unknown>
Date:   Fri Aug 4 06:53:32 2006 +0000

    Fixed missing network syncing in menu rendering idle function.
    Fixed some quirks the network optimization revealed.

commit e671edcb813e62225c76e70f56e585a6ce5dcd1d
Author: z-man <Unknown>
Date:   Thu Aug 3 21:56:32 2006 +0000

    Network code optimizations:
    - sn_Receive() no longer automatically calls the (moderately expensive) sn_SendPlanned()
      sending function, the caller has to take care of that when ready. The usual procedure would be
      sn_Receive(); nNetObject::SyncAll(); sn_SendPlanned();
      Adaptions to this all over the place are already done.
    - the game code calls the network code less often per frame, two calls were entirely wasted.
    - nNetObject::SyncAll() removes objects earlier from the syncing list so it is shorter and
      can be processed quicker the next time; the pruning is done outside of the client iterating loop
      so it doesn't get called needlessly often.

commit eface4a788a4a09acba64143ab9c89acc0633d79
Author: z-man <Unknown>
Date:   Thu Aug 3 16:19:26 2006 +0000

    Fixed infinite recursion loop and memory eater when very long messages should be sent to the remote admin.

commit 4830a08eef10ec349c94c953e04dff02b3c53529
Author: wrtlprnft <Unknown>
Date:   Wed Aug 2 20:08:15 2006 +0000

    Added meriton's improved Lag-O-Meter and axes indicator: http://forums.armagetronad.net/viewtopic.php?t=6761 .
    - Moved all the defined classes into a new namespace to avoid possible future conflicts as the code doesn't use our normal naming convention.
    - Made the color blend factor and minimal size of the Lag-O-Meter configurable.
    - Added option to use the old Lag-O-Meter, this will disappear (#ifdef'd out actually) in the trunk.
    - Added menu option to render the axes indicator.

commit bee9ac49225430b0a59c8a998166a08bf01d4ece
Author: wrtlprnft <Unknown>
Date:   Wed Aug 2 07:15:42 2006 +0000

    The implementation of spectator mode changed. Thanks to Fonkay for noticing!

commit eacca4abfb7c30d9b5eb93b58f0f5f925494244d
Author: wrtlprnft <Unknown>
Date:   Tue Aug 1 11:04:17 2006 +0000

    Added help string for CYCLE_DELAY_DOUBLEBIND_BONUS

commit 17f22365250c92f69448945f1780f6cce3b6f6f0
Author: luke-jr <Unknown>
Date:   Mon Jul 31 23:15:32 2006 +0000

    Append progdir_suffix to aa_* paths as it is supposed to be

commit 54909c1a50a937d6f36a7a40a2cfe386120fb3fa
Author: z-man <Unknown>
Date:   Fri Jul 28 19:51:08 2006 +0000

    Added StateUpdate() to stuff that is called right after network data is
    received. This should fix the short rounds at match end if a player scores
    at the last possible momemt when the round restart has already been decided,
    but not yet executed; that moment now no longer exists.

commit 7624fa62870e1f513ac3efa44d22a7adf95f2804
Author: z-man <Unknown>
Date:   Thu Jul 27 21:29:12 2006 +0000

    Used new wall end position snapshots to make wall time extrapolation more accurate, especially while rubber is being used.
    Rubberless deaths replaced with instant rubber usage that lets the cycle survive if the trails are short compared to rubber, as is often the case on race type servers. Groundpig, this is for you :)

commit d23e86a0214f55309b5aa5b06f13f0b75046f182
Author: z-man <Unknown>
Date:   Thu Jul 27 21:26:13 2006 +0000

    Added the possibility to make "snapshots" of the current wall end data; it is stored in one of the coord_ entries and not touched on further updates. Hmm, this would also give a slightly better cycle position history with the right query functions.

commit d2c267a7032da1efec3d5fd0697b6a63560e0511
Author: z-man <Unknown>
Date:   Wed Jul 26 21:17:27 2006 +0000

    Drop wall on rubberless deaths; the current wall gets updated on death, and with the warped position, this could mean trouble. The actual position of the walls doesn't matter in the end, they get holed away some commands later.

commit 0e2ac647fe1c5b6d84ca01569f7b7cdf29122675
Author: z-man <Unknown>
Date:   Wed Jul 26 21:16:17 2006 +0000

    Don't extrapolate cycle movement into the past when determining the front end of walls.

commit 125d3dac91c4e70c3ee526cab286d538dba2447a
Author: z-man <Unknown>
Date:   Sun Jul 23 21:44:27 2006 +0000

    Whoops, typo. Clamped the wrong variable. A new match was started every time a team was created or deleted.

commit 2ba0ced2e0cc97c85a486abb6b9934d5238884ed
Author: z-man <Unknown>
Date:   Sun Jul 23 10:52:54 2006 +0000

    Fixed NAN acceleration, put in some assertions that catch similar errors in the future.

commit 70e15ff25dc7101d784f42b5c777dcb18eb1e081
Author: z-man <Unknown>
Date:   Sun Jul 23 10:13:15 2006 +0000

    Removed some strange clamping raycasts for the smooth position correction.

commit fefce2f7f45d051ba96968ba792445759dac53a9
Author: z-man <Unknown>
Date:   Sun Jul 23 07:10:22 2006 +0000

    Predicted walls are no longer marked as dangerous; the cycle position gets extrapolated on a danger query.

commit cf64b1d5061e23ffd652f92cdd84b4161c875686
Author: z-man <Unknown>
Date:   Sat Jul 22 16:55:27 2006 +0000

    Refined sensor speed, it is now only active on request, and the rubber sensor requests it.

commit 5ae33a4415542b2e1bcd03c80e7ac125dda60fe5
Author: z-man <Unknown>
Date:   Sat Jul 22 15:29:37 2006 +0000

    More precise collision detection: sensors take the speed of their owner into account and test whether obstacles will be solid by the time the owner could reach them, not whether they are solid now.

commit 6cd46307e745211cc168fcbff6340ab5cb120285
Author: z-man <Unknown>
Date:   Sat Jul 22 14:47:06 2006 +0000

    Factored position prediction code into own function, it's now called from gCycle::Timestep, no longer TimestepCore(), where it will always be called so the wall prediction is always active.
    When a prediction wall is hit, the new simulation stopping exception type is thrown.

commit 614796acba4b376ca6afe529589a577e7083639b
Author: z-man <Unknown>
Date:   Sat Jul 22 14:45:18 2006 +0000

    Added "Stop simulation, we don't have enough information to proceed!" exception.

commit af55d37c5bfc854d8850ac565928cfa029b4cc1c
Author: z-man <Unknown>
Date:   Sat Jul 22 14:44:04 2006 +0000

    Added DEDICATED_FPS_IDLE_FACTOR, controlling the maximum length of pauses the game code makes when waiting for network data.

commit fda3fcad02f6e4b2371c1f38e9a18730959e8aba
Author: z-man <Unknown>
Date:   Sat Jul 22 14:42:41 2006 +0000

    Added storing place for extra lag caused by lazy simulation.

commit 738f4a01879edc68e67dc4e0bb2050241df21d94
Author: z-man <Unknown>
Date:   Sat Jul 22 09:38:37 2006 +0000

    Rebeautified.

commit 1b1daa55c155c1b9ca8453010f1e84e0d6d965f7
Author: z-man <Unknown>
Date:   Sat Jul 22 09:38:04 2006 +0000

    Extended match restart condition to switches from human team count from 0 to 1 and 1 to 0.

commit 33ece78348734b5fcd006f797f5c4c18a35a58d7
Author: z-man <Unknown>
Date:   Sat Jul 22 09:37:08 2006 +0000

    Instead of disabling team menu items for spectators, they're now kicked out of spectator mode when they enter their menu.

commit 13f31239526213ed68de4765968afc515202d44c
Author: z-man <Unknown>
Date:   Sat Jul 22 06:39:09 2006 +0000

    Fixed version generation under "make distcheck" and of course in a real
    release.

commit 000042cdd8a2a9674def881b85469a71091b4590
Author: nemostultae <Unknown>
Date:   Sat Jul 22 01:22:13 2006 +0000

    Updated icon to look better at smaller sizes.

commit 6d00af5e19aca36218f5c99e728920e21f82cb38
Author: z-man <Unknown>
Date:   Fri Jul 21 18:40:57 2006 +0000

    This attempt at version generation should work a bit better.

commit 8cf0a6946d85953881c9c85f3adf9bd846f5e53c
Author: z-man <Unknown>
Date:   Fri Jul 21 18:18:30 2006 +0000

    Attempt to make the version the game reports auto-update every time you do 'svn update' without a full rebuild.

commit 4cd85157be8d36913065c43ee2e8d535345ced1f
Author: z-man <Unknown>
Date:   Fri Jul 21 15:48:18 2006 +0000

    Fixed another instance of local phasing, this time during extrapolation of your own cycle.

commit baad53c38725035de636fa83cc550f12d40d7c46
Author: z-man <Unknown>
Date:   Fri Jul 21 06:20:13 2006 +0000

    Fixed some clientside collision prediction quirks.

commit 861500045cc6af3e277fcf62314de8a738a64082
Author: z-man <Unknown>
Date:   Thu Jul 20 18:41:10 2006 +0000

    Reverted change to extrapolation direction, it was wrong. Whoops.

commit b2ea513713759f2d564107c7fe68c7afae4c02e4
Author: z-man <Unknown>
Date:   Wed Jul 19 20:22:53 2006 +0000

    Don't call BUG anymore if future walls get deleted, the code seems safe.

commit d2a7d86ccfd67984965d28bbf201092fb8dbcb9a
Author: z-man <Unknown>
Date:   Wed Jul 19 19:39:41 2006 +0000

    Fixed almost endless recursion and early turns when gCycleMovement::TimestepCore does not want to do actual work.

commit ea5d8f1a96ab48f459fbf989b880bf3fa724bb00
Author: z-man <Unknown>
Date:   Wed Jul 19 18:45:06 2006 +0000

    Whoops. Fixed coordinate messup when converting between gPlayerWall and gNetPlayerWall coordinates when querying the time and a real stupidity when querying the distance...

commit eba0ab7e50f83c12502269e78921ad98fd9bb8a7
Author: z-man <Unknown>
Date:   Wed Jul 19 05:51:52 2006 +0000

    Fixed unused variable in optimized mode.

commit 61e668aaeb07b1fe1ffb8c65b26e32d67fb88018
Author: z-man <Unknown>
Date:   Tue Jul 18 20:02:22 2006 +0000

    Added deletion of future walls (that sometimes would stick out of the explosion area) after rubberless deaths.

commit cf7e04b6acc7d675ffca55edb420f6ee65113a63
Author: z-man <Unknown>
Date:   Tue Jul 18 20:01:28 2006 +0000

    Exported sg_netPlayerWallsGridded.

commit 4ee2c3ea5d781fca8c2542d02b8ccf20c17bd690
Author: z-man <Unknown>
Date:   Tue Jul 18 20:00:59 2006 +0000

    Refined assertions in Check(), there was floating point trouble.
    Renamed gridded_sg_netPlayerWalls to sg_netPlayerWallsGridded.

commit c20e89cddaa2c10cff841157fb3b3a2bb3b4186d
Author: z-man <Unknown>
Date:   Tue Jul 18 18:30:54 2006 +0000

    Fixed memory leak of welcome message.
    Fixed immediate round restart the first round after 2 vs 0 was autobalanced to 1 vs 1.

commit 8b505f5a7c0417208ff5af9cd4349693615fdde6
Author: z-man <Unknown>
Date:   Tue Jul 18 06:45:59 2006 +0000

    Extra sync message is sent on start of rubber usage.

commit 08e4c67b556d7a8b9e8f6200cd7eff1911ae7ffa
Author: z-man <Unknown>
Date:   Tue Jul 18 06:10:15 2006 +0000

    rebeautified.

commit 263601d103fd0fad2606ccb48e2fce54b11ac569
Author: z-man <Unknown>
Date:   Tue Jul 18 06:04:59 2006 +0000

    Take lag threshold into account when deciding whether to simulate up to the next interesting event in the life of an object.

commit 7f19e19de277737cdef04c84b7f8a71cb70dbee5
Author: luke-jr <Unknown>
Date:   Tue Jul 18 02:10:12 2006 +0000

    don't assume we always have an uninstaller

commit 8f2414b44c7c8f174a2f3cb795243dd5358be5a7
Author: z-man <Unknown>
Date:   Mon Jul 17 23:23:46 2006 +0000

    Added chance to override a fatal exit while debugging.

commit a28c91ec79db514e76ccad8785922a07ba4f304a
Author: z-man <Unknown>
Date:   Mon Jul 17 23:16:09 2006 +0000

    Sanitized checks to jump to next event, cycles sometimes got stuck for the
    period between two turns.

commit 21e0a3e025ff9e86df5a7cb3fab1ce2b2e330bea
Author: z-man <Unknown>
Date:   Sun Jul 16 18:13:04 2006 +0000

    Fixed functional typo.

commit ea1d801aef6b30314553095e3f40385ad383bbb4
Author: z-man <Unknown>
Date:   Sun Jul 16 18:05:54 2006 +0000

    Better clientside collision prediction.
    Server now sents extra syncs when cylces pass walls to work against client mispredictions.

commit 2e908ad39fec615c5eccbb994ed27bd73e84252d
Author: z-man <Unknown>
Date:   Sun Jul 16 11:43:30 2006 +0000

    Whoops, enemy clients did only get syncs after turns.

commit 36899e2336e2a8ca8fea6a3c1258cb9398cf08ea
Author: z-man <Unknown>
Date:   Sun Jul 16 09:31:08 2006 +0000

    Fixed direction of tail end position prediction on collision detection. Maybe that was the tail lag everyone was screaming about?

commit e9cc9b3a520ab8ac4839eb8ab70b6fda3ed0d28e
Author: z-man <Unknown>
Date:   Sun Jul 16 08:11:30 2006 +0000

    Whoops, fixed braces.

commit 279302e86398903020c6ca3a08c832fe8869bb07
Author: z-man <Unknown>
Date:   Sun Jul 16 07:56:31 2006 +0000

    Added prediction of walls on the dedicated server: wall ends can be set to the predicted position the cycle will be at at the time any other game object is simulated to. The other objects check for the presence of these extrapolated wall ends and can delay their simulation until the predicted wall turns real or disappears. This should get rid of most rubberless death bugs, let's hope it doesn't produce to many new ones.

commit 97815d9880405b9b54eaf23c5b444f1cc23fa761
Author: z-man <Unknown>
Date:   Sat Jul 15 17:42:33 2006 +0000

    Ok, fixed some more quirks of the new match restart code.

commit 3216f07ecf837e4bb9f0bdc59c6ef7b3a5c3e4e3
Author: z-man <Unknown>
Date:   Sat Jul 15 13:19:10 2006 +0000

    Whoops, the first game in single player modde against AIs was immediately restarted.

commit 40139a85980d93063e3872017cebe3490c7ed60d
Author: z-man <Unknown>
Date:   Sat Jul 15 12:49:54 2006 +0000

    Typo, typo!

commit 433fd6d4a9ba9913e27daa90b54dfef0f3010ff7
Author: z-man <Unknown>
Date:   Sat Jul 15 12:49:17 2006 +0000

    Improved accuracy of brake usage simulation and speed decay when taking large timesteps.

commit 7e4f8bb507d8acb7f41d86be0b0f7ae15786fb74
Author: z-man <Unknown>
Date:   Sat Jul 15 09:57:08 2006 +0000

    The current round and match are now aborted without a winner if the team count changes from 1 to 2 or vice versa.

commit b39c9b10a5131d1fc66cacbeb7847ca12d9f83f8
Author: z-man <Unknown>
Date:   Fri Jul 14 08:03:39 2006 +0000

    Delayed turn warning disabled for AIs.

commit ef8dbec6ab988951418f578a818c6fb5fe5dd9dd
Author: z-man <Unknown>
Date:   Fri Jul 14 07:54:27 2006 +0000

    Protection against rubberless kills from teammates added.

commit 60ca12853aca91996eb17ab5e9ce4585b5603e9a
Author: z-man <Unknown>
Date:   Wed Jul 12 17:20:28 2006 +0000

    Fixed handling of redundant brake commands, the flexibilization for many axes broke it.

commit 7981d92c6705fcc62a50ce86065162dd2879f31f
Author: z-man <Unknown>
Date:   Wed Jul 12 09:24:31 2006 +0000

    Fixed correction of step too far back in time.

commit 443cec25598951436d424627f37e0334509a6aaf
Author: z-man <Unknown>
Date:   Wed Jul 12 09:23:23 2006 +0000

    Fixed wrong check for too small timesteps.

commit a52bcde3d9efc3a85ce4340ef1f6ad5acd384415
Author: z-man <Unknown>
Date:   Tue Jul 11 22:10:55 2006 +0000

    Added debug checks for CYCLE_DELAY violations, fixed one of them.

commit feb62f1701fdf6ed663594335888ccc8784c9298
Author: z-man <Unknown>
Date:   Tue Jul 11 20:48:57 2006 +0000

    Following client commands while rubber is used enhanced. The involuntary death probability should be lower now.

commit 332dc161b41fddb1db3ba92912aaa1a20fa85384
Author: z-man <Unknown>
Date:   Tue Jul 11 15:47:26 2006 +0000

    Updated to code changes.

commit 908d7baa59f9bf70c06e153a358adeb92eda3b10
Author: z-man <Unknown>
Date:   Tue Jul 11 15:09:10 2006 +0000

    Cool, the client is now running a separate network handling thread that processes messages while the main thread waits for the graphics card to swap. Only works when not recording, though.

commit 8092da28f3076da206276700420be8334c92519e
Author: nemostultae <Unknown>
Date:   Tue Jul 11 14:03:49 2006 +0000

    * src/network/nSocket.cpp: Use IPPROTO_IP instead of SOL_IP on Mac OS X. This was getting a failure message, but the comment says the success is not critical.
    
    * MacOS/Armagetron Advanced.xcodeproj/project.pbxproj: Added eLagCompensation files

commit 5199dbafe1dc1b4eca1473d36021ab391708cbc2
Author: z-man <Unknown>
Date:   Tue Jul 11 13:22:13 2006 +0000

    Disabled the strange trueDistance_ logic, I can't remember why it was put there. Well, some bug will probably tell me soon :)

commit 7c2350656843b65f1257530177d8dfa7bae70b42
Author: z-man <Unknown>
Date:   Tue Jul 11 12:15:57 2006 +0000

    Whoops, fixed simulation of server-owned objects.

commit c6c9f0bdfd3b29c6dd2f77eb8bbe5db0b510ba2d
Author: z-man <Unknown>
Date:   Tue Jul 11 11:37:35 2006 +0000

    Many, many more latency reduction improvements.

commit 566804aa42f283802ca1868eb8eb504a275a4a8d
Author: z-man <Unknown>
Date:   Tue Jul 11 08:57:40 2006 +0000

    Fixed timestamp of wall update.

commit eda40da4bc02f09cf3d34df81ecd3ad3b93be5d4
Author: z-man <Unknown>
Date:   Tue Jul 11 07:00:21 2006 +0000

    Of course, this setting doesn't have to be network aware.

commit 06bd592586486534b74c5a07a586e64e22a8bada
Author: z-man <Unknown>
Date:   Tue Jul 11 06:02:23 2006 +0000

    Added lag compensation hack for old clients.

commit 2ab2c62c0a2e4b2225d237e37389b9b1c27741b2
Author: z-man <Unknown>
Date:   Tue Jul 11 06:01:45 2006 +0000

    Added facility for WriteSync() implementations to find out who the sync is for.

commit 25ca3b64cd5a61415e9665e657d97a76707e6319
Author: z-man <Unknown>
Date:   Mon Jul 10 22:20:52 2006 +0000

    Improved rubber precision by predicting rubber usage for the reservoir mindistance.
    Smoothly blend from distance based turn commands (without rubber active) to time based turn commands (with full rubber active, when sitting directly in front of a wall).

commit 95e9451abe7881b9aef03767da947945686c8d25
Author: z-man <Unknown>
Date:   Mon Jul 10 22:18:47 2006 +0000

    More missing initializations.

commit fca88a118415e625c4ae3a28ecc736bb7ad55f15
Author: z-man <Unknown>
Date:   Mon Jul 10 17:25:32 2006 +0000

    Umm, perhaps it would be nice not to use up credit for lag compensation if you're not actually going to compensate anything? (When rubber is active)

commit 7867c00af630c92003b0d5b90cddf4d78c935b9f
Author: z-man <Unknown>
Date:   Mon Jul 10 16:58:30 2006 +0000

    Disabled lag compensation when rubber is active for now. It is making too many problems. The packet loss tolerance already takes care the player doesn't get killed from lag, that's better than nothing.

commit 031b1bdba056c95fa725de36d0313459d8973955
Author: z-man <Unknown>
Date:   Mon Jul 10 16:09:24 2006 +0000

    Initialized skew properly.

commit 96c2ed7c1cd943bc4f36287c70a0078d1a5ba79c
Author: z-man <Unknown>
Date:   Mon Jul 10 16:05:52 2006 +0000

    Added lag sliding warning.
    Hopefully improved timestep calculation.

commit 3637bbf73b030d4f3d078380cbe2f118b49d0a4d
Author: z-man <Unknown>
Date:   Mon Jul 10 15:19:11 2006 +0000

    Whoops, the antilag code produced more lag :)

commit b4c1e84b77244bc2dedd65e8a126d3213779d0f3
Author: z-man <Unknown>
Date:   Mon Jul 10 13:39:12 2006 +0000

    Another player name fix.

commit 923697e1a808cf9905f70e4865af5efa0f36ca70
Author: z-man <Unknown>
Date:   Mon Jul 10 13:30:49 2006 +0000

    Fixed "Player 1" bug triggered by network object reordering. Players always entered as Player 1, then renamed.

commit a14c0ec8d070c449a609abc63e6f3aa21e2f3a18
Author: z-man <Unknown>
Date:   Mon Jul 10 12:35:51 2006 +0000

    Switched order of timesteps. Should make collision with own tail really precise now.

commit 36d1c8746db85988da5d5ba112636b12cfccf5ba
Author: z-man <Unknown>
Date:   Mon Jul 10 12:34:46 2006 +0000

    Fixed annoying "Element not in heap" error on fatal exit, it is now replaced by tons of memory leaks. Oh well.

commit 4167dfe509ecf938c858327d76332d89799aea87
Author: z-man <Unknown>
Date:   Mon Jul 10 08:35:48 2006 +0000

    Rearranged call order of nNetObject::ReadSync() and nNetObject::InitAfterCreation(), init now comes first. Some things that were formerly done in init now need to be done in ReadSync() if this->ID() is zero (inicating that this is the first sync).

commit 0ced1fb4701b6b8fc78bcfdaf4d4718c1682675f
Author: z-man <Unknown>
Date:   Sun Jul 9 22:05:16 2006 +0000

    Disabled veto debug messages.

commit 88e4ee9a214ebd50aca41d8a2c435665e4871cb2
Author: z-man <Unknown>
Date:   Sun Jul 9 22:04:45 2006 +0000

    Streamlined delays. Less delays are made, the console output is no longer forced between rounds, making ping measurements less bouncy then.

commit 32cd07819cc49786979464f4ff0978a03cf60332
Author: z-man <Unknown>
Date:   Sun Jul 9 22:03:11 2006 +0000

    More high timestep accuracy fixes to rubber code. The beginning of rubber usage is now precisely simulated to, we at least try to do the same for the end of rubber usage (it's less important there).

commit b24ecc400eafe65d8fa856fbdf82ea339db7656c
Author: z-man <Unknown>
Date:   Sun Jul 9 10:01:22 2006 +0000

    Fixed AI balancing. AIs are, at the lowest level, always allowed to join a team now. The higher level balancing code is responsible for making sure the joining makes sense.

commit 93d07b6bde0da91164fd915f632483d6f7058890
Author: z-man <Unknown>
Date:   Sun Jul 9 09:32:03 2006 +0000

    Fixed trail end related simulation accuracy bugs. The rubber code now checks when a trail end will disappear and will simulate exactly to that point. When stuck on a trail end, the moment you're allowed to pass it is thus better defined even when simulating with large timesteps.

commit 42222d4e38446692eefb6c3d4f31c062b965c807
Author: z-man <Unknown>
Date:   Sat Jul 8 07:45:38 2006 +0000

    Fixed time during movement. The visible consequence was that hitting the end of a finite trail was less often deadly than it should.

commit 1ebe7749372eb81f0c2e552132e2a372eafe28b3
Author: z-man <Unknown>
Date:   Sat Jul 8 07:44:31 2006 +0000

    If an object refuses to make timesteps, no further ones are attempted for this frame.

commit d775d7dd6d975129237be68574db01451c9bf54c
Author: z-man <Unknown>
Date:   Fri Jul 7 22:43:56 2006 +0000

    Yet better handling of rubber in lag compensation.

commit dbeb3f2ba093525c8289820bf461fc6fa79343a9
Author: z-man <Unknown>
Date:   Fri Jul 7 22:10:55 2006 +0000

    Slight improvements on lag compensation vs rubber

commit 90010b021fd03678f192613bb00fde97b1aefc1a
Author: z-man <Unknown>
Date:   Fri Jul 7 12:45:39 2006 +0000

    added recend lag improvements

commit 3c7f6eced69de01e1ac320d9520b3dd2607a08d0
Author: z-man <Unknown>
Date:   Fri Jul 7 12:05:32 2006 +0000

    Sockets get their TOS field set to LOWDELAY, at least in Unix.

commit bd1d6fcee098dca85be74b95e3720bdf73f3f8b6
Author: z-man <Unknown>
Date:   Fri Jul 7 08:35:44 2006 +0000

    Lag messages are only sent to clients that know about them.

commit afca41e35eb345862c96a1da14affea2f8462344
Author: z-man <Unknown>
Date:   Fri Jul 7 07:42:01 2006 +0000

    Added lag credit amnesty. If everyone is lagging, it must me the server's fault, and lag credit usage should be lowered for everyone.

commit d4de6a703ac6df07e1df26a7427349785634fb7b
Author: z-man <Unknown>
Date:   Fri Jul 7 07:20:54 2006 +0000

    More tweaking of lag compensation, the slow averager is a bit faster now.

commit 863e66cf5b81dffc1d3b56d30b73e0517c802628
Author: z-man <Unknown>
Date:   Fri Jul 7 06:46:42 2006 +0000

    Moved MAX_SIMULATE_AHEAD here.

commit 5868eede3d10d0579d4ebcb9c577c60a5e023811
Author: z-man <Unknown>
Date:   Fri Jul 7 06:46:12 2006 +0000

    Team membership is copied in CopyFrom(), that should fix teammates' wall recognition when extrapolating.

commit da98ee3441e3ac280a62b94dbd03c3d4af890fbc
Author: z-man <Unknown>
Date:   Fri Jul 7 06:44:20 2006 +0000

    Tweaks to lag compensation.

commit 5d79f6d3ff1e6db31c8fff395bd93788cb01698b
Author: z-man <Unknown>
Date:   Fri Jul 7 06:06:27 2006 +0000

    Fixed self detection of sensors when extrapolating.

commit d2699c211409372a9ad0394467dc84dd17fad28c
Author: z-man <Unknown>
Date:   Thu Jul 6 20:54:24 2006 +0000

    Lag is detected when cycle turn/brake commands arrive too late, compensated by simulating the cycle back in time, and reported to the client so it can compensate.

commit 4b72ca4fd3479dce601c9d964257a46bba0717d8
Author: z-man <Unknown>
Date:   Thu Jul 6 20:53:21 2006 +0000

    The game timer's return value is now modified by the game level lag measurement to compensate for the lag.

commit 56ab8a916635dc35f20545ed6d482a5b0fe00dc2
Author: z-man <Unknown>
Date:   Thu Jul 6 20:52:20 2006 +0000

    Implemented game level compensation for various kinds of network problems (aka LAAAG!).

commit 5eab5b8f84ae73efc0d6306a387687ea7523adb0
Author: z-man <Unknown>
Date:   Wed Jul 5 07:37:59 2006 +0000

    Optimization: connections are only updated if they have a socket. nAverager::Timestep is surprisingly expensive in a total server run, because it is called so often.

commit a0858231804dfae7ae7a934f79ba540b7594bbbb
Author: z-man <Unknown>
Date:   Wed Jul 5 07:26:39 2006 +0000

    Result of password comparison is now stored in the recording, because the configured password isn't.

commit fdd3b796ae897809e7b4c1dca0085a9e5508e868
Author: z-man <Unknown>
Date:   Wed Jul 5 07:25:34 2006 +0000

    Invulnerable() now really means invulnerable: KillAt refuses to work if it returns true, and rubber is always active, no matter how full it is.

commit 122ef8e474f8785b8db0d104ffcee91f9d94e6d7
Author: z-man <Unknown>
Date:   Tue Jul 4 06:44:05 2006 +0000

    Fixed the way turns are enforced after the turn delay is over. Instead of forging the last turn times, which does not work any more, the turn delay is temporarily set to zero.

commit c4957c658545e9d4cce37397e0c175a1c362017a
Author: z-man <Unknown>
Date:   Tue Jul 4 06:42:37 2006 +0000

    Added timestamps to respawns

commit 55da0d68c233e5acf550864ea221825e92f89ef6
Author: z-man <Unknown>
Date:   Mon Jul 3 21:32:51 2006 +0000

    Fixed wall flickering bug. Preliminary walls are only discarded faster if a final wall comes along over the network that really is a bit newer.

commit 5655cca70b844f2a2ecf9f3f8cbba7d74acd843a
Author: z-man <Unknown>
Date:   Mon Jul 3 19:49:37 2006 +0000

    More CPU latency improvements. After network traffic comes in, the server first simulates the game objects that received commands and sends out sycns, then does the rest.

commit 45b4397586ada9c208bcf86b198e81967a5ccd00
Author: z-man <Unknown>
Date:   Mon Jul 3 19:48:19 2006 +0000

    "Lag turn" bugfix. Sometimes, the server would initiate a cycle turn and mark the turn command as exectued, but the cycle was unable to execute the turn right away. The following inconsistent sync message confused the client.

commit f76320a366f9599130d1b201a65d91fc0c4b84c8
Author: z-man <Unknown>
Date:   Sun Jul 2 21:29:40 2006 +0000

    Added removed, auto-generated files to ignore list.

commit f82fd8b12489e996e9cc49e151579983e7abfd08
Author: z-man <Unknown>
Date:   Sun Jul 2 18:51:48 2006 +0000

    Added prototypes for lag compensation functions so they can be integrated in the Windows/Mac projects before they're actually used.
    Splitted libenginecore.a from libengine.a with the files that use most of the CPU time; they can be compiled with optimizations even if the rest of the code is in debug mode.

commit 0833ac2c9920846684ab2608d8bfebaef2ae255a
Author: z-man <Unknown>
Date:   Sun Jul 2 17:53:25 2006 +0000

    Removed changing of executable bit of install-sh, which is a symlink to a system file (I thought I already did that, twice...)

commit 9a2d77003fab4876df3a4f4336bba9a547f9d6ca
Author: z-man <Unknown>
Date:   Sun Jul 2 17:17:27 2006 +0000

    Moved acceleration calculation into core timestep. That's the only way to awoid differences in brake application over the network.

commit c220e4add909175d80334c348f6f0e4e6ff0db2b
Author: wrtlprnft <Unknown>
Date:   Sun Jul 2 10:10:39 2006 +0000

    Backported crashfix, sorry for any merge conflicts this might cause.
     ------------------------------------------------------------------------
     r4182 | wrtlprnft | 2006-03-18 17:29:08 +0100 (Sat, 18 Mar 2006) | 3 lines
    
     Fixed a segfault that occured with custom axes and AIs.
     this is not an optimal solution, but it's better than a crash (the AIs might be more stupid than usual, but I didn't notice anything)

commit 3695df44287c16bfdce192e31fc09b7196c0df9e
Author: z-man <Unknown>
Date:   Sat Jul 1 07:44:20 2006 +0000

    Removed files autogenerated by, umm, one of the auto* programs.

commit f9da79d37014b5d941a84876420679b6c1cebad3
Author: z-man <Unknown>
Date:   Sat Jul 1 07:34:18 2006 +0000

    Lag improvements: instead of just pausing, the game now uses the select() system call that pauses until a time has elapsed or network data has arrived. The data is then processed as fast as possible, answers are sent out, and the cycle restarts.

commit 6ef31127d0ef203cf84a1889091400ada317d04b
Author: z-man <Unknown>
Date:   Fri Jun 30 23:25:46 2006 +0000

    Fixed double sync writing on object creation.

commit 0e735a22057a7216f64cc14dc967eca90147d82a
Author: z-man <Unknown>
Date:   Fri Jun 30 23:25:08 2006 +0000

    Added Select() function to base network system that waits for input data with a timeout.

commit 9fd60a0f827e43582bb33d4b70898f7f4fa9a363
Author: z-man <Unknown>
Date:   Thu Jun 29 12:21:54 2006 +0000

    Fixed balancing: when a team is to be removed, the smallest team is broken up and the players are distributed evenly across the other teams, always putting each player into the smallest team left.

commit 00e38cdffdb4882470abeb1ea8d03d6d07b8fc7c
Author: z-man <Unknown>
Date:   Thu Jun 29 12:09:17 2006 +0000

    Random reformatting by astyle: removed one extra space at end of line.

commit 8d069e1414ddec9c027f4d2bbd8dff38cd3e932d
Author: z-man <Unknown>
Date:   Thu Jun 29 12:08:26 2006 +0000

    Name filters are only applied to remote players, AIs and "Admins" on hybrid servers should be allowed any name.
    Team change commands to teams that still exist, but have no more players, are ignored.

commit 367c4b8ad807a4d28f0c567aeeb600afa1894f7c
Author: z-man <Unknown>
Date:   Wed Jun 28 08:33:05 2006 +0000

    Fixed highscore/ladder loading.

commit bb8fc9738d17b71f22627d65083cc96e759e87f2
Author: z-man <Unknown>
Date:   Wed Jun 28 08:32:25 2006 +0000

    Removed another case of clientside player name filtering.

commit b9b9db714636d3566a04f6ccfee1d419c00e4db3
Author: z-man <Unknown>
Date:   Tue Jun 27 09:34:51 2006 +0000

    Joining players are always assigned to a team, but a potentially unfullfillable team join wish stays memorized. Older wishes/wishes from higher scoring players usually are given preference, but don't rely on it.

commit f4e0414f8d33318fadf24a6fe1cd9792a9ca1d48
Author: z-man <Unknown>
Date:   Mon Jun 26 12:35:50 2006 +0000

    Added one missign check for '\n' as space character.

commit 8af05f2b868349309b937136b75cb9cea7c735d1
Author: z-man <Unknown>
Date:   Mon Jun 26 12:35:12 2006 +0000

    Added one missign check for '\n' as space character.

commit 0fecefee74a764004d167219965afcce7ecf1463
Author: z-man <Unknown>
Date:   Mon Jun 26 09:44:52 2006 +0000

    Fixed packet loss tolerance, the lag fluctuation now gets added to the base tolerance time, it doesn't overwrite it.

commit 4e7185aeb0475bf34d0d02d59d64541230533774
Author: z-man <Unknown>
Date:   Sat Jun 24 12:37:25 2006 +0000

    More isspace->isblank replacements.

commit 7ab562b315be2efc2df9ae8213c07d598881b3be
Author: z-man <Unknown>
Date:   Sat Jun 24 10:28:13 2006 +0000

    VisualC compatibility
    Fancy name filtering is no longer done in client mode
    replaced isspace calls with isblank

commit cbb8dda06614124f88bb34e1837e00abee500cdd
Author: z-man <Unknown>
Date:   Sat Jun 24 10:27:01 2006 +0000

    VisualC compatibility

commit 4449781356e8bfb8b06da16d593b7430ba0d35d6
Author: z-man <Unknown>
Date:   Fri Jun 23 09:03:52 2006 +0000

    Fixed clientside phasing bug that is fatal when playing on pre-0.2.7.1 servers. The bug was caused by the bugfix for enemy cycles getting stuck after a turn.

commit 2359dc4ed245daf347012e0bab64ba19e2f84d18
Author: z-man <Unknown>
Date:   Thu Jun 22 17:17:06 2006 +0000

    Fixed AI crash in debug mode from missing check.

commit 0c1fbaa332f881d14f874a9abc3c636638b35fef
Author: z-man <Unknown>
Date:   Thu Jun 22 12:25:51 2006 +0000

    When a cycle is pushed back by a passive wall collsion, its current wall gets updated along with its position.

commit b564fda31a8f1bfda1fb6870115a31bb0a1a594c
Author: z-man <Unknown>
Date:   Tue Jun 20 18:00:31 2006 +0000

    Added FILTER_NAME_MIDDLE for filtering of excess whitespace in the middle of player names.

commit 62f102fdf567de11bc647284792c33fa01bfcd95
Author: z-man <Unknown>
Date:   Tue Jun 20 09:55:28 2006 +0000

    Smoothed ingame menu exiting, no more hickups there.
    Problems removed: There was a delay function called, menu and game rendering used different swap/clear methods.

commit 1aba72afe8c3c46f39fa5ed73409f86da4fb219d
Author: z-man <Unknown>
Date:   Tue Jun 20 08:59:54 2006 +0000

    Added more differentiated topology police setting

commit 35f83b3dfba2d351f4c971fdb752d68f41a4033a
Author: z-man <Unknown>
Date:   Mon Jun 19 19:41:31 2006 +0000

    Added a timeout to enemy contacs with fortress zones.
    If the timeout is set, all records and effects of the contact are deleted,
    the touching team won't get points if the zone collapses, and nobody of the
    owning team gets killed.
    Additionally, if the zone is a sumo zone (negative conquest decay rate),
    it will collapse harmlessly.

commit 46dd4a96dff7963d3de53fe192d974fc2b7c914f
Author: z-man <Unknown>
Date:   Sun Jun 18 21:45:12 2006 +0000

    Whoops, reenabled the black screen at round start (when objects are spawned) and right after login (when sync is incomplete). The change also seemed to fix fast forward playback problems.

commit b2ca9c0576df3209a8a5bfbdd00678e2dadea1ac
Author: nemostultae <Unknown>
Date:   Sun Jun 18 18:14:53 2006 +0000

    config/settings.cfg: added commented out settings to restore old custom_camera glancing behavior
    src/macosx/client/config.h: removed SDL_mixer
    MacOS/Armagetron Advanced.xcodeproj: ditto

commit 28a140abbebe2feedbf976f4d0608e31401f926f
Author: z-man <Unknown>
Date:   Sun Jun 18 15:01:05 2006 +0000

    Various fixes for non-normalized driving directions.
    Basically, all occurences of the scaling dependand eCoord::F( dirDrive, <other vector>) were replaced by the scale independant eCoord::F( dirDrive, <other vector>)/dirDrive::NormSquared().

commit 40868fe42268b065225a38898bf5ed96571df11a
Author: z-man <Unknown>
Date:   Sun Jun 18 13:41:32 2006 +0000

    Fixed fullscreen messages player interaction: the players are now actually put out of spectator mode once the message has been displayed.

commit 39d5632cf46671188876ca3dd6ebd81b0e4c0bab
Author: z-man <Unknown>
Date:   Sun Jun 18 07:29:31 2006 +0000

    Adapted network syncing for anticyclic driving directions.

commit 923ca65730e082d5207465ca76aa2d2bcda1eed6
Author: z-man <Unknown>
Date:   Sat Jun 17 21:32:11 2006 +0000

    uMenu::Message(): Always call rSysDep::SwapGL() even when rendering is disabled, so per frame tasks get executed no matter what.

commit ac7ddc7efe28fb8412f4952248870dafe3ee7b27
Author: z-man <Unknown>
Date:   Sat Jun 17 21:30:28 2006 +0000

    Fullscreen messages that come over the network are no longer handled immediately; instead, they're handled as a tToDo task later. They sometimes oocured inside the login function and made the login time out.

commit 442fd894e1c120e277a39a316bc0a6629d6f3fa4
Author: z-man <Unknown>
Date:   Sat Jun 17 21:28:24 2006 +0000

    Call per frame task always when recording and playing back, not just when actual rendering takes place. Important for consistency and playback without --benchmark.

commit 4f03628353a261e4dacfd881bde689a5788e44f6
Author: z-man <Unknown>
Date:   Sat Jun 17 21:27:15 2006 +0000

    Prevent console auto-rendering during per-frame tasks, they can lead to nasty recursion artefacts. The auto-rendering could trigger another per-frame task.

commit a9e8f6b5cedf3c39e828d3e4b75f4b996d8ea741
Author: z-man <Unknown>
Date:   Sat Jun 17 14:29:33 2006 +0000

    Fixed AI crash when axes have the wrong sense of rotation.

commit 0c187d59688cc41422f69cdc6c919c3e559bc6cf
Author: z-man <Unknown>
Date:   Fri Jun 16 19:39:24 2006 +0000

    Fixed leave messages for forced spectator mode.

commit c687cd8a600893190a71f6c2e667bc3fe41b4f30
Author: z-man <Unknown>
Date:   Fri Jun 16 12:14:51 2006 +0000

    Embedded program version in recording so I don't have to ask about it every time.

commit acaf3a9f4b4531c155fe37a9fc712436e937e6c8
Author: z-man <Unknown>
Date:   Thu Jun 15 21:14:55 2006 +0000

    Added console logging of kicks, so the server admin knows the reason, too.

commit 9d3e74407e145a77e15c5649237a3187a9caa7ee
Author: z-man <Unknown>
Date:   Thu Jun 15 21:14:08 2006 +0000

    Bugfixes: issuing a kick vote made you immune for the same time for a kick vote as getting kickvoted. Sometimes, you were spamkicked without being given a good reason.

commit 84fc368b641ff3852df12f489b3b810357ab2745
Author: z-man <Unknown>
Date:   Thu Jun 15 18:28:41 2006 +0000

    Added reasons to spamkick messages the kicked players get.

commit df38a541bf1a2bfb194abea009fd20d9d7012871
Author: z-man <Unknown>
Date:   Thu Jun 15 13:03:09 2006 +0000

    Refined custom glancing, there are now separate settings for the camera during custom glances.
    There are also separate, server controlled, glance camera settings, and server controlled flags that make the client choose between them.

commit f2efeb1c74e6b4a66976e6781ec3169672cc1cea
Author: z-man <Unknown>
Date:   Thu Jun 15 10:50:30 2006 +0000

    Added favorite target memory to the camera to make coaching players easier.

commit 7e02d9ec646549da19c90a7bdc5bffbe65e37cba
Author: z-man <Unknown>
Date:   Wed Jun 14 17:47:02 2006 +0000

    Added favorite target memory to the camera to make coaching players easier.

commit 7f7407caeaab1b4675e5dc574fb5486e60232def
Author: z-man <Unknown>
Date:   Wed Jun 14 17:43:48 2006 +0000

    Fixed false assertion that make zero rubber impossible in debug mode

commit 370742d7c1a073d682cbc4eea9ff1d2d9c6afd72
Author: z-man <Unknown>
Date:   Wed Jun 14 17:43:08 2006 +0000

    Fixed const correctness of ePlayer::ID()

commit a7325fa99545d4ab6ea1f619bba231523509c1fa
Author: z-man <Unknown>
Date:   Wed Jun 14 17:42:18 2006 +0000

    Fixes for AUTO_TEAM 0:
    - There is now a "Spectator X joined" message when a new player joins
    - You can join any team by selecting "Create new team"

commit 6e15238cd71bbe04b103cae8cf1b2dcb810d2ae7
Author: z-man <Unknown>
Date:   Tue Jun 13 14:40:21 2006 +0000

    Disabled debug output completely, the new turn delay seems to work fine.

commit b32b61701b07c082ee30b568acf7e5f20a13c9d4
Author: z-man <Unknown>
Date:   Tue Jun 13 06:45:00 2006 +0000

    Fixed nonteterministic temporary wall gridding behavior that broke the recordings.

commit 51df7678ef347395220a193cdf0950c18666233d
Author: z-man <Unknown>
Date:   Mon Jun 12 22:41:44 2006 +0000

    More debug logs.

commit 97f7d2270084927a4093e06d66fb68040ce03174
Author: wrtlprnft <Unknown>
Date:   Mon Jun 12 21:24:31 2006 +0000

    Added the new CYCLE_DELAY_DOUBLEBIND_BONUS setting

commit 62c3afce78135476be2273262da861361d471c52
Author: z-man <Unknown>
Date:   Mon Jun 12 17:50:16 2006 +0000

    More debug syncs, target is the way temporary edges are copied into the grid.

commit db5ea0b0196c0b31f2109046fec576831e4dc385
Author: z-man <Unknown>
Date:   Mon Jun 12 17:49:26 2006 +0000

    Debug syncs now also notify you if the expected block is missing

commit 38c2a5d37a764ca31626f2a740c9aad3653d05c5
Author: z-man <Unknown>
Date:   Mon Jun 12 16:31:58 2006 +0000

    Added debug recording markers to catch grid simplification differences during recording/playback

commit 97ee6b6b33cffeefa1d2862d14dcf377ec8ed43c
Author: z-man <Unknown>
Date:   Mon Jun 12 15:31:29 2006 +0000

    Debug logging rearrangements to catch heisenbug

commit 18805da5220322182956313f27fa1a3d620aec95
Author: z-man <Unknown>
Date:   Mon Jun 12 14:01:42 2006 +0000

    Crashfix: pendingTurns.back() derefecenced without checking if the deque was empty

commit 08339418efbf0159fe0b106a4f322115cff6009b
Author: z-man <Unknown>
Date:   Mon Jun 12 13:38:15 2006 +0000

    Removed useless logging of network message size on creation, it is always zero anyway.

commit 625b24f329e1d3a18b65907d66dbd1479bce290f
Author: wrtlprnft <Unknown>
Date:   Mon Jun 12 12:50:50 2006 +0000

    Added CYCLE_DELAY_DOUBLEBIND_BONUS, a method for removing the advantage of doublebinders while still allowing tight left/right turns and fights

commit c5f97b93d50014ed3ff4b8b46a9f4368bdcdfcec
Author: z-man <Unknown>
Date:   Mon Jun 12 10:15:40 2006 +0000

    Added diagnostics for vetoed setting lines

commit b24ab828cd95c98d1832b60eec6b3d3d356e4c82
Author: z-man <Unknown>
Date:   Mon Jun 12 09:25:29 2006 +0000

    Fixed TEAMMATE/ENEMY distinction in sensors. Well, not actually fixed. Implemented. Nothing was there before, whoops.

commit 81f87f48bde83ca32a0f755e130306e4ec5193da
Author: z-man <Unknown>
Date:   Mon Jun 12 08:54:26 2006 +0000

    MESSAGE_OF_DAY no longer sent to master server.

commit 1e88c614a3c8023a9fee331a0a31aca29ffba46e
Author: z-man <Unknown>
Date:   Sun Jun 11 20:45:22 2006 +0000

    Added documentation for break boost settings.

commit 4bff0ec07b0f3c83de62f0154272015c14941345
Author: z-man <Unknown>
Date:   Sun Jun 11 20:43:57 2006 +0000

    Added documentation for break boost settings.

commit 595da77183229dcc07b126ceba3206ba4a2794c3
Author: z-man <Unknown>
Date:   Sun Jun 11 20:43:21 2006 +0000

    Injected SpeedMultiplier into wall break boost

commit b36593893be5771794b9d79334819f6a3e3ebb55
Author: z-man <Unknown>
Date:   Sun Jun 11 14:57:55 2006 +0000

    Adjusted width rubber usage to defaults in settings.cfg

commit b8749b019c645fbad0017b592256c55c78589bb5
Author: z-man <Unknown>
Date:   Sun Jun 11 14:49:18 2006 +0000

    Added CYCLE_BOOST settings (experimental, not yet documented)

commit 907939cfeff2bab627f1234f1dcda8bc594aed95
Author: z-man <Unknown>
Date:   Sun Jun 11 13:41:01 2006 +0000

    Added CYCLE_ACCEL_TUNNEL as extra acceleration factor when a cycle is between two non-owned walls.

commit 5357779f9cbfab19f23dddf55063847c02661b15
Author: z-man <Unknown>
Date:   Sun Jun 11 12:36:12 2006 +0000

    Added new center message stuff.

commit fa24b9796a80d468978f36b3b717c16f4430622a
Author: z-man <Unknown>
Date:   Sun Jun 11 12:30:05 2006 +0000

    Added support for fullscreen messages from the server to the client. They are displayed like error messages.
    While a message is displayed, local players are sent into spectator and chat state.
    The server waits for everyone to read the message if it went out to all clients.
    New console command: FULLSCREEN_MESSAGE <timeout> <message> triggers such a thing manually, and MESSAGE_OF_DAY is displayed that way, too, if possible, with configurable title (TITLE_OF_DAY) and timeout (MESSAGE_OF_DAY_TIMEOUT).

commit 9b39c7f0f18069f94942638e7569c34f5f8cc0fb
Author: z-man <Unknown>
Date:   Sun Jun 11 12:27:19 2006 +0000

    Removed "FULLSCREEN" from the veto list to make room for FULLSCREEN_MESSAGE

commit eefaec83fe3d7df034ac2add72c7c627da3431aa
Author: z-man <Unknown>
Date:   Sun Jun 11 12:26:46 2006 +0000

    Added nMessage write operator for tOutputs. They were converted to bools...

commit e989700e76964d988f971e38e4bf738131a1445e
Author: z-man <Unknown>
Date:   Sat Jun 10 15:14:08 2006 +0000

    Adapted default config to change in SDLK_LAST

commit d247e95cbc3551c554af79dfbc7770a3c0c6ff1c
Author: z-man <Unknown>
Date:   Sat Jun 10 13:41:59 2006 +0000

    Finished CYCLE_WIDTH implementation. The width now can be asymetric, closely
    driving to walls can be punished with CYCLE_WIDTH_SIDE. Sparks only fly if
    you're so close to a wall nobody can squeeze through.

commit 4a4e7c82f109852b8a779442d7878095b5826d3e
Author: z-man <Unknown>
Date:   Sat Jun 10 11:37:20 2006 +0000

    Made SDL_CONFIG settable from the outside.

commit 8a82985ff4d41930b6dabc1ff05433175db80c31
Author: z-man <Unknown>
Date:   Sat Jun 10 11:35:48 2006 +0000

    Worked around the problem that you can't see a public server on your LAN in
    the Internet Server browser because its answer comes from the wrong IP: If
    an unknown server info comes in, its source IP is just added to the list of
    servers.
    Fixed bug that a server with SEVER_DNS set was not possible to connect to in
    the LAN browser.

commit 2d24633df96d233ee04715e805354c496bcd362e
Author: z-man <Unknown>
Date:   Thu Jun 8 16:49:32 2006 +0000

    Squeeze death transformed to squeeze rubber usage, followed by squeeze death.

commit 533e01c717246a5aad9d4dc7370966f46db043ab
Author: z-man <Unknown>
Date:   Thu Jun 8 16:48:12 2006 +0000

    Bumped revision for upcoming alphas

commit 6cc036a2a4eb0835884f705e0e07f4f02b5b79b5
Author: z-man <Unknown>
Date:   Thu Jun 8 16:06:08 2006 +0000

    Whoops, logic error. Got the extra condition that allows you to kickvote at the start the wrong way round.

commit 6b51248b5de0c6a31ee45cdf3b7ecbf6e796316f
Author: z-man <Unknown>
Date:   Thu Jun 8 08:40:32 2006 +0000

    Fixed team color change bug. Could happen every time both teams lost a player during a round.

commit d5f9770bdeaa57bf20e56e21e132bd0d44681208
Author: z-man <Unknown>
Date:   Wed Jun 7 22:54:03 2006 +0000

    PredictPosition now takes speed reduction by rubber usage into account.

commit c19237ee485bc899560db5245e6863e1b25c86e8
Author: z-man <Unknown>
Date:   Wed Jun 7 15:44:38 2006 +0000

    Voter maturity check relaxed during the first minutes of a server run. Before, nobody could issue kick votes for the first five minutes.

commit f9778dedfd317236d2c5742890623b31d4b2c4b6
Author: z-man <Unknown>
Date:   Wed Jun 7 15:43:07 2006 +0000

    updated.

commit cfbfdee7af24e0d9179f3edef00cc9bab70b3279
Author: z-man <Unknown>
Date:   Wed Jun 7 15:36:06 2006 +0000

    Fixed "Team Red" bug. If, on a two team server, one team gets abandonned and another team gets created right away, it no longer gets a previously unused color, but the one that was just freed.

commit 8e3963ce28ccf9165c69ae2885c62193ac1c769d
Author: z-man <Unknown>
Date:   Wed Jun 7 15:26:39 2006 +0000

    Removed tabs from line ends.

commit 98c8e33f52d3912af81b2cab63b64651a4e14c77
Author: z-man <Unknown>
Date:   Wed Jun 7 08:34:41 2006 +0000

    Added score difference logging in some other crucial spots.

commit 4079099b9bcb6f5c42f9c8e9cfc09ac4eba67178
Author: z-man <Unknown>
Date:   Wed Jun 7 08:33:00 2006 +0000

    Fixed uncaught exceptions.

commit d68c4ee24f0c404945566c0cafbe8dc3f4f5702e
Author: z-man <Unknown>
Date:   Wed Jun 7 07:18:55 2006 +0000

    Cycles can now have finite width and get killed when they squeeze through tunnels smaller than that.

commit d2e49cb15486cacae0adbf14456d51c7b23b7c8b
Author: z-man <Unknown>
Date:   Wed Jun 7 07:18:00 2006 +0000

    Gamestate analysis is now only done once a second.

commit 8cdc6a46efba3016adfaa025bc03d661544b33d1
Author: z-man <Unknown>
Date:   Tue Jun 6 14:05:59 2006 +0000

    Whoops, backslash eating monster slain.

commit bee4429ffcf4330df1b929b150b26b0450a84e44
Author: z-man <Unknown>
Date:   Tue Jun 6 09:52:44 2006 +0000

    NULL pointer dereferencing crashfix.

commit 74793b459e1f69215bafab63550fab044ddca6c8
Author: z-man <Unknown>
Date:   Mon Jun 5 23:17:15 2006 +0000

    Removed spurious "Join nonexistent team" messages on quit.

commit 2730b2ec7869a22f39bbc3f5ee0ea83281b0a5a3
Author: z-man <Unknown>
Date:   Mon Jun 5 23:07:14 2006 +0000

    Clients older than 0.2.8.2, when they go into the invisible spectator mode, still leave a spectator player lingering around until they either enter the game again or quit. This player can server as a kick vote target.

commit c673e8a6777ffc3b1d27b593de9071a2faf1894f
Author: z-man <Unknown>
Date:   Mon Jun 5 23:05:29 2006 +0000

    When a network object's ownership is transfered to this machine in the ActionOnDelete() hook, its deletion is averted.

commit 64ead6d4ca8d4357f9e26b5bf46f1f2e21790ce1
Author: z-man <Unknown>
Date:   Mon Jun 5 20:21:40 2006 +0000

    Phasing fix: When A grinds B's current wall, B's last driving direction is taken to be opposite to the grid. When A turns to cut off B, that gives the algorithms better data, or so the hope is.

commit 4da963fced2e2316bc3c177ba8f7809096e7764e
Author: z-man <Unknown>
Date:   Mon Jun 5 19:28:09 2006 +0000

    Activated rubberless death bugfix, may lead to phasing or crashes. We'll see :)

commit 61dfb88cde00ae039bfebeffe640e39198f8adc9
Author: z-man <Unknown>
Date:   Mon Jun 5 19:25:59 2006 +0000

    Issue a kick vote and you can't change your name as well, just as the person you try to get kicked.

commit 56d4afae25f048008d49fe02b7d5ce9e61fd8bb4
Author: z-man <Unknown>
Date:   Mon Jun 5 15:50:57 2006 +0000

    Whoops, the voting maturity timestamp was refreshed every round instead of only on renames.

commit 83b94eadf30092e2adf322be4b83d9bfdc4a523c
Author: z-man <Unknown>
Date:   Mon Jun 5 15:01:52 2006 +0000

    Kick statistics are now also persistent between sessions.
    Bans are no longer printed while they're read. This happened for every master server connection.

commit 7d284ef4b6b6fc35ccbb975be962ebee6a6236e1
Author: z-man <Unknown>
Date:   Mon Jun 5 14:55:20 2006 +0000

    Added VOTING_MATURITY, the minimum "age" a player has to have before he is allowed to issue kick votes.

commit cd761c4c7c6c130670d315cf1e53d30bf35fcc41
Author: z-man <Unknown>
Date:   Mon Jun 5 13:17:53 2006 +0000

    Always activate dependency tracking.
    Proper error handling added. Well, perhaps not proper, but the script now exits on failure.

commit 24679c71832525e19a2b29138959b3c10af3eaf4
Author: z-man <Unknown>
Date:   Sun Jun 4 21:25:10 2006 +0000

    Phasing fix roundup.
    The way cylce walls that are considered to be important for future collisions are gridded has been revamped: They're no longer dropped as they would be after a turn, which causes a sync to the clients, but only a partial gPlayerWall referencing the first bit of the gNetPlayerWall is copied. The gNetPlayerWall is left unchanged.
    In addition, to exploit the cheaper gridding, the action is now triggered more often. Grinding an enemy wall triggers it now all the time, not just when the grind is started.

commit dec4589dfef486c4821cc691014be124fe6bc530
Author: z-man <Unknown>
Date:   Sun Jun 4 21:17:55 2006 +0000

    Added diagnostic messages, I have the strange feeling dependency generation does not work for me any more.

commit 7689ccf040f4cad7bc54efeda060f87ee3aa722b
Author: z-man <Unknown>
Date:   Sun Jun 4 13:10:03 2006 +0000

    Removed doublicate break on network object ID that slipped in on a CVS merge.

commit 178936ebca16d8d3f6bfd865bc3582c873db8e63
Author: z-man <Unknown>
Date:   Sun Jun 4 13:09:04 2006 +0000

    Updated documentation of GAME_TYPE varaibles.

commit 5ae960044968622cfa33c057835d097d11f0af0b
Author: z-man <Unknown>
Date:   Fri Jun 2 17:53:54 2006 +0000

    Adapted "make dist" to Luke's recent changes.

commit b3c364552315749424cb7944e2459659469ec1ae
Author: z-man <Unknown>
Date:   Fri Jun 2 11:31:39 2006 +0000

    Merged changes from 0.2.8.2 branch

commit 1c2976da37fbea0ae67dd50e667e2d1ab104b4a0
Author: z-man <Unknown>
Date:   Fri Jun 2 10:54:27 2006 +0000

    Cycle position warped to position of death in KillAt, like the function was originally designed. I can't remember why this was removed, but I'm sure I'll be reminded soon :)

commit 0b387b0ef3e4cf0b9f7de9bccf923b66bbffe7ff
Author: z-man <Unknown>
Date:   Fri Jun 2 06:37:02 2006 +0000

    Whoops, added forgotten semicolon

commit e4132320249d1dad597a8fb6903db46557665454
Author: z-man <Unknown>
Date:   Fri Jun 2 06:12:54 2006 +0000

    Don't read escape sequences beyond EOF

commit faf0c99999cf09059ea3f753a6ab4df677a05624
Author: z-man <Unknown>
Date:   Wed May 31 20:02:11 2006 +0000

    Moved max_player_speed to the top of the file so it is also defined when the
    server is compiled.

commit 49e0fd2db8eeec401bf156d9fe7c4016d7ee0272
Author: davidfancella <Unknown>
Date:   Wed May 31 14:39:52 2006 +0000

    Fixed (hopefully) bug where the fastest player would persist across sessions on the HUD for no good reason.

commit ce023f7ee223d05ad27a672873eb206c6ecff117
Author: luke-jr <Unknown>
Date:   Wed May 31 05:52:59 2006 +0000

    wrtl is a developer now

commit c3f7d7a466d9fcf9d766c0a6fb9ec01786d532f7
Author: luke-jr <Unknown>
Date:   Wed May 31 05:49:51 2006 +0000

    Move README-KDevelop3_0 into README-Subversion

commit 7ec83f27c4ea9f36de2623377485a551e653611f
Author: luke-jr <Unknown>
Date:   Wed May 31 05:43:38 2006 +0000

    I don't know if these are used, but just in case

commit 0ea7936dde75ffb01fdb0abb698da95b89a27622
Author: luke-jr <Unknown>
Date:   Wed May 31 05:36:46 2006 +0000

    More migration to Subversion

commit f568b1fc01478852c09512fec6b5a363af15621c
Author: luke-jr <Unknown>
Date:   Wed May 31 05:33:09 2006 +0000

    Minor improvements

commit 7c72f7a8b24dc76e36ffa1d6393814a113175fbc
Author: luke-jr <Unknown>
Date:   Wed May 31 05:31:33 2006 +0000

    Migrate README-CVS into README-Subversion

commit 5118cf972dd4c8929d70d329eddd2f5e1486629a
Author: z-man <Unknown>
Date:   Tue May 30 20:21:09 2006 +0000

    fixed distcheck

commit af9cd699ef6d6270ce9109b84e69264cbddb5f14
Author: z-man <Unknown>
Date:   Tue May 30 15:23:21 2006 +0000

    fully switched to svn.

commit b3700d06101c954b1b9aed42e4517a91135094e0
Author: z-man <Unknown>
Date:   Tue May 30 14:32:51 2006 +0000

    Takes branch/tag info from SVN now to generate version from it.

commit 305304fcc713a7bfd8a43bae689b0735f44f6e27
Author: z-man <Unknown>
Date:   Tue May 30 07:14:08 2006 +0000

    Adapted "make dist" for subversion, .svn directories are cleared as well

commit 7b31116cfb6b0fa7a6aa160ea1c8217060f8d4b5
Author: z-man <Unknown>
Date:   Tue May 30 07:13:18 2006 +0000

    Renamed cvstest to devtest

commit 54dbd16a27907d766a7d16833bbe555118ba8c84
Author: z-man <Unknown>
Date:   Mon May 29 14:36:10 2006 +0000

    Switched form cvs2cl to svn log. svn2cl eats the whole memory, then dies.

commit a19c17237266041336bbdb28d03a01f1478ea34a
Author: z-man <Unknown>
Date:   Mon May 29 14:18:20 2006 +0000

    Fixed missing character bug on the lowest level

commit 5cb560cf6cebb5d6a1845b6a63e2e20a1451d2b8
Author: luke-jr <Unknown>
Date:   Mon May 29 01:55:42 2006 +0000

    Unify tags/branches of modules released together

</file>

<file path=ArmagetronAdvancedPortable/App/ArmagetronAdvanced/INSTALL.txt>Installation Instructions
*************************

   Copyright (C) 1994-1996, 1999-2002, 2004-2016 Free Software
Foundation, Inc.

   Copying and distribution of this file, with or without modification,
are permitted in any medium without royalty provided the copyright
notice and this notice are preserved.  This file is offered as-is,
without warranty of any kind.

Basic Installation
==================

   Briefly, the shell command './configure && make && make install'
should configure, build, and install this package.  The following
more-detailed instructions are generic; see the 'README' file for
instructions specific to this package.  Some packages provide this
'INSTALL' file but do not implement all of the features documented
below.  The lack of an optional feature in a given package is not
necessarily a bug.  More recommendations for GNU packages can be found
in *note Makefile Conventions: (standards)Makefile Conventions.

   The 'configure' shell script attempts to guess correct values for
various system-dependent variables used during compilation.  It uses
those values to create a 'Makefile' in each directory of the package.
It may also create one or more '.h' files containing system-dependent
definitions.  Finally, it creates a shell script 'config.status' that
you can run in the future to recreate the current configuration, and a
file 'config.log' containing compiler output (useful mainly for
debugging 'configure').

   It can also use an optional file (typically called 'config.cache' and
enabled with '--cache-file=config.cache' or simply '-C') that saves the
results of its tests to speed up reconfiguring.  Caching is disabled by
default to prevent problems with accidental use of stale cache files.

   If you need to do unusual things to compile the package, please try
to figure out how 'configure' could check whether to do them, and mail
diffs or instructions to the address given in the 'README' so they can
be considered for the next release.  If you are using the cache, and at
some point 'config.cache' contains results you don't want to keep, you
may remove or edit it.

   The file 'configure.ac' (or 'configure.in') is used to create
'configure' by a program called 'autoconf'.  You need 'configure.ac' if
you want to change it or regenerate 'configure' using a newer version of
'autoconf'.

   The simplest way to compile this package is:

  1. 'cd' to the directory containing the package's source code and type
     './configure' to configure the package for your system.

     Running 'configure' might take a while.  While running, it prints
     some messages telling which features it is checking for.

  2. Type 'make' to compile the package.

  3. Optionally, type 'make check' to run any self-tests that come with
     the package, generally using the just-built uninstalled binaries.

  4. Type 'make install' to install the programs and any data files and
     documentation.  When installing into a prefix owned by root, it is
     recommended that the package be configured and built as a regular
     user, and only the 'make install' phase executed with root
     privileges.

  5. Optionally, type 'make installcheck' to repeat any self-tests, but
     this time using the binaries in their final installed location.
     This target does not install anything.  Running this target as a
     regular user, particularly if the prior 'make install' required
     root privileges, verifies that the installation completed
     correctly.

  6. You can remove the program binaries and object files from the
     source code directory by typing 'make clean'.  To also remove the
     files that 'configure' created (so you can compile the package for
     a different kind of computer), type 'make distclean'.  There is
     also a 'make maintainer-clean' target, but that is intended mainly
     for the package's developers.  If you use it, you may have to get
     all sorts of other programs in order to regenerate files that came
     with the distribution.

  7. Often, you can also type 'make uninstall' to remove the installed
     files again.  In practice, not all packages have tested that
     uninstallation works correctly, even though it is required by the
     GNU Coding Standards.

  8. Some packages, particularly those that use Automake, provide 'make
     distcheck', which can by used by developers to test that all other
     targets like 'make install' and 'make uninstall' work correctly.
     This target is generally not run by end users.

Compilers and Options
=====================

   Some systems require unusual options for compilation or linking that
the 'configure' script does not know about.  Run './configure --help'
for details on some of the pertinent environment variables.

   You can give 'configure' initial values for configuration parameters
by setting variables in the command line or in the environment.  Here is
an example:

     ./configure CC=c99 CFLAGS=-g LIBS=-lposix

   *Note Defining Variables::, for more details.

Compiling For Multiple Architectures
====================================

   You can compile the package for more than one kind of computer at the
same time, by placing the object files for each architecture in their
own directory.  To do this, you can use GNU 'make'.  'cd' to the
directory where you want the object files and executables to go and run
the 'configure' script.  'configure' automatically checks for the source
code in the directory that 'configure' is in and in '..'.  This is known
as a "VPATH" build.

   With a non-GNU 'make', it is safer to compile the package for one
architecture at a time in the source code directory.  After you have
installed the package for one architecture, use 'make distclean' before
reconfiguring for another architecture.

   On MacOS X 10.5 and later systems, you can create libraries and
executables that work on multiple system types--known as "fat" or
"universal" binaries--by specifying multiple '-arch' options to the
compiler but only a single '-arch' option to the preprocessor.  Like
this:

     ./configure CC="gcc -arch i386 -arch x86_64 -arch ppc -arch ppc64" \
                 CXX="g++ -arch i386 -arch x86_64 -arch ppc -arch ppc64" \
                 CPP="gcc -E" CXXCPP="g++ -E"

   This is not guaranteed to produce working output in all cases, you
may have to build one architecture at a time and combine the results
using the 'lipo' tool if you have problems.

Installation Names
==================

   By default, 'make install' installs the package's commands under
'/usr/local/bin', include files under '/usr/local/include', etc.  You
can specify an installation prefix other than '/usr/local' by giving
'configure' the option '--prefix=PREFIX', where PREFIX must be an
absolute file name.

   You can specify separate installation prefixes for
architecture-specific files and architecture-independent files.  If you
pass the option '--exec-prefix=PREFIX' to 'configure', the package uses
PREFIX as the prefix for installing programs and libraries.
Documentation and other data files still use the regular prefix.

   In addition, if you use an unusual directory layout you can give
options like '--bindir=DIR' to specify different values for particular
kinds of files.  Run 'configure --help' for a list of the directories
you can set and what kinds of files go in them.  In general, the default
for these options is expressed in terms of '${prefix}', so that
specifying just '--prefix' will affect all of the other directory
specifications that were not explicitly provided.

   The most portable way to affect installation locations is to pass the
correct locations to 'configure'; however, many packages provide one or
both of the following shortcuts of passing variable assignments to the
'make install' command line to change installation locations without
having to reconfigure or recompile.

   The first method involves providing an override variable for each
affected directory.  For example, 'make install
prefix=/alternate/directory' will choose an alternate location for all
directory configuration variables that were expressed in terms of
'${prefix}'.  Any directories that were specified during 'configure',
but not in terms of '${prefix}', must each be overridden at install time
for the entire installation to be relocated.  The approach of makefile
variable overrides for each directory variable is required by the GNU
Coding Standards, and ideally causes no recompilation.  However, some
platforms have known limitations with the semantics of shared libraries
that end up requiring recompilation when using this method, particularly
noticeable in packages that use GNU Libtool.

   The second method involves providing the 'DESTDIR' variable.  For
example, 'make install DESTDIR=/alternate/directory' will prepend
'/alternate/directory' before all installation names.  The approach of
'DESTDIR' overrides is not required by the GNU Coding Standards, and
does not work on platforms that have drive letters.  On the other hand,
it does better at avoiding recompilation issues, and works well even
when some directory options were not specified in terms of '${prefix}'
at 'configure' time.

Optional Features
=================

   If the package supports it, you can cause programs to be installed
with an extra prefix or suffix on their names by giving 'configure' the
option '--program-prefix=PREFIX' or '--program-suffix=SUFFIX'.

   Some packages pay attention to '--enable-FEATURE' options to
'configure', where FEATURE indicates an optional part of the package.
They may also pay attention to '--with-PACKAGE' options, where PACKAGE
is something like 'gnu-as' or 'x' (for the X Window System).  The
'README' should mention any '--enable-' and '--with-' options that the
package recognizes.

   For packages that use the X Window System, 'configure' can usually
find the X include and library files automatically, but if it doesn't,
you can use the 'configure' options '--x-includes=DIR' and
'--x-libraries=DIR' to specify their locations.

   Some packages offer the ability to configure how verbose the
execution of 'make' will be.  For these packages, running './configure
--enable-silent-rules' sets the default to minimal output, which can be
overridden with 'make V=1'; while running './configure
--disable-silent-rules' sets the default to verbose, which can be
overridden with 'make V=0'.

Particular systems
==================

   On HP-UX, the default C compiler is not ANSI C compatible.  If GNU CC
is not installed, it is recommended to use the following options in
order to use an ANSI C compiler:

     ./configure CC="cc -Ae -D_XOPEN_SOURCE=500"

and if that doesn't work, install pre-built binaries of GCC for HP-UX.

   HP-UX 'make' updates targets which have the same time stamps as their
prerequisites, which makes it generally unusable when shipped generated
files such as 'configure' are involved.  Use GNU 'make' instead.

   On OSF/1 a.k.a. Tru64, some versions of the default C compiler cannot
parse its '<wchar.h>' header file.  The option '-nodtk' can be used as a
workaround.  If GNU CC is not installed, it is therefore recommended to
try

     ./configure CC="cc"

and if that doesn't work, try

     ./configure CC="cc -nodtk"

   On Solaris, don't put '/usr/ucb' early in your 'PATH'.  This
directory contains several dysfunctional programs; working variants of
these programs are available in '/usr/bin'.  So, if you need '/usr/ucb'
in your 'PATH', put it _after_ '/usr/bin'.

   On Haiku, software installed for all users goes in '/boot/common',
not '/usr/local'.  It is recommended to use the following options:

     ./configure --prefix=/boot/common

Specifying the System Type
==========================

   There may be some features 'configure' cannot figure out
automatically, but needs to determine by the type of machine the package
will run on.  Usually, assuming the package is built to be run on the
_same_ architectures, 'configure' can figure that out, but if it prints
a message saying it cannot guess the machine type, give it the
'--build=TYPE' option.  TYPE can either be a short name for the system
type, such as 'sun4', or a canonical name which has the form:

     CPU-COMPANY-SYSTEM

where SYSTEM can have one of these forms:

     OS
     KERNEL-OS

   See the file 'config.sub' for the possible values of each field.  If
'config.sub' isn't included in this package, then this package doesn't
need to know the machine type.

   If you are _building_ compiler tools for cross-compiling, you should
use the option '--target=TYPE' to select the type of system they will
produce code for.

   If you want to _use_ a cross compiler, that generates code for a
platform different from the build platform, you should specify the
"host" platform (i.e., that on which the generated programs will
eventually be run) with '--host=TYPE'.

Sharing Defaults
================

   If you want to set default values for 'configure' scripts to share,
you can create a site shell script called 'config.site' that gives
default values for variables like 'CC', 'cache_file', and 'prefix'.
'configure' looks for 'PREFIX/share/config.site' if it exists, then
'PREFIX/etc/config.site' if it exists.  Or, you can set the
'CONFIG_SITE' environment variable to the location of the site script.
A warning: not all 'configure' scripts look for a site script.

Defining Variables
==================

   Variables not defined in a site shell script can be set in the
environment passed to 'configure'.  However, some packages may run
configure again during the build, and the customized values of these
variables may be lost.  In order to avoid this problem, you should set
them in the 'configure' command line, using 'VAR=value'.  For example:

     ./configure CC=/usr/local2/bin/gcc

causes the specified 'gcc' to be used as the C compiler (unless it is
overridden in the site shell script).

Unfortunately, this technique does not work for 'CONFIG_SHELL' due to an
Autoconf limitation.  Until the limitation is lifted, you can use this
workaround:

     CONFIG_SHELL=/bin/bash ./configure CONFIG_SHELL=/bin/bash

'configure' Invocation
======================

   'configure' recognizes the following options to control how it
operates.

'--help'
'-h'
     Print a summary of all of the options to 'configure', and exit.

'--help=short'
'--help=recursive'
     Print a summary of the options unique to this package's
     'configure', and exit.  The 'short' variant lists options used only
     in the top level, while the 'recursive' variant lists options also
     present in any nested packages.

'--version'
'-V'
     Print the version of Autoconf used to generate the 'configure'
     script, and exit.

'--cache-file=FILE'
     Enable the cache: use and save the results of the tests in FILE,
     traditionally 'config.cache'.  FILE defaults to '/dev/null' to
     disable caching.

'--config-cache'
'-C'
     Alias for '--cache-file=config.cache'.

'--quiet'
'--silent'
'-q'
     Do not print messages saying which checks are being made.  To
     suppress all normal output, redirect it to '/dev/null' (any error
     messages will still be shown).

'--srcdir=DIR'
     Look for the package's source code in directory DIR.  Usually
     'configure' can determine that directory automatically.

'--prefix=DIR'
     Use DIR as the installation prefix.  *note Installation Names:: for
     more details, including other options available for fine-tuning the
     installation locations.

'--no-create'
'-n'
     Run the configure checks, but stop before creating any output
     files.

'configure' also accepts some other, not widely useful, options.  Run
'configure --help' for more details.

</file>

<file path=ArmagetronAdvancedPortable/App/ArmagetronAdvanced/NEWS.txt>Changes since 0.2.9.0.1:

Fixed Bugs

-   Use after free in nNetObject::ClearKnows (#34)
-   Missing null check for master server info (#58)
-   Basic screen aspect ratio failures: Text (#59)
-   Center message issues (#62)
-   AppImage library content still lacking (#63)
-   Crash in menu key repeat handling (#66)

New Features

-   Make AppImage builds fit for registration at AppImageHub (#17)
-   Make SIZE_ and SPEED_FACTOR floating point instead of integer (#20)
-   Do not show a player&#8217;s own IP on the client (#27)
-   Make &#8211;playback optional so recordings can be more easily played back
    (#37)
-   Steam on Windows: Add playback registry keys so .aarec files
    automatically playback with a doubleclick (#38)
-   Make clientside playback more robust (#56)
-   user.cfg fine grained upgrade system (#61)

Other Changes

-   Make custom camera the default for new players (#35)
-   Turn down tutorial tooltip spam (#36)
-   Onboarding game improvements (#39)
-   ROUND_CENTER_MESSAGEs are still displayed in nCLIENT state (#49)
-   Make Full HD players see the small font as little as possible (#60)

Contributors

Armanelgtron, Manuel Moos, SwagTron

Changes since 0.2.9.0:

Fixed Bugs

-   Can&#8217;t open the .appimage file. Missing libwebp.so.5 (#54)

Contributors

Manuel Moos

Changes since 0.2.8.3.5:

Fixed Bugs

-   Debian builds: Documentation html files have empty last change (#9)
-   Socket and unclean exit trouble due to fork(), execve() and exit()
    interaction (#13)
-   Ubuntu PPA release candidate builds would overwrite previous stable
    releases (#15)
-   Language string identifier silence_player_text used twice (#22)
-   Bad video mode error recovery (#23)
-   AppRun script does not work if call path contains spaces (#24)
-   Included forum links outdated (#25)
-   Client segfaults on OpenBSD (#26)
-   Client compiled with clang 10.0 (optimized) sefgaults on logout
    (#28)
-   Valgrind reports uses of unitialized, freed or invalid memory (#29)
-   Windows: DPI scaling behavior wrong (#33)

New Features

-   Update German translation (#2)
-   Adapt ChangeLog and fingerprint generation to git (#11)
-   Integrated build system (#14)
-   Make playback time display optional (#16)
-   Deploy to itch.io (#19)
-   Credit contributors in patch notes (#21)

Contributors

Daniel Harple, Hugh McMaster, Luke-Jr, Manuel Moos, Uzix, fman23,
zolk3ri

Changes on the 0.2.9 branch

-   Added detection and reaction code for timing assist bots

-   /shuffle now works before you actually join a team

-   Implemented /shout command and associated settings

-   Fixed suspension and silenced status not being re-applied after a
    player disconnects and rejoins a server.

-   Tweaks to enemy influence system.

-   Ingame menu and console now are drawn on top of a semi-transparent,
    darkened area for increased readability.

-   New first start menu with clearer language selection and initial
    setup.

-   Tutorial match against one AI at slower speed.

-   Tutorial tooltips for the most important keybindings.

-   ADD_MASTER_SERVER command to announce a server to a new master
    server. Simplifies the process to list your server on a subculture.

-   Team launch positions logged to ladderlog with POSITIONS event.
    Disabled by default.

-   New command-line option &#8220;&#8211;input&#8221; added to poll for input from a file
    instead of stdin.

-   Added WHITELIST_ENEMIES_[IP/USERNAME] to allow players to be
    enemies, even if they come from the same IP address and
    ALLOW_ENEMIES_SAME_IP is disabled (which is its default setting).

-   GAME_END, NEW_MATCH, and NEW_ROUND ladderlog events include date and
    time.

-   Added ENCODING ladderlog event, which specifies the encoding for
    data in ladderlog.txt.

-   &#8220;&#8211;input&#8221; now can be used more than once to read from multiple files
    or pipes.

-   new team management ladderlog messages:

         TEAM_CREATED <team name>
         TEAM_DESTROYED <team name>
         TEAM_RENAMED <old team name> <new team name>
         TEAM_PLAYER_ADDED <team name> <player>
         TEAM_PLAYER_REMOVED <team name> <player>

-   Manage external scripts on Unix dedicated servers. New commands:
    SPAWN_SCRIPT, RESPAWN_SCRIPT, FORCE_RESPAWN_SCRIPT, KILL_SCRIPT,
    LIST_SCRIPTS, SCRIPT_ENV.

-   New setting ACCESS_LEVEL_ANNOUNCE_LOGIN that determines if a
    player&#8217;s login/logout message can be announced.

-   Authentication is now enabled by default.

Changes since 0.2.8.3.4:

-   Security fix: Check that the remote is allowed to create an object
    before creating it, not decide whether it gets to keep it after it
    already has been created and potential damage has been done. No
    arbitrary code could be executed, but a client could effectively
    shut down a server by sending crucial objects, such as the main game
    timer or the game itself.
-   Compilation fixes for current systems.

Changes since 0.2.8.3.3:

-   Eliminated undefined behavior that was fine in gcc 5, but now
    (rightfully!) turned into crashes in gcc 6.
-   Eliminated compilation disambiguity that was just causing a mild
    performance degradation in gcc 5 and is now a compilation failure in
    gcc 6.

Changes since 0.2.8.3.2:

-   security fix: do not read ahead of the beginning of network buffer.
-   security fix: don&#8217;t attribute network errors from processing random
    packets to the connection to the server
-   security fix: while at it, don&#8217;t process random packets unless they
    may be important
-   fix for potential crash with friend list filtering
-   intel driver compatibility
-   fix for rare crash with sound lock
-   fix for camera turning for bizarre axis configurations

Changes since 0.2.8.3.1:

-   security fix: old style action commands from clients no loger cause
    hangs and crashes
-   security fix: oversized packets are ignored properly
-   security fix: never read one byte outside of the received buffer
-   security fix: only include .cfg files from the var subfolder
-   compiler compatibility: adapted to gcc 4.60
-   smaller spelling fixes
-   FOV calculations now correct for widescreen and horizontal
    splitscreen
-   Additional checks against illegal values passed to renderer

Changes since 0.2.8.3:

-   fixed temporary sound disappearance when alt-tabbing away and back
-   default subcultures are now distributed
-   enable 32 bit color depth at desktop resolution
-   no more display lists for SiS cards
-   spelling mistakes and missing German translations

Changes since 0.2.8.3_rc4:

-   New setting: KEEP_PLAYER_SLOT allows the server to kick (preferably)
    spectators if it gets full so there is always one slot open for
    players
-   New setting: ACCESS_LEVEL_AUTOKICK_IMMUNITY sets the access level
    required to be immune from such kicks (and idle autokicks, too)
-   Intercepted chat commands are now written to ladderlog.txt. Format:
    COMMAND /command-intercepted player [command arguments]
-   Increased default speed of server pinging
-   Reordered game menus a bit
-   fast finish works again

Changes since 0.2.8.3_rc3:

-   Pinging previously popular servers earlier for quicker server
    browsing
-   Improved master server random polling, the second polled master now
    also is random, and all masters are polled if need be
-   Custom camera snaps to cycle direction once when activated if the
    turn speed is zero.
-   RESERVE_SCREEN_NAME now works regardless of the ALLOW_IMPOSTOR
    setting.
-   USER_LEVEL now escapes the given authenticated name so you don&#8217;t
    have to guess the escaping rules. Ex: USER_LEVEL &#8220;name with
    spaces@forums&#8221; 2 changes user level for name_with_spaces@forums

Changes since 0.2.8.3_rc2:

-   Fixed crash with server polling
-   ROUND_WINNER and MATCH_WINNER ladderlog events now include the
    players of the team.
-   Camera switches to user preferred camera when you die in incam mode
-   Better support for custom language files
-   Players can no longer spam chat with /shuffle messages. Added new
    setting SHUFFLE_SPAM_MESSAGES_PER_ROUND, a per round, per player
    limit on the number of shuffle messages displayed.

Changes since 0.2.8.3_rc1:

-   Fixed dark color filters, such as FILTER_DARK_COLOR_STRINGS, to not
    filter the reset color.
-   ASE moviepack models no longer have a vertex count limit
-   Fixed endless recursion crash between rounds

Changes since 0.2.8.3_beta3:

-   Chat prefix spam protection. Guards against prefix spam, such as
    when a user always changes their chat message color, or prefixes all
    messages with a clan tag. Toggle with the PREFIX_SPAM_ENABLE
    setting.
-   Fixed VOTING_MATURITY to use the time when the player entered as its
    reference time.
-   Fixed single player highscore list not containing everyone.
-   Fixed generation of duplicate names in highscore lists.
-   Fixed camera crash when the grid is empty.

Changes since 0.2.8.3_beta2:

-   Fixed &#8216;invincibility&#8217; bug. It really was cycles freezing in time.
-   Fixed sporadic sound related crash at round end.
-   setting rename: SILENCE_ALL -> SILENCE_DEFAULT.
-   Sound no longer gets muted after you switch the sound settings.
-   Fixed object collision detection that would sometimes pick a wrong
    wall to collide with, most likely the reason behind wrongly
    accredited kills.
-   Fixed inability to switch viewport assignment in four player mode.
-   Better handling of lag clusterbombs.
-   Server disconnects now also take immediate effect even when you&#8217;re
    in a menu or chatting.

Changes since 0.2.8.3_beta1:

-   Made ready for Armatrators
-   Authentication routines now use utf8 as forward- compatibility with
    trunk. Previously, non-ASCII usernames simply didn&#8217;t work at all.
-   Better lag slide protection: clients no longer get confused when the
    server sends their cycle back in time, and the server no longer does
    that for old clients.
-   Fixed rare wallpassing bug; it required what whould usually be an
    instakill and infinte wall length.

Changes since 0.2.8.2:

New settings and commands:

-   MIN_PLAY_TIME_*: minimal play time required before you are allowed
    to play on this server.
-   SPAM_AUTOKICK_COUNT: minimal number of spam warning messages you get
    in a row before you get kicked.
-   FORTRESS_COLLAPSE_SPEED: tune the collapse speed of fortress zones.
-   VOTE_KICK_REASON: default reason given on kick votes.
-   &#8220;/vote&#8221; chat interface to votes; &#8220;/vote kick &#8221; issues a kick vote.
-   new vote type &#8220;/vote suspend &#8221; suspends a player for
    VOTING_SUSPEND_ROUNDS rounds.
-   new vote type &#8220;/vote include &#8221;, includes configuration file vote/.
-   new vote type &#8220;/vote command &#8221; executes console command . (Both that
    and /vote include are by default only available to moderators).
-   VOTING_HARM_TIME: time between all harmful votes against a player
-   VOTING_KICK_MINHARM: auto-transform the first few menu issued kick
    votes to suspensions
-   (UN)SUSPEND kicks a player to spectator mode with a timeout.
    Intended to let new players watch before they play.
-   VOTES_CANCEL cancels all running polls.
-   VOTING_SUSPEND [] disallows voting during a specified amount of
    time.
-   ZONE_ALPHA_TOGGLE to override the systemwide alpha blendings setting
    and have zones rendered in wireframe mode even when alpha blending
    is on.
-   ZONE_ALPHA(_SERVER) to control intensity of zone rendering.
-   SCORE_HOLE for awarding sacrifice.
-   SCORE_SURVIVE for player survival and FORTRESS_HELD_SCORE for not
    losing each fortress zone.
-   KICK_TO and MOVE_TO: redirect a client to a different server
-   DEFAULT_KICK(_TO)_MESSAGE: default reason given to players for a
    kick
-   DEFAULT_KICK_TO_SERVER/PORT: default redirection target for
    KICK/MOVE_TO.
-   RENAME renames a player.
-   If all clients support it, PING_CHARITY_MIN/MAX can be used to
    constrain ping charity.
-   VOTE_KICK_TO_SERVER/PORT: redirection target for vote kicks.
-   SILENCE and VOICE allow to control chat of annoying players.
-   SILENCE_ALL can be used on the server to inhibit all cross-team
    communication unless specifically voiced.
-   ENABLE_CHAT can be set to 0 to disable all chat. If it is set on the
    server it only disables public chat and logged in players can still
    speak.
-   LAG_*: controls game level lag compensation.
-   FILTER_NAME_MIDDLE: collapses multiple whitespaces to one in player
    names.
-   FORTRESS_CONQEST_TIMEOUT: if an enemy contact with a zone happens
    longer ago than this value, it is discarded from zone memory.
-   TOPOLOGY_POLICE_PARALLEL, extra topology police flag to control the
    checks for walls getting copied into the grid in exactly the same
    place.
-   CAMERA_GLANCE_: separate settings for the glancing camera, work like
    CAMERA_CUSTOM_. Likewise, CAMERA_SERVER_GLANCE_* can replace
    CAMERA_SERVER_CUSTOM_* when glancing. CAMERA_CUSTOM_GLANCE are
    server side settings that can control whether server or clientside
    settings are used in various situations, see settings.cfg for
    details.
-   CYCLE_BOOST_? and CYCLE_BOOSTFACTOR_? for boosts when breaking away
    from walls, see settings.cfg or config.html for details
-   CYCLE_ACCEL_TUNNEL, works like CYCLE_ACCEL_SLINGSHOT, but is active
    when none of the two walls you&#8217;re in between is your own.
-   CYCLE_WIDTH for making it impossible to squeeze through tight
    tunnels, see settings.cfg for details
-   VOTING_MATURITY controls how long you have to wait after login
    before you can issue kick votes.
-   CYCLE_DELAY_DOUBLEBIND_BONUS is an extra factor applied to
    CYCLE_DELAY for turns in the same direction. Can be used to limit
    the advantage doublebinders get while not punishing players who
    press both left and right at the same time.
-   LAG_O_METER_(TRESHOLD|BLEND|USE_OLD): Configure the minimal size of
    the Lag-O-Meter, its color and whether to scrap it all and stick
    with the old one.
-   ALLOW_TEAM_CHANGE: if set to 0 players won&#8217;t be able to join a team,
    create a new team or change to another team.
-   ALLOW_TEAM_CHANGE_PLAYER/DISALLOW_TEAM_CHANGE_PLAYER: allow/disallow
    specific players to switch teams
-   INTERCEPT_COMMANDS is a space-delimited list of chat commands that
    shall be intercepted by an external script. Example value: /login
    /admin /teamleave /teamshuffle /shuffle /team
-   INTERCEPT_UNKNOWN_COMMANDS is a boolean specifying if an external
    script wishes to handle unrecognized chat commands. This would allow
    hooking arbitrary things like /foobarz or /mode ctf
-   CONSOLE_LADDER_LOG boolean places the ladderlog on stdout prefixed
    with &#8220;[L]&#8221;
-   PLAYER_MESSAGE : Like /msg, but from the console
-   All ladderlog outputs can be enabled or disabled separately by using
    LADDERLOG_WRITE_*. LADDERLOG_WRITE_ALL enables or disables all
    ladderlog output alltogether.
-   CHAT_LOG controls whether to write a machine-readable chatlog to
    var/chatlog.txt
-   CONSOLE_DECORATE_TIMESTAMP write a timestamp for every console
    message?
-   LADDERLOG_DECORATE_TIMESTAMP prefix every ladderlog message with a
    timestamp?
-   SLAP [points] sends a message to everyone and subtracts a number of
    points (default: 1) from &#8217;s score. Negative points are supported.
-   AUTO_TEAM_SPEC_SPAM to disable the spectator join/leave messages you
    get when AUTO_TEAM is enabled

If &#8211;enable-armathentication was activated:

-   /lock, /unlock, /invite and /uninvite team management chat for
    players of access level ACCESS_LEVEL_TEAM or better.
-   /teams chat command that rougly prints team layout.
-   ACCESS_LEVEL_IPS to let admins see IPs of players in the list.
-   ACCESS_LEVEL_SPY_MSG/TEAM to let admins spy on team/private
    messages.
-   CASACL to temporarily raise the access level
-   ACCESS_LEVEL to modify the required access level to change settings
-   AUTHORITY_WHITELIST and AUTHORITY_BLACKLIST to filter authorities
    you want on your server.
-   GLOBAL_ID_ENABLED to toggle remote accounts
-   LOCAL_USER, LOCAL_TEAM for local login accounts
-   MD5_PREFIX/MD5_SUFFIX for additional password scrambling
-   USER_LEVEL to grant users various access levels
-   RESERVE_SCREEN_NAME to reserve a screen name to a certain player
-   USER_ALIAS to bend authentication names around
-   (UN)BAN_USER to ban really stupid users based on their global user
    ID, BAN_USER_LIST to show a list.
-   ACCESS_LEVEL_OP/ADMIN/CHAT/PLAY/PLAY_SLIDING to control who can do
    which things
-   /login chat command then uses the more secure hashed base logins
-   new chat commands /op and /deop to change other players&#8217; access
    rights

Featurelets:

-   Added Polish language file
-   clientside play time tracking and server controlled minimal required
    experience to be allowed to play.
-   color codes in chat increase the spam level logarithmically.
-   /team messages get a reduced spam level; reduction factor is given
    by (team size)/(number of total players).
-   /team messages can be used by spectators to chat with other
    spectators only.
-   Performance optimizations. Using OpenGL display lists to cache
    geometry.
-   Removed ztrick, antialiasing and perspective correction settings.
    They all had only one right setting and caused us some interesting
    bug reports.
-   Added PLAYER_RANDOM_COLOR for lazy people who just want to have a
    color that differs from everyone else on the server.
-   Configuration files get reloaded on SIGHUP
-   all admin commands now also accept partial name matches, like /msg,
    and check for case sensitive matches in the screen name first, then
    the user name, then case insensitive matches in the two.
-   &#8211;enable-krawallserver has been actually implemented now, and it
    enables secure logins to accounts local to the server and
    not-so-secure logins managed by authentication servers.
-   A subculture list for server groups that are not managed by our main
    master servers
-   A friends list and filter for the server browser that shows you only
    servers with your friends on them.
-   The client now can handle network traffic while it is waiting for
    the graphics card to swap buffers.
-   The dedicated server no longer uses a fixed delay, but a select()
    call (that returns when network data arrives) to idle. When data
    arrives, it does the minimum amount of work before it sends out the
    responses, resulting in lower latency. It is now safe to decrease
    DEDICATED_FPS to 20 or 10, latency is no longer influenced by that
    setting.
-   Game level lag compensation. When a command arrives from a client
    that is delayed, it is backdated to the time it was issued, provided
    enough &#8220;lag credit&#8221; is left. The client is informed of the delay so
    it can compensate in the future, which it does by forging the game
    timer.
-   Nonnormalized axes and axes with odd turning directions are now
    properly supported
-   The camera has a memory which player you like to watch. Every time
    you manually switch the camera and your favorite player is not dead,
    the favorite is set to the currently watched player. The next time
    the camera doesn&#8217;t know what to watch, your favorite will be
    selected.
-   Players leaving to spectator mode with <0.2.8.2 clients are handled
    like spectators of 0.2.8.2 clients: they stay visible to the others.
-   Kick statistics are now persistent across server runs.
-   MESSAGE_OF_DAY is now displayed fullscreen if both server and client
    support it
-   Manual fullscreen messages can be triggered with FULLSCREEN_MESSAGE
-   Axes Indicators by meriton, can be enabled using the AXES_INDICATORS
    setting.
-   New &#8220;About&#8221; menu item in the main menu displays the version of
    Armagetron Advanced, the paths it uses, links to the main site, wiki
    and forums and the names of the project admins.
-   New entries in ladderlog.txt:
    -   GAME_TIME (only if enabled via the LADDERLOG_GAME_TIME_INTERVAL
        setting): The time that has passed since the last start of a
        round
    -   BASEZONE_CONQUERED : A fortress zone belonging to at the
        coordinates (, ) has been conquered
    -   BASEZONE_CONQUERER : at the time of the last BASEZONE_CONQUERED
        message, has been in the conquered zone
    -   ONLINE_PLAYER [<ping []]: At the beginning of the round, had and
        was on . This line is not printed for bots
    -   NUM_HUMANS : There are players that are not AIs and are part of
        a team.
    -   ROUND_SCORE has the player&#8217;s team name appended.
    -   ROUND_SCORE_TEAM: score a team accumulated during the last
        round.
    -   WAIT_FOR_EXTENAL_SCRIPT: printed if the setting of the same name
        is enabled. In this case the server will delay the start of the
        next round until WAIT_FOR_EXTENAL_SCRIPT_TIMEOUT is reached or
        the setting is disabled.
-   Wrapped console lines are indented by an amount of spaces that can
    be specified using the setting CONSOLE_INDENT.
-   /help command that supports multiple help topics. Use
    HELP_INTRODUCTORY_BLURB and ADD_HELP_TOPIC to control its contents
-   /rtfm command that allows moderators to send help messages to
    newbies
-   /players now shows the players&#8217; color and allows searching
-   TEAM_ELIMINATION_MODE sets the way ArmagetronAd removes teams when
    there&#8217;s too much teams.

Bugfixes:

-   Added compensation for drifting timers (observed often with
    overclocked mainboards)
-   Text input fields now let the text wrap correctly and make use of
    the space allocated for them in a not-completely-dumb way. And sigh
    depending on the text field, color codes are either ignored (for the
    usernames) or both displayed in text and rendered.
-   &#8220;KICK 2pack&#8221; no longer kicks user 2 instead of player 2pack.
-   Fixed various trail end related extrapolation/simulation
    inaccuracies that looked like lag.
-   When extrapolating, the game&#8217;s sensors never detected own or
    teammates&#8217; walls, it mistook them for enemy walls.
-   The acceleration and boost system always used settings for enemy
    walls instead of settings for team players&#8217; walls. That means that
    old clients connecting to a 0.2.8.3+ server that has
    CYCLE_ACCEL_ENEMY and CYCLE_ACCEL_TEAM set to different values
    experience syncing problems. The default behavior therefore is to
    lock 0.2.8.2 and earlier out of your server if you set one of them
    away from the default. If you want to set both accelerations away
    from the default, but to the same value, there won&#8217;t be a
    compatibility problem; in that case, set CYCLE_ACCEL_ENEMY_OVERRIDE
    and CYCLE_ACCEL_TEAM_OVERRIDE to 0 and old clients will be allowed
    in. However, you should manually lock out players with 0.2.7
    clients, for example by modifying CYCLE_ACCEL_RIM a tiny bit.
-   &#8220;Team Red&#8221; bug. If the server allows maximally two teams, no team
    ever gets to be Team Red.
-   Phasing made even more difficult; nice side effect of the fix is
    reduced network bandwidth usage.
-   Speed gauge resets between rounds.
-   More accurate Lag-O-Meter by meriton.
-   Zones were sometimes invisible.

Internals:

-   A complete netsync cycle is now sn_Receive(); nNetObject::SyncAll();
    sn_SendPlanned();.
-   Ping charity is now completely server controlled.

Changes since 0.2.8.1:

-   Timestamps and teamscores added to scorelog.txt
-   Dedicated server now works on FreeBSD and OpenBSD
-   User running the dedicated server is called &#8220;armagetronad&#8221; again,
    the longer &#8220;armagetronad-dedicated&#8221; caused problems with BSD
-   Test versions refuse to connect to servers more than one version
    ahead
-   Prepared client for respawns
-   Team spawn formation is now configurable
-   Added reasons to bans
-   Added spectator autokicking
-   Added history to chat and console (wrtlprnft). Press &#8220;Cursor up&#8221; to
    edit and repeat previous chats and console commands.
-   You only enter a game once your client is synced
-   /msg now prefers exact matches over partial matches
-   Cycles now have better memory for pending turns (wrtlprnft)
-   Added player join/leave/rename messages to ladderlog.txt with IPs
-   Ping variance influence on packet loss tolerance code is now clamped
    by the regular, configurable, packet loss tolerance: effect of
    variance can be no bigger than the effect of ping.
-   Spectators are now regular players and can chat
-   The /msg command now converts the entered pattern into the internal
    name so if you write &#8220;/msg &#246;&#228;&#252;&#8221; and there is a user named &#8220;&#246;&#228;&#252;&#8221; with
    an internal nick of &#8220;oau&#8221; it will still get matched
-   Team changes are now only executed when allowed, the need for the
    temporary/permanent team imbalance setting distinction has gone away
-   Added brake toggle button Bugfixes:
-   Client sometimes crashed when leaving a server with AIs on over the
    menu
-   The server starting scripts were chowning /var/run and /var/log to
    armagetronad
-   Short names could crash the server
-   Direct cycle collisions sometimes lead to both passing trough each
    other
-   Init scripts now installed correctly with &#8211;enable-initscripts
-   Hopeless pending team change wishes are deleted
-   Large timesteps are now broken down into smaller ones on the game
    level
-   Pretend keys are released before entering chat
-   Two cycle steering events were sent if you doublebound the brake
-   Large speed boosts out of game rule bounds were possible during
    network glitches
-   Debug recording reliability increased, function call with undefined
    return value eliminated
-   Recording and scorekeeping no longer conflict
-   Input during a recording now has an end marker, making quick
    keypresses after leaving a menu not break it
-   CYCLE_RUBBER_DELAY was overridden sometimes by packet loss tolerance
-   ALLOW_CONTROL_DURING_CHAT now ignores modifier keys like shift and
    has been reactivated
-   The camera sometimes got stuck in free mode for the first round you
    watch
-   Crashfix in hole blowing code when no cycle was set
-   After a &#8220;perfect&#8221; 180, you&#8217;re more often on the right side of your
    own wall That code caused some havoc at first, so it has been
    reworked
-   The smart cam did not like fluctuating framerates
-   Improved debug recording reliability: multiple master server visits
    and too quick keypresses were causing trouble.
-   Canonical DESTDIR support and added ROOTDIR support for testing
-   Login floods are detected and ignored
-   Player name updates sanitized
-   Disabled complicated feasibility tests for team menu entries, they
    did not have the full information and were often wrong
-   Team score only added to player score if no teamplay is possible

Changes since 0.2.8.0:

-   INCLUDE console command now gives a file not found error
-   ALL user given paths are validated for security problems in a
    special function
-   Fallback to default map on map load failure works again (broken sine
    0.2.8.0_rc4)

Changes since 0.2.8.0_rc4:

Bugfixes:

-   SECURITY FIX: via a MAP_FILE path with included .., it was possible
    to write files anywhere, provided they did not exist previously.
    Clients with this vulnerability are locked out of the server now.
-   ALLOW_CONTROL_DURING_CHAT has been disabled for now.
-   Another connection termination bug.

Changes since 0.2.8.0_rc3:

-   Added spectator mode toggle key.
-   Thresholds when a white background bar is rendered behind texts is
    now configurable in the expert section of settings.cfg.
-   Ingame menu trigger key is configurable now, only ESC stays
    hardcoded.
-   The map parser checks whether the map is stored at the right
    location.
-   Map validation errors are now visible on the client.
-   Made magic numbers used by the smart camera configurable for user
    tweaking. This is undocumented and unsupported.
-   The server browser now shows a B beside the score to mark bookmarked
    servers. Bugfixes:
-   -Os compile option is filtered out if GCC 3.3 is used, it makes the
    build go bad.
-   Extremely low values of CYCLE_DELAY were not honored, an arbitrary
    delay of .005s was added to it.
-   On entering a server, the camera would sometimes be stuck in free
    mode.

Changes since 0.2.8.0_rc2:

-   Almost final artwork
-   Moviepacks can now also contain texture replacements for the default
    cycle model
-   Added number of teammates alive to HUD Bugfixes:
-   Dual textured floor rendering is now disabled without alpha blending
    as it did not work anyway.
-   Lag-O-Meter now has the correct size (the old, buggy one can be
    restored by setting LAG_O_METER_SCALE to .5).
-   The network system made some IDs randomly unusable, causing zombie
    cycles, invisible walls and disconnections.
-   The AI Team from a previous local game session was sometimes still
    visible on the score table in the following network game on a remote
    server.
-   The server did not start a new match when temporarily, only
    spectators were online.
-   Player walls were rendered twice.
-   The server wrote console center messages to stderr.
-   UNBAN_IP did not work at all.
-   The code that should kill a cycle in performance/DOS protection
    circumstances just crashed.

Changes since 0.2.8.0_rc1:

-   Bugfixes:
    -   Dedicated server for Windows works again.
    -   Cycle turns are now executed more accurately on the server.
    -   Timer stuttering at end of round (was non-critical, but ugly).
    -   Custom camera did not turn when the internal camera was
        configured not to turn.
    -   Idle player kick code crashed when it kicked a client with many
        players.
    -   The code that removes inactive players after a while removed the
        AI players.
-   Reverted smart camera movement to pre-beta4 behavior, the new code
    made some players seasick :)
-   Ingame admin interface gives more useful information to the invoker
-   Small font rendering improvements
-   Zone conquest message, if it is not the one that ends the round, now
    states the name of the zone owning team.

Changes since 0.2.8_beta4.2:

-   Fixed bugs:
    -   Random client disconnection
    -   Another vote-not-appearing-on-client bug
    -   Invisible wall segments right after turn
    -   Arena initialization before all settings are transmitted from
        the server
    -   The server was using more rubber than the client sometimes
    -   Crash with moviepack and some maps
    -   Object sync messages not accepted by client in second network
        session
-   Improved kill/suicide/team kill distinction (ENEMY_* settings)
-   Chatbots and idle players can be removed from the game and kicked
    (CHATTER/IDLE_REMOVE_TIME,IDLE_KICK_TIME)
-   Players/team leaders can pause the game before a rond starts
    (PLAYER_CHAT_WAIT*)
-   Color codes can be filtered from player names (FILTER_COLOR_NAMES)
-   New machine readable log file: ladderlog.txt
-   Configurable and better core dump/team kill/suicide distinction
    algorithm
-   Unknown settings are recognized now in configuration files
-   All global key bindings (Grab mouse, pause and texture reload were
    left) are now configurable
-   Player listing length limit adjusted so two teams/16 players fits on
    screen
-   Less verbose upgrade warning messages
-   Imposters can get a non-conflicting name (ALLOW_IMPOST[EO]RS)

Changes since 0.2.8_beta4:

-   Fixed bugs:
    -   Windows version had a memory overwrite error causing crashes and
        weird behavior.
    -   The game quit when the chat key and a key bound to an instant
        chat were pressed to quickly.
    -   Votes expired too early on the client.
    -   Performance: a lot of unused temporary walls were hanging around
        each round.
    -   Cycles sometimes warped to odd locations.
-   Tweaked smart camera to not stay in front of the cycle so much.
    -   Tweaked smart camera custom glancing. Report back whether you
        like or hate it!
-   Made custom camera even more configurable, changed default settings.
    (old ones are still in settings.cfg)
-   Forced glancing end on cycle turn now looks better.
-   FOV settings now deal better with wide screens/splitscreen mode.
-   Increased ping measurements again by adding the fluctuations. The
    raw average ping caused the game logic to be too picky.

Changes since 0.2.8_beta3:

-   Famous fixed bugs:
    -   Random huge felt lag or blank screen (it was actually a problem
        with the timer) is gone.
    -   Bogus &#8220;possible phase bug&#8221; message.
    -   Seemingly random walls popping out of nothing, only to disappear
        a second later.
    -   Random camera focus changes while you were still alive.
    -   Every 100th console line got deleted.
-   Reduced pings! Actually, just the measurement is improved, the
    actual latency stays the same. I hope nobody notices that. Good
    thing nobody reads NEWS files :)
-   New text editing convenience: Home and end keys work, and
    CTRL+left/right/del/backspace work on whole words. Thanks, Nemo!
-   New instant chat functions: There are now 25 instant chat strings.
    If an instant chat string ends in a , it will not be sent
    immediately, it&#8217;s opened to be edited by you. Pressing an instant
    chat key while already chatting will insert the string, provided the
    key does not produce a regular character.
-   If enabled by the server administrator: control your cycle while you
    chat.
-   Turning speed of custom and internal camera can be adjusted with
    CAMERA_CUSTOM_TURN_SPEED and CAMERA_IN_TURN_SPEED.
-   The custom camera zooms out from a closeup at round start. Useful to
    see your position in your team. Configurable with
    CAMERA_CUSTOM_ZOOM.
-   Master server redundancy enabled. Thanks to Lucifer for hosting the
    backup master!

Changes since 0.2.8_beta2:

-   More bugfixes: most annoying was the crash/infinite loop a server
    got in when the master server was unreachable
-   Added zones to map specification
-   Reworked top level map format (sorry to the map makers for the
    inconvenience)
-   Windows: added start menu entries that open the system and user data
    directories
-   Bandwidth limitation now works. That means if you lowered the
    bandwidth limits in the network setup, they were not respected. You
    probably should readjust them.

Changes since 0.2.8_beta1:

-   bugfixes, of course
-   added recording and playback startmenu entries for Windows
-   abuse prevention: added IP banning, player number per IP and client
    limit, doublebinding can be crippled on server command

Changes since 0.2.7.1:

-   Server side cycle synchronization issues fixed:
    -   destination removal fixed
    -   lag sliding caused by different interpretation of grinding turn
        commands on client and server fixed
    -   niceness for older clients: sync interval decreased, no sync in
        front of wall to prevent local tunneling
-   Client side cycle synchronization issues fixed:
    -   smooth corrections now only affect the appearance, the correct
        values are used internally
    -   sync messages are no longer ignored,
    -   new extrapolating sync method implemented,
    -   ghosting fixed,
    -   wall ends sticking out fixed ( for enemy cycles ),
    -   the sophisticated distance based sync code implemented years ago
        is now actually used, oh dear.
-   Performance improvements:
    -   netobject synchronization does no longer traverse all netobjects
    -   disabled gameobject-gameobject interaction
-   added support for nonorthogonal driving directions
-   added support for debug recording and playback
-   switched to using automake

Changes since 0.2.7.0:

-   Fixed security issues: fake message ID crash, fake peer ID crash (
    both maybe could be used to execute arbitrary code ), fake logout
    exploit, fake connections DOS attack
-   The feared &#8220;left grid&#8221; error message has been replaced by recovery
    code
-   Fixed transfer of infinite floats over the network
-   Fixed network timer inaccuracies on long running servers
-   Fixed rip bug ( for those who like it: search and you will find )
-   Fixed wall bending ( there is still some wall bending left, but it
    will be too small to notice )
-   Fixed tunneling bugs ( you were able to move from one side of a wall
    to the other )
-   Fixed bounce bug ( a small zigzag towards a wall sometimes put you
    further away from it, leaving a hole )
-   Fixed massive reference counting overflow crash caused by repeated
    close grinding/180ing
-   Made rubber code customizable and frame rate independent ( new
    CYCLE_RUBBER_ variables in settings.cfg )
-   For debugging and scripting: dedicated server console messages can
    be decorated with client ID and IP
-   Topology police: facility to catch tunneling issues after they
    happened. off by default
-   Cycle network code is more robust
-   Update frequency of cycle position now configurable and more
    frequent for client&#8217;s own cycle that the rest by default
-   Corrected rc.d scripts to start the server as a system service
-   Voting more configurable: voters can be made public, spectators
    can&#8217;t vote any more by default
-   Moviepack floor color fixed
-   Hostname lookup failure fixed
-   &#8220;PLAYER_1 nick&#8221; console command problems fixed
-   Windows libraries moved out of the main source tree
-   Source code now compatible with 64 bit and gcc 3.4
-   Colored explosions!
-   HUD enhancements: customization, works in splitscreen mode
-   Directory scanning code added ( not yet visible, will be used for
    moviepack/cycle selection )
-   Moviepack sky texture support
-   Master server can now run on windows, too
-   Explosion sound now actually works

Changes since 0.2.6.0:

-   added HUD
-   Winzone may now be a deathzone

Changes since 0.2.5.2:

-   Split custom camera into server defined and client defined custom
    camera
-   Fixed monster chat message exploit
-   Added local player silencing
-   Added Kick voting
-   Added player names on cycles ( implemented by Christian Reitwiessner
    )
-   Harsher ( and configurable ) spam protection
-   Fixed strangely bent walls

Changes since 0.2.5.1:

-   Fixed fullscreen toggle while chatting
-   Disabled trilinear filtering for ATI cards by default ( to avoid
    lockups )
-   Worked around flawy S3 texture storage
-   Fixed crash when trying to change teams in spectator mode

Changes since 0.2.5:

-   Another go at the &#8220;11th Round Bug&#8221;
-   Player list is now sorted after displayed score ( before: some
    invisible combination of team score and own score )
-   Fixed brakes when connecting to a 0.2.4 or earlier server
-   Updated FAQ with server setting hints
-   Unified Windows and Unix network code
-   Fixed texture hardware mode
-   Less connection losses
-   Fixed network ID related crash
-   Added player names to information you get from a server
-   Added window-fullscreen toggle key and separate setting of screen
    resolution/window size

Changes since 0.2.4:

-   Fixed online observer mode switching
-   Fixed command line options
-   Fixed player quit message
-   Fixed AI join message
-   Fixed double registration of some network objects ( had no known
    visible symptom )
-   Added security checks to see if Armagetron is run correctly
-   Fixed big brother ( reporting of OS, graphic card and version to the
    master server )
-   Disabled memory manager by default
-   Fixed single player exit game crash
-   Fixed zero length sting receive crash
-   Completed network version control
-   Added timestamps to logfiles ( code fragments by k_at_work )
-   Added reason to login deny/kick messages
-   Fixed 11th round bug ( additional round started after match end )
-   Added &#8211;doc command line switch to print offline version of online
    help
-   Fixed sign of rise/drop highscore messages
-   New console commands: quit/exit ( dedicated server only ), kick ,
    center_message and console_message
-   New setting item: MAX_CLIENTS
-   Improved server browser, less skipping around
-   Added instant win zone
-   Cycle brake is now of limited duration

Changes since 0.2.3:

-   Fixed score display ( really! )
-   Fixed freestyle mode round counting
-   Fixed server freezer
-   Fixed explosion sync
-   Fixed AI crashes when player leaves in mid-battle
-   Fixed configure script: now really uses sdl-config
-   Speeded up deletion of unreachable servers
-   Fixed endless recursion bug ( &#8220;11th player bug&#8221; )
-   Moved team start positions further apart
-   Player name is now taken from $USER on first start and player color
    is randomized

Changes since 0.2.2:

-   Fixed highscores and ladder
-   Delayed score deletion after match end
-   Fixed autoexec.cfg loading
-   More automatic rebuilding
-   Fixed dedicated server idle quitting
-   Fixed auto AI
-   Fixed instant chat
-   Fixed score display for many players or long player names
-   Fixed very rare client crash
-   Fixed not so rare release only crash
-   Fixed balance-related typos
-   Tweaked smart camera so that it works well when braking
-   Fixed finish mode game setting

Changes since 0.2.1:

-   Fixed another connection-loss bug
-   Fixed observer freeze
-   Observers now don&#8217;t just get kicked when nobody else is online
-   Fixed software renderer detection
-   Updated FAQ
-   Fixed config file loading on some architectures
-   Improved team coloring
-   Fixed stuck brake bug

Changes since 0.2.0:

-   Fixed crash when watching a quitting player

Changes since 0.2.pre4:

-   Fixed crashes
-   Fixed windows network connection problems
-   Fixed clour related problems
-   Added marker for own cycle to avoid confusion in team mode
-   Changed directory placement: configuration resides in
    /etc/armagetron, user configuration in ~/.armagetron/var
-   Data files added to ~/.armagetron/textures ( or /models or /sounds )
    are now loaded in favor of original data, allowing user specific
    mods

Changes since 0.2.pre3:

-   Fixed some more rare crashes and lockups
-   Fixed team handling: all team change operations now get only active
    on next round address
-   Fixed moviesounds
-   Fixed server-master server communications
-   new installation method: make update ( keeps user configuration )

Changes since 0.2.pre2:

-   Fixed some rare crashes and lockups
-   Improved cycle handling over network
-   It is now allowed to fight with an arbitrary large team against the
    AI regardless of the balancing settings
-   improved rendering precision: z-fighting artefact are now uncommon,
    and at the same time early clipping on the near clipping plane

Changes since 0.2.pre:

-   got rid of &#8220;zombie&#8221; players
-   corrected team messages
-   fixed chatting
-   fixed 32 bit rendering

Changes since 0.1.4.9:

-   it is now possible for players to form teams
-   explosion now can blow holes in player walls
-   delay added to wall disappearance after death
-   finite wall length supported for snake-style gameplay
-   arena size and game speed configurable in the menu
-   the AI has been greatly improved
-   there is an Internet master server active
-   support for localization has been added, currently featuring English
    and German
-   AI players now have names
-   the moviepack title screen is displayed
-   Linux version: easier system-wide installation with RPM packages or
    &#8220;make install&#8221;

</file>

<file path=ArmagetronAdvancedPortable/App/ArmagetronAdvanced/README-DEVELOPER.txt>This file is intended as a guide to developers. It is a constant work in progress.

If you want to become a developer, you should register at the Armagetron Advanced Forum at
https://forums3.armagetronad.net/viewtopic.php?t=1360
Just tell us that you want to join and what your skills are. We can always use another hand.

The information here is for the Unix side of development, Windows developers just need to read README-Subversion to get going.

**********************************************************
* Flags and Settings only developers need to know about: *
**********************************************************

The general rule of developing solid software is that as many bugs as possible are found during development. To faciliate this, the configure script understands some options for developers. They are triggered by giving the shell variables DEBUGLEVEL and CODELEVEL to numeric values. The tables below defines the possible settings. Every setting includes all the effects of the previous settings.

DEBUGLEVEL: determines the level of debugging checks
0   No debugging. If no further CXXFLAG is set, this enables the -Os optimization flag.
1   Disables optimizations and enables debugging symbols.
2   Enables tASSERT assertions and other things that do not eat away too much CPU time.
3   Enables the leak-finding memory manager.
4   Enables extensive consistency checks. This slows down the system considerably, but it is still playable.
5   Enables full memory management debugging. Slows down things to a crawl.

CODELEVEL: determines the level of compiler checks for sensible code
0   No checks.
1   Enables -Wall compiler flag.
2   Enables various other warnings that are not too restrictive.
3   Enables all warnings that sound good in theory.
4   Enables -Werror.

z-man feels that developers should use at least DEBUGLEVEL=3 in daily operation. Higher debug levels should be used when bugs are hard to find otherwise. Likewise, CODELEVEL=2 should be the default for developers and the code should compile without warnings. (Hint: also setting "CXXFLAGS=-Werror" helps not to miss any warning by mistake) Warning options activated by CODELEVEL=2 that turn out to be too restrictive should be reported to the forum, they are negotiable.

**********************************************************
* How to run and debug:                                  *
**********************************************************

Use "make debug" to create debugging files: a symbolic link to the executable from the build directory and .gdbinit setting a default breakpoint. 
You can then use "gdb armagetronad(-dedicated)" to start the game in the debugger.
Use "make run" to run the game from within the build directory; it should automatically gather its data files from the source and build directory. 
In this mode of operation, variable files are stored inside the build directory in the var subfolder. 

**********************************************************
* Source code reformatting:                              *
**********************************************************

There exist three source code reformatting targets for different needs:
"make rebeautify" is for developers who are happy with the project code formatting settings. It enforces them and touches the timestamps of changed files.
"make beatuify-personal" and "make beautify" apply your personal formatting rules (from ~/.astylerc) and the project defaults without updating the timestamps for those who want to switch between two styles without full rebuilds in between.

**********************************************************
* Checks:                                                *
**********************************************************

Build system integrity checks:
"make installcheck" installs the game in a local directory tree (._inst), tests its basic operation and uninstalls it, checking whether there are leftover files.
"make devcheck" runs beautification and "make installcheck".
"make distcheck" (provided by automake) builds a distributable source tarball and checks whether "make (dist)clean" and various installations work correctly. It makes a full rebuild and is time consuming.
"make fullcheck" runs all of the above.
z-man's advice: Before committing your work to Subversion, please run at least "make devcheck", it only takes some seconds. Run "make fullcheck" when you have made changes to the build system.

-------------------------------------------------------
initially written by z-man

</file>

<file path=ArmagetronAdvancedPortable/App/ArmagetronAdvanced/README-SDL.txt>
Please distribute this file with the SDL runtime environment:

The Simple DirectMedia Layer (SDL for short) is a cross-platfrom library
designed to make it easy to write multi-media software, such as games and
emulators.

The Simple DirectMedia Layer library source code is available from:
http://www.libsdl.org/

This library is distributed under the terms of the GNU LGPL license:
http://www.gnu.org/copyleft/lesser.html


</file>

<file path=ArmagetronAdvancedPortable/App/ArmagetronAdvanced/README-Subversion.txt>In this file you find instructions how to get from a fresh Subversion checkout to a running game.
It is assumed that you know how to check out modules on your system, because you apparently already managed to check out one :) "Checking out module X in parallel to this" means you should go to the parent directory and check out module X from the same repository where you got this module from, so that the parent directory looks like this:

parent_directory:
    armagetronad:
        README-Subversion and other files
    X:
        files from X

To use the sources from Subversion, you need to have additional tools installed: on all operating systems, you'll need Python (www.python.org). On Unix, you also need all autotools (autoconf and automake, check with your distribution).
To build tarball distributions, you also need a 'svn' command line tool that can generate ChangeLogs.

The instructions also apply if you're using BZR to fetch the sources;
there, 'modules' are just individual branches named
0.2.8-<modulename>-work.

****************
* Unix vanilla *
****************
You're in luck, you already have everything you'll need. Follow these steps:

# generate configure, config.h.in and the like
> sh ./bootstrap.sh
# generate and change to build directory
> mkdir ../armagetronad-build && cd ../armagetronad-build
# run the configure script ( add --disable-glout for the dedicated server )
> ../armagetronad/configure
# run make
> make
# run game
> make run
# or run with arguments
> ./src/armagetronad_main <options>
# install game if you like
> make install

****************
* Unix managed *
****************

There is also a helper module for the unix build, managing the tasks above and managing debug and optimized versions of the client and the server. It is designed to operate with the Eclipse IDE, but runs fine without it. The module's name is armagetronad_build_eclipse.
Check it out parallel to the armagetronad module, cd there and read the enclosed README.
If you're in a hurry, just run "make" there.

****************
* KDevelop 3.0 *
****************

(No longer supported)

First, you need to bootstrap. Execute: sh ./bootstrap.sh
Run 'kdevelop' if you haven't done so already.
From the Project menu, choose Open Project
Select 'armagetron.kdevelop' and press OK
From the Build menu, choose Run Configure

If all goes smoothly, you can now edit Armagetron Advanced and run it.

********
* OS X *
********

The Mac OS projects are located in the armagetronad/MacOS/ directory.

== Armagetron.pbproj

This is the old project. If you would like to build on Xcode < 2.1 or Project Builder you must use this. It is not up-to date, so you must add several missing files to it.

== Armagetron Advanced.xcodeproj

This will only open in Xcode >= 2.4. It has these targets:
* Armagetron Advanced -- The client
* Armagetron Advanced 10.2.8 -- The client for Mac OS X 10.2.8
* Armagetron Advanced Dedicated -- Dedicated Server
* Create Client Release -- Create a distributable disk image of the client.
  This target checks to see if you have an $AA_RECORDER_APP environment
  variable set, and if you do the recorder app will be included in the disk
  image. For example I have in my .bash_profile:

    AA_RECORDER_APP="/Users/Shared/Applications/Games/Armagetron Advanced
    Recorder.app"

* Create Dedicated Release -- Create a distributable disk image of the
  dedicated server.
* Create Full Release -- Runs both "Create Client Release" and "Create  
  Dedicated Release"
  
All required libraries required to build Armagetron Advanced for Mac OS X may
be download from the the Sourceforge project page:

https://sf.net/project/showfiles.php?group_id=110997&package_id=266788

*******************
* Windows + Mingw *
*******************

Supported via the Code::Blocks IDE. Go fetch the build_codeblocks
module and follow the instructions in its README.txt.

*********************
* Windows + VisualC *
*********************

(No longer supported.)

You'll need to check out the additional module build_visualc parallel to this module. In it, you'll find a README describing how to proceed; you'll need to download some libraries and put them in the right place.

********************
* Windows + Cygwin *
********************

Not supported yet.





------------------------------------------
Initialy written by z-man.
Some changes, including Subversion migration, by Luke-Jr
Original KDevelop 3.0 instructions by subby

</file>

<file path=ArmagetronAdvancedPortable/App/ArmagetronAdvanced/README.txt>Compiling Armagetron Advanced on Windows with Code::Blocks
----------------------------------------------------------

Code::Blocks is an open source, cross platform C/C++ IDE.
It has multiple compiler support, and it comes in two presentations:
MinGW bundle or Standalone for use with other compilers.

More info and download of Code::Blocks: http://www.codeblocks.org

Armagetron Advanced can be compiled with this compiler:
* MinGw: obtained in the MinGW bundle download of Code::Blocks

The sources are distributed over three BZR branches:
* 0.2.8_armagetronad_work: containing generic sources; you'll need to
  give this branch the local name 'armagetronad'
* 0.2.8_armagetronad_build_codeblocks_work: containing codeblocks project files
* 0.2.8_armagetronad_winlibs_work: containing the libraries Armagetron
  Advanced depends on; needs to be named 'winlibs' locally.

1.  Create a project directory (e.g. C:\Projects\Armagetron Advanced)
2.  Put the armagetronad source files there
3.  In the same directory, put the armagetronad_build_codeblocks files
4.  In the same directory, put the armagetronad_winlibs files
5.  It should look something like this:
    +- Armagetron Advanced
       +- armagetronad
       +- build_codeblocks
       +- winlibs
6.  Go to the build_codeblocks directory
8.  Run the batch file makedist.bat
8.  Start the Armagetron Advanced workspace (Armagetron.workspace)
9.  To compile you will need to change the active project and build target 
    (it defaults to Armagetron Advanced Client and Win32 Release build target)

The instructions above are for builds from bzr; for builds from
source zip, the relevant batch files and project files are already
included in the win32 subfolder.

In case of problems, visit forums.armagetronad.net and ask for help.
</file>

<file path=ArmagetronAdvancedPortable/App/ArmagetronAdvanced/language/american.txt>language American English
include english_base.txt

first_setup_color                 Color:
fav_num_per_team_player_help      The favorite number of players per team for this player
color_b_help                      Cycle and wall color, blue component.
color_g_help                      Cycle and wall color, green component.
color_r_help                      Cycle and wall color, red component.
floor_red_help                    Floor color
floor_green_help                  Floor color
floor_blue_help                   Floor color
moviepack_floor_red_help          Floor color
moviepack_floor_green_help        Floor color
moviepack_floor_blue_help         Floor color
textures_hi_help                  Use high color textures
color_strings_help                Print colored strings
colordepth_help                   Color depth to use (0: 16 1: desktop 2: 24)
last_colordepth_help              Color depth, last successful init
zdepth_help                       z buffer depth to use (0: 16 1: from color depth 2: 32)
failed_attempts_help              Number of failed attempts to initialize graphics mode
player_blue_help                  Lets you choose the blue component of your color.
player_green_help                 Lets you choose the green component of your color.
player_red_help                   Lets you choose the red component of your color.
player_name_team_help             You can set your preferred method for naming your team here: On indicates you want the team to be named after its most senior player, Off means you want a simple color label.
player_num_per_team_help          Set your favorite number of players per team here. When you join a game and the smallest team has less players than specified here, you'll join that team. Otherwise, you will create a new team. Only the default behavior is governed by this setting; you can switch teams later.
player_camera_initial_help        Choose your favorite camera perspective here.
player_camera_fov_help            Choose your favorite FOV (Field of vision).
screen_colordepth_text            Color Depth:
screen_colordepth_help            Choose the color depth you want \g to run at. You have to exit and re-enter \g or select "Apply Changes" for this to have an effect. 
screen_colordepth_desk_help       Your system's default color depth; usually the same you have on your desktop.
screen_zdepth_desk_help           Take z buffer depth from color depth; this is the most compatible option.
screen_zdepth_32_help             Force 32 bit z-buffer. If it works, it will improve the quality in 16 bit color depth.
screen_truecolor_help             If active, so become 24 bit color depth used, else 16 bit. Some older systems supply only in 16 bit acceptable performance, on the other hand must the color depth here match with the Desktop-color depth.
detail_dither_help                If the color depth of your current graphic mode does not directly allow the color that is to be drawn, it is simulated by mixing other colors. Turning it of will improve software rendering performance on some systems; in low resolution modes, turning it off will even improve the visual quality (IMHO).
detail_smooth_help                Makes edges appear "round" by adding a color gradient to the surfaces. Even software rendering is not slowed down by activating this.
detail_text_truecolor_text        TrueColor Textures:
detail_text_truecolor_help        Stores the textures with 32 bit color depth instead of the default of 16 bit.
sound_inited                      Sound initialized: 16 bit stereo at \1 Hz, buffer size \2 samples.\n
player_random_color_help If set to 1, each local player will receive a semi-random color every round, trying to get as far away from every other player color.

</file>

<file path=ArmagetronAdvancedPortable/App/ArmagetronAdvanced/language/british.txt>language British English
include english_base.txt

fav_num_per_team_player_help      The favourite number of players per team for this player
color_b_help                      Cycle and wall colour, blue component.
color_g_help                      Cycle and wall colour, green component.
color_r_help                      Cycle and wall colour, red component.
floor_red_help                    Floor colour
floor_green_help                  Floor colour
floor_blue_help                   Floor colour
moviepack_floor_red_help          Floor colour
moviepack_floor_green_help        Floor colour
moviepack_floor_blue_help         Floor colour
textures_hi_help                  Use high colour textures
color_strings_help                Print coloured strings
colordepth_help                   colour depth to use (0: 16 1: desktop 2: 24)
last_colordepth_help              colour depth, last successful init
zdepth_help                       z buffer depth to use (0: 16 1: from colour depth 2: 32)
failed_attempts_help              Number of failed attempts to initialise graphics mode
player_blue_help                  Lets you choose the blue component of your colour.
player_green_help                 Lets you choose the green component of your colour.
player_red_help                   Lets you choose the red component of your colour.
player_name_team_help             You can set your preferred method for naming your team here: On indicates you want the team to be named after its most senior player, Off means you want a simple colour label.
player_num_per_team_help          Set your favourite number of players per team here. When you join a game and the smallest team has less players than specified here, you'll join that team. Otherwise, you will create a new team. Only the default behaviour is governed by this setting; you can switch teams later.
player_camera_initial_help        Choose your favourite camera perspective here.
player_camera_fov_help            Choose your favourite FOV (Field of vision).
screen_colordepth_text            Colour Depth:
screen_colordepth_help            Choose the colour depth you want \g to run at. You have to exit and re-enter \g or select "Apply Changes" for this to have an effect. 
screen_colordepth_desk_help       Your system's default colour depth; usually the same you have on your desktop.
screen_zdepth_desk_help           Take z buffer depth from colour depth; this is the most compatible option.
screen_zdepth_32_help             Force 32 bit z-buffer. If it works, it will improve the quality in 16 bit colour depth.
screen_truecolor_help             If active, so become 24 bit color depth used, else 16 bit. Some older systems supply only in 16 bit acceptable performance, on the other hand must the color depth here match with the Desktop-color depth.
detail_dither_help                If the colour depth of your current graphic mode does not directly allow the colour that is to be drawn, it is simulated by mixing other colours. Turning it of will improve software rendering performance on some systems; in low resolution modes, turning it off will even improve the visual quality (IMHO).
detail_smooth_help                Makes edges appear "round" by adding a colour gradient to the surfaces. Even software rendering is not slowed down by activating this.
detail_text_truecolor_text        TrueColour Textures:
detail_text_truecolor_help        Stores the textures with 32 bit colour depth instead of the default of 16 bit.
sound_inited                      Sound initialised: 16 bit stereo at \1 Hz, buffer size \2 samples.\n
player_random_color_help If set to 1, each local player will receive a semi-random colour every round, trying to get as far away from every other player colour.

</file>

<file path=ArmagetronAdvancedPortable/App/ArmagetronAdvanced/language/deutsch.txt>language Deutsch

# We don't maintain this file in this horrible unsorted format.
# Execute update.py without arguments to return it into its good form.

first_use_help Wurde \g zum ersten mal gestartet?
include_help bindet die angegebene Datei ein
sinclude_help bindet die angegebene Datei ein, ohne eine Fehlermeldung zu liefern, wenn sie nicht gefunden wurde
rinclude_help bindet die angegebene Datei &#65533;ber das Resourcensystem ein; sie kann so von einem entfernten Server kommen.
new_team_allowed_help Kann man momentan ein neues Team er&#65533;ffnen?
keyboard_help Tastatureinstellungen
doublebind_time_help Zeit, die zwischen zwei verschiedenen Tastendr&#65533;cken f&#65533;r dieselbe Aktion liegen muss
cycle_speed_help Grundgeschwindigkeit der Vehikel im freien Raum
cycle_speed_min_help Minimalgeschwindigkeit der Vehikel im Verh&#65533;ltnis zu CYCLE_SPEED
cycle_speed_max_help Maximalgeschwindigkeit der Vehikel im Verh&#65533;ltnis zu CYCLE_SPEED. 0 als Wert bedeutet keine Geschwindigkeitsbegrenzung.
cycle_speed_decay_below_help Rate, mit der sich die Geschwindigkeit der Vehikel CYCLE_SPEED von unten n&#65533;hert
cycle_speed_decay_above_help Rate, mit der sich die Geschwindigkeit der Vehikel CYCLE_SPEED von oben n&#65533;hert
cycle_start_speed_help Startgeschwindigkeit der Vehikel
cycle_sound_speed_help Geschwindigkeit, bei der der Motorton "normal" klingt
cycle_accel_help Beschleunigungsst&#65533;rke der W&#65533;nde
cycle_accel_self_help Multiplikator f&#65533;r CYCLE_ACCEL f&#65533;r eigene W&#65533;nde
cycle_accel_team_help Multiplikator f&#65533;r CYCLE_ACCEL f&#65533;r W&#65533;nde von Teampartnern
cycle_accel_enemy_help Multiplikator f&#65533;r CYCLE_ACCEL f&#65533;r W&#65533;nde von Feinden
cycle_accel_rim_help Multiplikator f&#65533;r CYCLE_ACCEL f&#65533;r Arenaw&#65533;nde
cycle_accel_slingshot_help Multiplikator f&#65533;r den Gesamteffekt von CYCLE_ACCEL, wenn sich das Vehikel zwischen einer eigenen und einer beliebigen anderen Wand befindet
cycle_accel_tunnel_help Multiplikator f&#65533;r den Gesamteffekt von CYCLE_ACCEL, wenn sich das Vehikel zwischen zwei fremden W&#65533;nded befindet
cycle_accel_offset_help Minimaler effektiver Abstand zu einer Wand
cycle_wall_near_help Bei diesem Abstand setzt die Beschleunigung durch W&#65533;nde ein
cycle_boost_self_help Geschwindigkeitsboost, wenn man sich von einer eigenen Wand l&#65533;st
cycle_boost_team_help Geschwindigkeitsboost, wenn man sich von einer Wand eines Teammitglieds l&#65533;st
cycle_boost_enemy_help Geschwindigkeitsboost, wenn man sich von der Wand eines Gegners l&#65533;st
cycle_boost_rim_help Geschwindigkeitsboost, wenn man sich vom Rand l&#65533;st
cycle_boostfactor_self_help Geschwindigkeitsmultiplikator, wenn man sich von einer eigenen Wand l&#65533;st
cycle_boostfactor_team_help Geschwindigkeitsmultiplikator, wenn man sich von einer Wand eines Teammitglieds l&#65533;st
cycle_boostfactor_enemy_help Geschwindigkeitsmultiplikator, wenn man sich von der Wand eines Gegners l&#65533;st
cycle_boostfactor_rim_help Geschwindigkeitsmultiplikator, wenn man sich vom Rand l&#65533;st
cycle_turn_memory_help Zahl der noch nicht ausgef&#65533;hrten Lenkvorg&#65533;nge, die sich ein Vehikel exakt vormerkt
cycle_delay_help Pause zwischen zwei Lenkvorg&#65533;ngen
cycle_delay_bonus_help Extrafaktor, mit dem CYCLE_DELAY auf dem Server multipliziert wird.
cycle_delay_timebased_help CYCLE_DELAY wird als Zeit interpretiert, wenn diese Variable 1 ist (Standard) und als L&#65533;nge (gemessen an der Besisgeschwindigkeit) wenn dies 0 ist. Zwischenwerte und Werte au&#65533;erhalb von 0 und 1 sind ebenfalls erlaubt.
cycle_turn_speed_factor_help Faktor, mit dem die Geschwindigkeit der Vehikel bei jedem Abbiegen multipliziert wird.
cycle_delay_doublebind_bonus_help Faktor, mit dem CYCLE_DELAY f&#65533;r zwei Lenkvorg&#65533;ngen in dieselbe Richtung multipliziert wird.
cycle_brake_help Effizienz der Bremsen
cycle_width_help Breite der Vehikel in der Kollisionserkennung. Man kann sich nur schadlos durch Tunnel quetschen, die schmaler als dieser Wert sind.
cycle_width_side_help Kommt man n&#65533;her als dieser Wert an eine Wand, kann man Schaden nehmen.
cycle_width_rubber_min_help Bestimmt, wieviel Rubber bei leichten Kollisionen verbraucht wird. Ein Wert von 1 verbraucht genau soviel Rubber, als ob man direkt vor einer Wand stehen w&#65533;rde.
cycle_width_rubber_max_help Bestimmt, wieviel Rubber bei schweren Kollisionen verbraucht wird. Ein Wert von 1 verbraucht genau soviel Rubber, als ob man direkt vor einer Wand stehen w&#65533;rde.
cycle_rubber_help Toleranz bei Kollisionen mit W&#65533;nden
cycle_rubber_time_help Zeit, in der der Rubber-Vorrat aufgef&#65533;llt wird.
cycle_rubber_legacy_help Restauriert das alte, von der Darstellungsgeschwindigkeit der Clients abh&#65533;ngige, Rubber-Verhalten wenn alte Clients mitspielen. Alt hei&#65533;t hier <= 0.2.7.0.
cycle_rubber_timebased_help Die Rate, mit der sich das Rubber-Meter f&#65533;llt, wird von der Geschwindigkeit des Vehikels bestimmt, wenn diese Variable 0 ist. Bei einem Wert von 0 ist ist die Rate konstant. Zwischenwerte und Werte au&#65533;erhalb von 0 und 1 sind ebenfalls erlaubt.
cycle_rubber_speed_help Maximale logarithmische Ann&#65533;herungsgeschwindigket an W&#65533;nde, wenn Kollisionstoleranz aktiv ist (pro Sekunde kann das Vehikel der Wand nur um den Faktor ca. 0.4^{dieser Wert} n&#65533;her kommen)
cycle_rubber_mindistance_help Die Kollisionstoleranz h&#65533;lt Vehikel mindestens in diesem Abstand zu W&#65533;nden
cycle_rubber_mindistance_gap_help Wenn dies auf einen positiven Wert gesetzt wird, dann wirkt es als Maximalwert f&#65533;r CYCLE_RUBBER_MINDISTANCE: Wenn ein kleines Loch der Breite x sichtbar ist, wird der effektive Wert von _MINDISTANCE nicht gr&#65533;&#65533;er als x * CYCLE_RUBBER_MINDISTANCE_GAP. N&#65533;tzlich f&#65533;r "offenes" Spiel.
cycle_rubber_mindistance_gap_backdoor_help Wie CYCLE_RUBBER_MINDISTANCE_GAP, bezieht sich aber nur auf &#65533;ffnungen, die zur Flucht nach hinten verwendet werden k&#65533;nnen. Wenn es auf 0 gesetzt bleibt, gilt daf&#65533;r einfach CYCLE_RUBBER_MINDISTANCE_GAP. 
cycle_rubber_mindistance_gap_side_help L&#65533;cher f&#65533;r CYCLE_RUBBER_MINDISTANCE_GAP werden links und rechts in diesem Abstand gesucht.
cycle_rubber_mindistance_ratio_help Zusatzwert zu CYCLE_RUBBER_MINDISTANCE, w&#65533;chst mit der L&#65533;nge der Wand an
cycle_rubber_mindistance_reservoir_help Zusatzwert zu CYCLE_RUBBER_MINDISTANCE, der bei leerem Rubber-Meter voll und zum tragen kommt und mit steigendem F&#65533;llstand langsam ausgeblendet wird.
cycle_rubber_mindistance_unprepared_help Zusatzwert zu CYCLE_RUBBER_MINDISTANCE f&#65533;r schlecht vorbereitete Ann&#65533;herungen. Eine Ann&#65533;herung z&#65533;hlt als schleicht vorbereitet, wenn die letzte Richtungs&#65533;nderung des Vehikels weniger als CYCLE_RUBBER_MINDISTANCE_PREPARATION her ist.
cycle_rubber_mindistance_preparation_help Die Zeitskala, nach der eine Ann&#65533;herung als schlecht vorbereitet z&#65533;hlt und der wert in CYCLE_RUBBER_MINDISTANCE_UNPREPARED zum Tragen kommt.
cycle_rubber_mindistance_legacy_help Zusatzfaktor zu CYCLE_RUBBER_MINDISTANCE wenn &#65533;ltere (<0.2.7.1) Versionen mit im Spiel sind
cycle_rubber_minadjust_help Unabh&#65533;ngig vom Wert von CYCLE_RUBBER_MINDISTANCE kann man sich, wenn man schon nah an einer Wand ist, durch Zickzackbewegungen und volle Drehungen in diesen relativen Schritten der Wand n&#65533;hern.
cycle_rubber_delay_help W&#65533;hrend dieser Zeit, die noch mit CYCLE_DELAY multipliziert wird, wird die Effizienz des Rubber-Vorrats mit CYCLE_RUBBER_DELAY_BONUS multipliziert.
cycle_rubber_delay_bonus_help Faktor f&#65533;r CYCLE_RUBBER_DELAY.
cycle_ping_rubber_help Noch mehr Toleranz f&#65533;r Spieler mit hohem Ping
cycle_rubber_wall_shrink_help Bei endlicher Wandl&#65533;nge wird der aufgebrauchte Rubber-Vorrat mit diesem Wert multipliziert und das Ergebnis wird von der Wandl&#65533;nge abgezogen.
cycle_brake_refill_help Wiederauff&#65533;llgeschwindigkeit des Bremsenreservoirs
cycle_brake_deplete_help Entleerungsgeschwindigkeit des Bremsenreservoirs
cycle_sync_interval_enemy_help Zeit zwischen Positionsupdates der gegnerischen Vehikel in Sekunden
cycle_sync_interval_self_help Zeit zwischen Positionsupdates des eigenen Vehikels in Sekunden
cycle_avoid_oldclient_bad_sync_help Wenn dies auf 1 gesetzt wird, versucht der Server, &#65533;lteren Clients keine verwirrenden Positionsupdates zu senden
cycle_fair_antilag_help Wenn dies auf 1 gesetzt wird, wird der Fairness halber der Code deaktiviert, der seitliches gleiten der Vehikel verhindern soll, wenn &#65533;ltere Versionen im Spiel sind.
cycle_time_tolerance_help Maximale Zeitdifferenz zwischen dem Kommando und der Ausf&#65533;rhung einer Richtungs&#65533;nderung
cycle_packetloss_tolerance_help Solange ein fehlender Abbiegebefehl eines Spielers durch den Verlust so vieler Netzwerkpakete erkl&#65533;rt werden kann, wird sein Vehikel nicht zerzt&#65533;rt. Achtung, duch Aktivieren dieser Option wird Betrug erm&#65533;glicht.
cycle_sync_ff_help Geschwindigkeit der Simulation f&#65533;r die Extrapolation: bei kleineren Werten sinkt die Prozessorlast, aber daf&#65533;r steigt die effektive Netzverz&#65533;gerung.
cycle_sync_ff_steps_help Zahl der Extrapolationszeitschritte in jedem echten Zeitschritt: je mehr, desto genauer ist die Extrapolation
topology_police_help Die Topologiepolizei analysiert das Spielgeschehen im nachhinein und f&#65533;ngt verletzungen der Regeln ab. 1 hier aktiviert sie.
topology_police_parallel_help Flag, das, wen aktiviert, der Topologiepolizei sagt, sie soll auch F&#65533;lle von exakt parallellen W&#65533;nden als Kollisionen melden.
cycle_smooth_time_help Zeitskala f&#65533;r Positionsgl&#65533;ttungen. H&#65533;here Werte lassen die animationen glatter aussehen, sind aber weniger genau. Zu niedrige Werte bewirken Spr&#65533;nge in der Netzwerksynchronisation.
cycle_smooth_min_speed_help Minimale Geschwindigketi f&#65533;r Netzwerk-Positionskorrekturen (relativ zur Vehikelgeschwindigkeit angegeben)
cycle_smooth_threshold_help Nur Positonsupdates, die das Vehikel um mehr als diesen Wert (gemessen relativ zur Geschwindigkeit) korrigieren, werden gegl&#65533;ttet, gr&#65533;ssere Korrekturen werden direkt &#65533;bernommen.
cycle_max_refcount_help Maximale Zahl der Referenzen auf ein Vehikel, bevor es sich selbst zerst&#65533;rt. Dient zum Schutz gegen DOS-Attacken, die dem Server Rechenzeit kosten.
chatbot_always_active_help Wenn dies auf 1 gesetzt wird, ist der Chatbot immer aktiv.
chatbot_new_wall_blindness_help Der Chatbot sieht keine W&#65533;nde, die j&#65533;nger als diese Zeit in Sekunden sind
chatbot_min_timestep_help K&#65533;rzestes Interval zwischen Denkvorg&#65533;ngen des Chatbots
chatbot_delay_help Zeit zwischen dem Begin des Chatmodus und der ersten Aktion des Chatbots
chatbot_range_help Zeit in Sekunden, die der Chatbot vorausplant
chatbot_decay_help Rate, mit der die Qualit&#65533;t des Chatbots mit der Zeit abnimmt
enemy_teammate_penalty_help Abzug in Sekunden, mit der der Zeitpunkt des Kontaktes mit einem Teampartner bei der Bestimmung des Killers belegt wird.
enemy_dead_penalty_help Abzug in Sekunden, mit der der Zeitpunkt des Kontaktes mit einem schon toten Feind bei der Bestimmung des Killers belegt wird.
enemy_chatbot_penalty_help Abzug in Sekunden, mit der der Zeitpunkt des Kontaktes mit einem Feind bei der Bestimmung des Killers belegt wird, wenn es sich nur um die Ausweichreaktion des Chatbots handelt.
enemy_currenttime_influence_help Wenn dies auf 1 gesetzt wird, so ist nicht mehr die Aufbauzeit der Mauer, sondern die Zeit des Kontaktes relevant f&#65533;r die Bestimmug des Killers. Alle Zahlenwerte sind hier erlaubt.
enemy_suicide_timeout_help Wenn es keinen Feindkontakt innerhalb dieser Zeit in Sekunden gab, dann z&#65533;hlt ein Tod als Selbstmord.
score_die_help Punktzahl, die man f&#65533;rs Sterben erh&#65533;lt (sollte negativ sein)
score_survive_help Punktzahl, die man f&#65533;r das &#65533;berleben bekommt
score_hole_help Punktzahl, die man erh&#65533;lt, wenn man f&#65533;r ein Teammitglied ein Loch in eine gegnerische Wand macht
score_kill_help Punktzahl, die man f&#65533;r das Beseitigen eines Gegners erh&#65533;lt (sollte positiv sein)
score_suicide_help Was man f&#65533;r Selbstmord erh&#65533;lt (sollte negativ sein)
score_win_help Was man f&#65533;r den Gewinn einer Runde erh&#65533;lt (sollte positiv sein)
score_deathzone_help Was Sie f&#65533;r das Schlagen der Todeszone erhalten
sp_score_win_help Was man f&#65533;r den Gewinn einer Runde im Einzelspielermodus erh&#65533;lt (sollte positiv sein)
sp_walls_stay_up_delay_help Anzahl der Sekunden, die die W&#65533;nde noch stehenbleiben, wenn ein Spieler crasht; negative Werte lassen die W&#65533;nde ewig stehen.
sp_walls_length_help L&#65533;nge der W&#65533;nde in Metern; negative Werte lassen die Wand unendlich lang sein.
sp_explosion_radius_help Zerst&#65533;rungsradius der Explosionen
sp_team_balance_on_quit_help Gleiche Teams aus, wenn jemand das Spiel verl&#65533;sst?
sp_team_balance_with_ais_help Gleiche Teams mit Computergegnern aus?
sp_team_max_imbalance_help H&#65533;chste tolerierte Ungleichheit der Teams, tempor&#65533;r
sp_team_max_players_help H&#65533;chstzahl von Spielern pro Team
sp_team_min_players_help Mindestzahl von Spielern pro Team
sp_teams_max_help H&#65533;chstzahl von Teams
sp_teams_min_help Mindestzahl von Teams
sp_finish_type_help Rundenende schnell oder langsam?
sp_game_type_help Spieltyp
sp_auto_iq_help Passt automatisch den IQ der Computergegner an
sp_auto_ais_help Passt automatisch die Zahl der Computergegner an
sp_ai_iq_help IQ der Computergegner
sp_min_players_help Mindestzahl von Spielern
sp_num_ais_help Anzahl der Computergegner
sp_limit_score_help Beende das Match wenn ein Spieler diesen Punktestand erreicht    
sp_limit_rounds_help Beende das Match nach dieser Rundenzahl
sp_limit_time_help Beende das Match nach Ablauf von soviel Minuten
spawn_wingmen_back_help Bestimmt, wie weit die Fl&#65533;gelm&#65533;nner in der Teamformation nach hinten versetzt sind.
spawn_wingmen_side_help Bestimmt, wie weit die Fl&#65533;gelm&#65533;nner in der Teamformation zur Seite versetzt sind.
walls_stay_up_delay_help Anzahl der Sekunden, die die W&#65533;nde noch stehenbleiben, wenn ein Spieler crasht; negative Werte lassen die W&#65533;nde ewig stehen.
walls_length_help L&#65533;nge der W&#65533;nde in Metern; negative Werte lassen die Wand unendlich lang sein.
explosion_radius_help Zerst&#65533;rungsradius der Explosionen
team_balance_on_quit_help Gleiche Teams aus, wenn jemand das Spiel verl&#65533;sst?
team_balance_with_ais_help Gleiche Teams mit Computergegnern aus?
team_max_imbalance_help H&#65533;chste tolerierte Ungleichheit der Teams, tempor&#65533;r
team_max_players_help H&#65533;chstzahl von Spielern pro Team
team_min_players_help Mindestzahl von Spielern pro Team
team_allow_shuffle_up_help Wenn dies auf 1 gesetzt wird, dann d&#65533;rfen sich Spieler mit /teamshuffle selber nach innen bef&#65533;rdern. Ansonsten d&#65533;rfen sie sich nur degradieren.
team_center_is_boss_help Wenn dies auf 1 gesetzt wird, so ist der mittlere Spieler immer der Boss eines Teams. Ansonsten tr&#65533;gt der &#65533;lteste Spieler diese Verantwortung.
team_elimination_mode_help Gibt an, wie Teams eliminiert werden, wenn es mehr als (SP_)TEAMS_MAX gibt. Ein Wert von 0 l&#65533;st das jeweils kleinste Team auf (mit m&#65533;glichst geringer Punktzahl), 1 beh&#65533;lt Teams mit "besserer" Farbe (blau > gold > rot etc), und 2 eliminiert die Teams mit der geringsten Punktzahl.
teams_max_help H&#65533;chstzahl von Teams
teams_min_help Mindestzahl von Teams
finish_type_help Rundenende schnell oder langsam?
game_type_help Spieltyp
auto_iq_help Passt automatisch den IQ der Computergegner an
auto_ais_help Passt automatisch die Zahl der Computergegner an
ai_iq_help IQ der Computergegner
min_players_help Mindestzahl von Spielern
num_ais_help Anzahl der Computergegner
limit_score_help Beende das Match wenn ein Spieler diesen Punktestand erreicht
limit_rounds_help Beende das Match nach dieser Rundenzahl
limit_time_help Beende das Match nach Ablauf von soviel Minuten
auto_team_help Wenn dies auf 1 steht, werden Spieler automatisch einem Team zugeteilt. Steht es auf 0, bleiben sie Zuschauer.
auto_team_spec_spam_help Nur wenn der wert 1 ist, werden Zuschauer, die den Server betreten oder verlassen, angek&#65533;ndigt. Hat nur einen Effekt, wenn AUTO_TEAM auf 0 steht.
allow_team_name_color_help Erlaubt es, ein Team nach einer Farbe zu benennen
allow_team_name_player_help Erlaubt es, ein Team nach dem Anf&#65533;hrer zu benennen
play_time_total_help Gesamtzeit in Minuten, die mit diesem Client gespielt wurde
play_time_online_help Gesamtzeit in Minuten, die mit diesem Client online gespielt wurde
play_time_team_help Gesamtzeit in Minuten, die mit diesem Client in einem Team gespielt wurde
min_play_time_total_help Ben&#65533;tigte Gesamtspielzeitzeit in Minuten, um hier zu spielen
min_play_time_online_help Ben&#65533;tigte Gesamtspielzeitzeit online in Minuten, um hier zu spielen
min_play_time_team_help Ben&#65533;tigte Gesamtspielzeitzeit in einem Team in Minuten, um hier zu spielen
play_time_total_lacking Du kannst hier nicht spielen, erst ben&#65533;tigst Du mehr allgemeine Erfahrung. Spiele bitte \1 Minuten woanders (alleine gegen die CPUs z&#65533;hlt).\n
play_time_online_lacking Du kannst hier nicht spielen, erst ben&#65533;tigst Du mehr Erfahrung im Online-Spiel. Spiele bitte \1 Minuten auf anderen Servern.\n
play_time_team_lacking Du kannst hier nicht spielen, erst ben&#65533;tigst Du mehr allgemeine Erfahrung im Teamspiel. Spiele bitte \1 Minuten auf einem anderen Server mit Teams.\n
team_name_1_help Name f&#65533;r Team 1
team_name_2_help Name f&#65533;r Team 2
team_name_3_help Name f&#65533;r Team 3
team_name_4_help Name f&#65533;r Team 4
team_name_5_help Name f&#65533;r Team 5
team_name_6_help Name f&#65533;r Team 6
team_name_7_help Name f&#65533;r Team 7
team_name_8_help Name f&#65533;r Team 8
team_red_1_help Rot-Komponente der Farbe von Team 1
team_red_2_help Rot-Komponente der Farbe von Team 2
team_red_3_help Rot-Komponente der Farbe von Team 3
team_red_4_help Rot-Komponente der Farbe von Team 4
team_red_5_help Rot-Komponente der Farbe von Team 5
team_red_6_help Rot-Komponente der Farbe von Team 6
team_red_7_help Rot-Komponente der Farbe von Team 7
team_red_8_help Rot-Komponente der Farbe von Team 8
team_green_1_help Gr&#65533;n-Komponente der Farbe von Team 1
team_green_2_help Gr&#65533;n-Komponente der Farbe von Team 2
team_green_3_help Gr&#65533;n-Komponente der Farbe von Team 3
team_green_4_help Gr&#65533;n-Komponente der Farbe von Team 4
team_green_5_help Gr&#65533;n-Komponente der Farbe von Team 5
team_green_6_help Gr&#65533;n-Komponente der Farbe von Team 6
team_green_7_help Gr&#65533;n-Komponente der Farbe von Team 7
team_green_8_help Gr&#65533;n-Komponente der Farbe von Team 8
team_blue_1_help Blau-Komponente der Farbe von Team 1
team_blue_2_help Blau-Komponente der Farbe von Team 2
team_blue_3_help Blau-Komponente der Farbe von Team 3
team_blue_4_help Blau-Komponente der Farbe von Team 4
team_blue_5_help Blau-Komponente der Farbe von Team 5
team_blue_6_help Blau-Komponente der Farbe von Team 6
team_blue_7_help Blau-Komponente der Farbe von Team 7
team_blue_8_help Blau-Komponente der Farbe von Team 8
cycle_dist_wall_shrink_help Entfernungsmultiplikator bei der Wandl&#65533;ngenberechnung. Genaue Anleitung in settings.cfg.
cycle_dist_wall_shrink_offset_help Entfernungsoffset bei der Wandl&#65533;ngenberechnung. Genaue Anleitung in settings.cfg.
cycle_blink_frequency_help Frequenz in Hz, mit der ein unverwundbares Vehikel blinkt
cycle_invulnerable_time_help Zeit in Sekunden, die ein Vehikel nach dem Weidererscheinen unverwundbar ist.
cycle_wall_time_help Zeit in Sekunden, die ein Vehikel nach dem Weidererscheinen noch keine Wand hinterl&#65533;sst.
cycle_first_spawn_protection_help Wenn dies auf 1 gesetzt wird, so gelten CYCLE_INVULNERABLE_TIME und CYCLE_WALL_TIME schon am Anfang der Runde.
map_file_help Pfad zur Datei der Karte, auf der gespielt wird.
map_uri_help VERALTET: verwende RESOURCE_REPOSITORY_SERVER und MAP_FILE.
arena_axes_help In wie viele Richtungen k&#65533;nnen die Vehikel fahren?
resource_repository_client_help Nicht lokal vorhandene Resourcen werden von hier heruntergeladen. Dieser Wert wird auf dem Client unabh&#65533;ngig vom Server festgelegt und zeigt standardm&#65533;&#65533;ig auf ein von den Entwicklern verwaltetes Archiv.
resource_repository_server_help Nicht lokal vorhandene Resourcen werden von hier heruntergeladen. Dieser Wert wird auf dem Server festgelegt und and die Clients &#65533;bertragen. Server-Administratoren k&#65533;nnen diesen Wert auf ein von ihnen verwaltetes Archiv setzen.
speed_factor_help Geschwindigkeitsmodifizierer (logarithmisch)
sp_speed_factor_help Geschwindigkeitsmodifizierer (logarithmisch)
size_factor_help Arenagr&#65533;sse (logarithmisch)
sp_size_factor_help Arenagr&#65533;sse (logarithmisch)
sp_ais_help Zahl der Computergegner im Einzelspielermodus
start_new_match_help Beginnt ein neues Match
ladder_min_bet_help Minimale Punktzahl, die als Leitereinsatz gegeben wird
ladder_percent_bet_help Prozentsatz der eigenen Punktzahl, der al Leitereinsatz gegeben wird
ladder_tax_help Prozentsatz des Leitereinsatzes, den das Finanzamt kassiert
ladder_lose_percent_on_load_help Prozentsatz der Leiterpunktzahl, der bei jedem Neuladen verlorengeht
ladder_lose_min_on_load_help minimale Punktzahl, die bei jedem Neuladen verlorengeht
ladder_gain_extra_help Ping-Abh&#65533;ngiger Leiter-Bonus f&#65533;r den Sieger
real_arena_size_factor_help Aktuelle Arenagr&#65533;sse; Finger weg! ver&#65533;ndere stattdessen arena_size_factor.
real_cycle_speed_factor_help Aktueller Geschwindigkeitsfaktor; Finger weg! ver&#65533;ndere stattdessen cycle_speed_factor.
sp_win_zone_min_round_time_help Bevor die Siegzone aktiviert wird, muss die aktuelle Runde mindestens so viele Sekunden gedauert haben.
sp_win_zone_min_last_death_help Bevor die Siegzone aktiviert wird, muss das letzte interessante Ereignis ( Tod ) so viele Sekunden zur&#65533;ck liegen.
win_zone_min_round_time_help Bevor die Siegzone aktiviert wird, muss die aktuelle Runde mindestens so viele Sekunden gedauert haben.
win_zone_min_last_death_help Bevor die Siegzone aktiviert wird, muss das letzte interessante Ereignis ( Tod ) so viele Sekunden zur&#65533;ck liegen.
win_zone_expansion_help Expansionsgeschwindigkeit der Siegzone
win_zone_initial_size_help Anfangsgr&#65533;sse der Siegzone
win_zone_deaths_help Ein Wert von 1 macht es zu eine Todeszone
win_zone_randomness_help Zufallsfaktor in der Anfangsposition der Siegzone. 0 l&#65533;sst sie immer in der Mitte erscheinen, 1 verteilt sie gleichm&#65533;ssig.
game_timeout_help Zeitlimit f&#65533;r die Synchronisation des Spielzustands; gibt in etwa die maximale Gesamtzeit an, die der Server auf die Clients zwischen Runden wartet.
last_chat_break_time_help Der letzte Zeitpunkt in einer laufenden Runde, zu der ein Spieler noch die Uhr anh&#65533;lt, wenn er in eimem Menu steckt.
extra_round_time_help L&#65533;nge einer Extra-Pause am Anfang jeder Runde
player_chat_wait_max_help So lange (in Sekunden) wird maximal auf einen Spieler gewartet, der in einem Menu steckt.
player_chat_wait_fraction_help So lange (an der Gesamtzeit gemessen) wird maximal auf einen Spieler gewartet, der in einem Menu steckt.
player_chat_wait_single_help Setze dies auf 1, wenn immer nur ein Spieler seinen Zeitvorrat reduziert bekommen soll, obwohl auch auf andere noch gewartet wird.
player_chat_wait_teamleader_help Setze dies auf 1, wenn nur Teamchefs eine Spielpause ausl&#65533;sen k&#65533;nnen soll, oder auf 0, um das allen Spielern zu erlauben.
wait_for_external_script_help L&#65533;sst den Server zwischen zwei Runden auf ein externes Script warten, bis das Script den Wert wieder auf 0 setzt.
wait_for_external_script_timeout_help Maximale Zeit in Sekunden, die der Server &#65533;ber WAIT_FOR_EXTERNAL_SCRIPT pausiert werden kann. Wenn die Zeit abgelaufen ist, startet die n&#65533;chste Runde auch so.
spawn_script_help Startet ein externes Skript aus dem Verzeichnis scripts/ im Datenpfad.
respawn_script_help Startet ein externes Skript aus dem Verzeichnis scripts/ im Datenpfad, falls es nicht schon l&#65533;uft.
force_respawn_script_help Startet ein externes Skript aus dem Verzeichnis scripts/ im Datenpfad, bricht vorher eine eventuell schon laufende Instanz ab.
kill_script_help Bricht ein Skript ab. Das Argument muss genau dem von *SPAWN_SCRIPT entsprechen.
list_scripts_help Zeigt die gerade laufenden Skripte an.
script_env_help Setzt Umgebungsvariablen f&#65533;r Skripte. Verwendung: SCRIPT_ENV <Variabeln-Name> <Wert>
chatter_remove_time_help Zeit in Sekunden im Chatbot-Zustand, nach der ein Spieler aus dem Spiel geworfen wird
idle_remove_time_help Zeit in Sekunden ohne Steuerungsbefehl, nach der ein Spieler aus dem Spiel geworfen wird
idle_kick_time_help Zeit in Sekunden ohne Steuerungsbefehl, nach der ein Spieler vom Server geworfen wird
keep_player_slot_help Wenn dies auf 1 gesetzt wird, so h&#65533;lt der Server immer einen Platz f&#65533;r Neuank&#65533;mmlinge frei, indem als unw&#65533;rdig erachtete Zuschauer entfernt werden.
player_name_confitem_help Spielername
player_user_confitem_help Golbale Spieler-ID
auto_login_confitem_help Soll sich dieser Spieler automatisch am Server einloggen?
hide_identity_confitem_help Soll die Globale ID dieses Spielers versteckt werden?
camcenter_help Zentriere die interne Kamera in Fahrtrichtung
start_cam_help Lieblingskameramodus
start_fov_help Anf&#65533;nglicher Sichtwinkel
allow_cam_help Erlaubt/Verbietet die veschiedenen Kameramodi
instant_chat_string_help Kurzmeldungen, die man per Tastendruck aktivieren kann
name_team_after_player_help Benenne das Team nach dem Anf&#65533;hrer?
fav_num_per_team_player_help Bevorzugte Anzahl von Spielern pro Team
spectator_mode_help Setzt diesen Spieler in den Beobachtungsmodus
auto_incam_help Schaltet automatisch in die interne Kamera, wenn man in ein Labyrinth f&#65533;hrt
camwobble_help Bewegt die interne Kamera mit dem Vehikel
color_b_help Vehikel- und Wandfarbe, blauer Anteil. Direkte &#65533;nderungen an dieser Variablen w&#65533;hrend eines Spiels werden nicht unterst&#65533;tzt ( Das Menu kurz aktivieren hilft aber ).
color_g_help Vehikel- und Wandfarbe, gr&#65533;ner Anteil. Direkte &#65533;nderungen an dieser Variablen w&#65533;hrend eines Spiels werden nicht unterst&#65533;tzt ( Das Menu kurz aktivieren hilft aber ).
color_r_help Vehikel- und Wandfarbe, roter Anteil. Direkte &#65533;nderungen an dieser Variablen w&#65533;hrend eines Spiels werden nicht unterst&#65533;tzt ( Das Menu kurz aktivieren hilft aber ).
history_size_console_help Anzahl der Zeilen im Konsolenged&#65533;chtnis.
history_size_chat_help Anzahl der Zeilen im Chat-Ged&#65533;chtnis.
ping_flood_time_10_help K&#65533;rzeste tolerierte Zeit, w&#65533;hrend der 10 Pings von einer Maschine kommen d&#65533;rfen.
ping_flood_time_20_help K&#65533;rzeste tolerierte Zeit, w&#65533;hrend der 10 Pings von einer Maschine kommen d&#65533;rfen.
ping_flood_time_50_help K&#65533;rzeste tolerierte Zeit, w&#65533;hrend der 10 Pings von einer Maschine kommen d&#65533;rfen.
ping_flood_time_100_help K&#65533;rzeste tolerierte Zeit, w&#65533;hrend der 10 Pings von einer Maschine kommen d&#65533;rfen.
ping_flood_global_help Die Zeiten, die bei PING_FLOOD_TIME_X angegeben sind, z&#65533;hlen, mit diesem Faktor multipliziert, auch f&#65533;r Pings von allen Maschinen zusammengenommen. Ein negativer Wert schaltet dieses Feature ab.
connection_flood_sensitivity_help Die Zeiten, die bei PING_FLOOD_TIME_X angegeben sind, z&#65533;hlen, mit diesem Faktor multipliziert, auch f&#65533;r alle Nachrichten von allen noch nicht verbundenen Maschinen. Ein negativer Wert schaltet dieses Feature ab.
connection_limit_help Maximale Zahl von Paketen von umbekannten anderen Maschinen, die in einem Rutsch behandelt werden
anti_spoof_help Wenn dies auf 1 gesetzt wird, werden alle Clients, die eine Verbindung aufbauen wollen, erst auf gef&#65533;lschte IP-Adressen getestet. Im Schutzmodus passiert das automatisch, kann aber auch so n&#65533;tzlich sein.
turtle_mode_activated Der Server ist unter schwerer Last, aktiviere Schutzmodus. Kommunikation mit neuen Clients wird wird rationiert.\n
turtle_mode_deactivated Die erh&#65533;hte Last hat sich wieder normalisiert, deaktiviere Schutzmodus.\n
shuffle_spam_messages_per_round_help Maximale Zahl an Positions&#65533;nderungsnachrichten, die pro Spieler und pro Runde gezeigt werden. Null bedeutet keine Grenze.
spam_protection_repeat_help Mindestzeit, die zwischen gleichlautenden Chat-Nachrichten liegen muss.
spam_protection_help Sch&#65533;rfe des Spamschutzes; der Kehrwert bestimmt die minimale Zeit zwischen zwei Nachrichten.
spam_protection_vote_help Extrafaktor auf SPAM_PROTECTION f&#65533;r das er&#65533;ffnen von Abstimmungen.
spam_protection_chat_help Extrafaktor auf SPAM_PROTECTION f&#65533;r Chat-Nachrichten.
spam_penalty_help Extrastrafe f&#65533;r eine erkanne Spam-Aktion
spam_maxlen_help Maximall&#65533;nge f&#65533;r die Chat-Nachrichten.
spam_autokick_help Spamer-Wert, bei dem der Spieler automatisch vom Server geworfen wird.
spam_autokick_count_help Zahl der Spam-Warnungen, bevor ein Spieler gekickt wird.
silence_default_help Wenn dieser Wert auf 1 gesetzt ist, dann werden alle neuen Spieler stummgeschaltet.
enable_chat_help Wenn dies auf 0 gesetzt wird, dann werden alle &#65533;ffentlichen Chat-Nachrichten unterdr&#65533;ckt (Auf dem Server sind Nachrichten von Administratoren und /msg und /team-Nachrichten Ausnahmen).
allow_team_change_help Nur wenn dieser Wert 1 ist d&#65533;rfen Spieler irh Team beliebig w&#65533;hlen. Wenn dieser Wert 0 ist, muss ein Administrator jeden Teamwechsel mit ALLOW_TEAM_CHANGE_PLAYER authorisieren.
prefix_spam_enable_help Soll chat auf nervige gemeinsame Prefixe getestet werden? 1 um die Tests to aktivieren, 0 um sie zu deaktivieren.
prefix_spam_start_color_multiplier_help Prefixe, die Farbcodes enthalten, bekommen ihre Spam-Bewertung mit diesem Wert multipliziert.
prefix_spam_length_multiplier_help Die L&#65533;nge des Prefixes geht mit diesem Faktor in die Spam-Bewertung ein.
prefix_spam_number_color_codes_multiplier_help Die Zahl der Farbcodes in einem Prefix geht mit diesem Faktor in die Spam-Bewertung ein.
prefix_spam_number_known_prefixes_multiplier_help Die Anzahl der bisher bekannten Spam-Prefixe geht mit diesem Faktor in die Spam-Bewertung eines neuen Prefixes ein.
prefix_spam_required_score_help Die Spam-Bewertung, ab der ein Prefix als Spam gewertet und blockiert wird.
prefix_spam_timeout_multiplier_help Das Produkt aus diesem Wert und der Spam-Bewertung bestimmt, wie lange ein Prefix blockiert bleibt.
spam_chat Du warst zu laut.
spam_teamchage Du hast zu oft das Team gewechselt.
spam_vote_kick_issue Du wolltest zu viele andere Spieler vom Server werfen.
spam_vote_rejected Zu viele deiner Abstimmungen sind fehlgeschlagen.
default_shout_spectator_help 0: Zuschauer reden als Standard nur mit Zuschauern. 1: Zuschauer reden als Standard mit allen. 2: Zuschauer reden als Standard mit allen, und die &#65533;bliche Zugriffslevelpr&#65533;fung f&#65533;llt dabei aus.
default_shout_player_help 0: Spieler reden als Standard nur mit Teammitgliedern. 1: Spieler reden als Standard mit allen. 2: Spieler reden als Standard mit allen, und die &#65533;bliche Zugriffslevelpr&#65533;fung f&#65533;llt dabei aus.
allow_enemies_same_ip_help Wenn dies auf 1 gesetzt wird, d&#65533;rfen Spieler von derselben Netwerkverbindung f&#65533;r Punkte gegeneinander spielen.
allow_enemies_same_client_help Wenn dies auf 1 gesetzt wird, d&#65533;rfen Spieler von derselben Netwerkverbindung f&#65533;r Punkte gegeneinander spielen.
whitelist_enemies_username_help Spieler mit Login-Namen auf dieser Liste (mit Leerzeichen getrennt) k&#65533;nnen f&#65533;r Punkte gegeneinander spielen.
whitelist_enemies_ip_help Alle Spieler mit IP-Adressen von dieser Liste (mit Leerzeichen getrennt) k&#65533;nnen f&#65533;r Punkte gegeneinander spielen.
whitelist_enemies_success \1 Eintr&#65533;ge zur Liste der erlaubten Feinde hinzugef&#65533;gt.
allow_control_during_chat_help Wenn dies auf 1 gesetzt wird, d&#65533;rfen Spieler vom Chat-Modus aus ihr Vehikel steuern (dabei verlieren sie nat&#65533;rlich den Chatbot und die gelbe Pyramide &#65533;ber dem Vehikel).
allow_imposters_help Wenn dies auf 1 gesetzt wird, d&#65533;rfen zwei Spieler denselben Namen tragen. Sonst wird einer automatisch umbenannt.
allow_impostors_help Wenn dies auf 1 gesetzt wird, d&#65533;rfen zwei Spieler denselben Namen tragen. Sonst wird einer automatisch umbenannt.
timebot_kick_severity_help Wenn Spieler von der Timebot-Erkennung vom Server geworfen werden, geschiet es mit diesem Schweregrad. Das bestimmt die Zeit, die ein automatischer Ban dauert.
timebot_sensitivity_help Empfindlichkeit des Timebot-Erkennungscodes. 1.0 ist der Standard und davon sollte man nicht mehr als 0.5 abweichen.
timebot_action_medium_help Konsequenz, wenn ein mittelm&#65533;&#65533;iger Verdacht auf Timebot-Unterst&#65533;tzung vorliegt. 0: nichts, 1: es wird geloggt, 2: Moderatoren werden benachrichtigt, 3: alle Spieler werden benachrichtigt, 4: der Spieler wird rausgeworfen.
timebot_action_high_help Konsequenz, wenn ein starker Verdacht auf Timebot-Unterst&#65533;tzung vorliegt. 0: nichts, 1: es wird geloggt, 2: Moderatoren werden benachrichtigt, 3: alle Spieler werden benachrichtigt, 4: der Spieler wird rausgeworfen.
timebot_action_max_help Konsequenz, wenn ein sehr starker Verdacht auf Timebot-Unterst&#65533;tzung vorliegt. 0: nichts, 1: es wird geloggt, 2: Moderatoren werden benachrichtigt, 3: alle Spieler werden benachrichtigt, 4: der Spieler wird rausgeworfen.
timebot_action_medium \1 kann seine Aktionen hervorragend timen, fast besser als ein Mensch das k&#65533;nnen sollte.\n
timebot_action_high \1 kann seine Aktionen sehr verd&#65533;chtig gut timen.\n
timebot_action_max \1 verwendet wahrscheinlich einen Timing-Assistenten.\n
lag_max_speedup_timer_help Maximale Geschwindigkeitserh&#65533;hung der Uhr zu Lag-Kompensationszwecken.
lag_slow_time_help Zeitskala, &#65533;ber die die langame Lag-Messung gemittelt wird
lag_fast_time_help Zeitskala, &#65533;ber die die schnelle Lag-Messung gemittelt wird
lag_slow_weight_help Gewicht, mit dem Lag-Reports vom Server die langsame Lag-Messung beeinflussen
lag_fast_weight_help Gewicht, mit dem Lag-Reports vom Server die schnelle Lag-Messung beeinflussen
lag_credit_help Gesamtzeit des Lag-Kredits in Sekunden.
lag_credit_single_help Maximaler Lag-Kredits in Sekunden f&#65533;r ein einzelnes Lag-Event.
lag_credit_variance_help Maximales vielfaches der gemessenen Lag-Schwankungen, die f&#65533;r ein einzelnes Lag-Event an Kredit gegeben werden.
lag_sweet_spot_help "Sweet Spot" des Lag-Kredits. Es wird versucht, den Lag-Kredit auf diesem F&#65533;llstand zu halten.
lag_credit_time_help Zeitskala, auf der Lag-Kredit verf&#65533;llt.
lag_offset_client_help Auf dem Client w&#65533;hlbar: Zusatzkompensation f&#65533;r Lag. F&#65533;r sehr schlechte Verbindungen.
lag_offset_server_help Auf dem Server w&#65533;hlbar: Zusatzkompensation f&#65533;r Lag. F&#65533;r sehr schlechte Verbindungen.
lag_offset_legacy_help Auf dem Server w&#65533;hlbar: Zusatzkompensation f&#65533;r Lag f&#65533;r Clients, die den Lag-Kredit-Automatismus noch nicht beherrschen. F&#65533;r sehr schlechte Verbindungen.
lag_threshold_help Lag in Sekunden, der bei jedem Event nicht korrigiert wird.
lag_frequency_threshold_help Minimale H&#65533;ufigkeit an Lag-Events, unterhalb derer der Server den Client nicht informiert. Sollte zwischen 0 und 1 liegen.
network_min_ban_help Wenn jemand ausgesperrt ist und trotztem versucht, sich mit dem Server zu verbinden, wird ihm mindestens noch diese Zeit in Sekunden aufgebrummt.
network_autoban_offset_help H&#65533;ufig vertriebene Spieler werden f&#65533;r NETWORK_AUTOBAN_FACTOR * ( kph - NETWORK_AUTOBAN_OFFSET ) minuten verbannt. kph ist die mittlere Zahl der Kicks pro Stunde.
network_autoban_factor_help H&#65533;ufig vertriebene Spieler werden f&#65533;r NETWORK_AUTOBAN_FACTOR * ( kph - NETWORK_AUTOBAN_OFFSET ) minuten verbannt. kph ist die mittlere Zahl der Kicks pro Stunde.
network_autoban_max_kph_help Maximalwert der Kicks pro Stunde.
network_spectator_time_help Wenn dies gr&#65533;&#65533;er als 0 ist, so gibt es die maximale Zeit in Sekunden an, die ein Client ohne Spieler toleriert wird.
vote_use_server_controlled_kick_help Wenn dies auf 1 gesetzt wird, wird die neue, verbesserte, vom Server kontrollierte Methode f&#65533;r Rausschmissabstimmungen verwendet. Funktionniert nur f&#65533;r Clients ab Version 0.2.8.0_rc1.
voting_timeout_help Abstimmungen, die &#65533;lter als dieser Wert in Sekunden sind, werden abgelehnt.
voting_timeout_per_voter_help F&#65533;r jeden Stimmberechtigten wird dieser Wert auf VOTING TIMEOUT aufgeschlagen. 
allow_voting_help Wenn dieser Wert auf 1 gesetz ist, dann sind Abstimmungen erlaubt.
allow_voting_spectator_help Wenn dies auf 1 gesetzt wird, dann d&#65533;rfen auch Zuschauer abstimmen.
min_voters_help Minimalzahl der Stimmberechtigten, damit Abstimmungen zugelassen werden.
max_votes_help Maximalzahl der Abstimmungen, die gleichzeitig laufen k&#65533;nnen.
votes_cancel_help Bricht alle laufenden Abstimmungen a.
max_votes_per_voter_help Maximalzahl der Abstimmungen von jedem Stimmberechtigten, die gleichzeitig laufen k&#65533;nnnen.
voting_start_decay_help Nach sovielen Sekunden wird begonnen, die Enthaltungen in einer Abstimmung zu ignorieren; es kommt dadurch auch bei nicht absoluten Mehrheiten zu einem Ergebnis.
voting_decay_help Alle soviele Sekunden wird eine Enthaltung mehr ignoriert.
voting_bias_help F&#65533;gt so viele virtuelle W&#65533;hler hinzu, die sich gegen jede Ver&#65533;nderung aussprechen.
voting_bias_kick_help F&#65533;gt so viele virtuelle W&#65533;hler hinzu, die sich gegen jeden Rauswurf aussprechen.
voting_bias_suspend_help F&#65533;gt so viele virtuelle W&#65533;hler hinzu, die sich gegen jede Suspendierung stellen.
voting_bias_silence_help F&#65533;gt so viele virtuelle W&#65533;hler hinzu, die sich gegen jede Stummschaltung stellen.
voting_bias_voice_help F&#65533;gt so viele virtuelle W&#65533;hler hinzu, die sich gegen jede Aufhebung einer Stummschaltung stellen.
voting_bias_include_help f&#65533;gt so viele virtuelle W&#65533;hler hinzu, die sich gegen jede Include-Abstimmung stellen.
voting_bias_command_help f&#65533;gt so viele virtuelle W&#65533;hler hinzu, die sich gegen jede Kommando-Abstimmung stellen.
voting_privacy_help Kontrolliert die Ausgabe von Abstimmungen. 2: alles bleibt geheim 1: der Initiator einer Abstimmung wird im Serverlog vermerkt 0: die gesamte Abstimmung wird im Log vermerkt -1: der Initiator einer Abstimmung wird &#65533;ffentlich bekanntgegeben -2: die gesamte Abstimmung ist &#65533;ffentlich.
voting_spam_issue_help Es wird als so nevig angesehen, eine Abstimmung zu beginnen.
voting_spam_reject_help Es wird als so nevig angesehen, wenn eine Abstimmung abgelehnt wird..
voting_harm_time_help Zeit in Sekunden, die zwischen zwei sch&#65533;dlichen Abstimmungen gegen denselben Spieler liegen muss.
voting_kick_time_help Mindestzeit in Sekunden, die zwischen zwei Vertreibungsvorschl&#65533;gen gegen denselben Spieler liegen muss.
voting_maturity_help Zeit in Sekunden, die ein Spieler auf dem Server anwesend sein muss, bevor er Abstimmungen starten darf.
voting_suspend_rounds_help Anzahl der Runden, die ein Spieler via "/vote suspend <spielername>" suspendiert wird.
voting_kick_minharm_help Zahl der sch&#65533;dlichen Abstimmungen (suspension, kick,...), die gegen einen Spieler (nicht notwendigerweise erfolgreich) eingereicht werden m&#65533;ssen, bevor ein Vertreibungsvorschlag aus dem Menu wirklich als Vertreibung gehandhabt wird. Davor werden Suspendierungen daraus.
votes_suspend_help Unterbricht Abstimmungen fuer x Minuten.
votes_suspend_default_help Defaultwert f&#65533;r die Zeit in VOTES_SUSPEND.
votes_unsuspend_help Erlaubt Abstimmungen wieder.
voting_suspended Abstimmungen wurden f&#65533;r die n&#65533;chsten \1 Minuten unterbrochen.\n
voting_unsuspended Abstimmungen sind wieder erlaubt.\n
vote_rejected_voting_suspended Abstimmungen wuden vom Administrator unterbrochen.\n
fadeout_name_delay_help Zeit in Sekunden, die die Spielernamen &#65533;ber den Vehikeln gezeigt werden. Ein Wert von 0 zeigt sie gar nicht, ein Wert von -1 immer.
show_own_name_help M&#65533;chtest du auch deinen eigenen Namen sehen?
recording_debuglevel_help Niveau der zus&#65533;tzlichen Informationen, die zur Fehlersuche in Aufzeichnungen abgelegt werden
fast_forward_maxstep_help Maximale Zeit in aufgezeichneten Sekunden, die zwischen Renderschritten im schnellen Vorlauf liegt
fast_forward_maxstep_real_help Maximale Zeit in echten Sekunden, die zwischen Renderschritten im schnellen Vorlauf liegt
fast_forward_maxstep_rel_help Maximale Zeit gemessen in der Zeit bis zum Vorspulziel, die zwischen Renderschritten liegt
stop_recording_help Stoppt eine laufende Debug-Aufzeichnung, um resourcen zu sparen. Eine Wiederaufnahme ist nicht m&#65533;glich.
expect_ack_on_client_playback_help Setze auf 1, um im Playback Netzwerkproblem zu debuggen. Auf dem Default von 0 ignoriert der Client fehlende Ack-Pakete vom Server und versucht, sich irgendwie durchzuwursteln, was besser f&#65533;r das Debugging vom Spielecode ist.
camera_forbid_smart_help Verbietet die Benutzung der SmartCam f&#65533;r alle Clients
camera_forbid_in_help Verbietet die Benutzung der internen Kamera f&#65533;r alle Clients
camera_forbid_free_help Verbietet die Benutzung der freien Kamera f&#65533;r alle Clients
camera_forbid_follow_help Verbietet die Benutzung der dummen externen Kamera f&#65533;r alle Clients
camera_forbid_custom_help Verbietet die Benutzung der einstellbaren Kamera f&#65533;r alle Clients
camera_forbid_server_custom_help Verbietet die Benutzung der serverbestimmten einstellbaren Kamera f&#65533;r alle Clients
camera_forbid_custom_glance_help Verbieted die Benutzung der einstellbaren Kamera f&#65533;r das Umsehen.
camera_override_custom_glance_help Ueberschreibt den Clientseitigen CAMERA_CUSTOM_GLANCE Wert.
camera_override_custom_glance_server_custom_help Ueberschreibt den Clientseitigen CAMERA_CUSTOM_GLANCE Wert, aber nur f&#65533;r die serverbestimmte Kamera.
camera_follow_start_x_help Startposition der festen externen Kamera
camera_follow_start_y_help Startposition der festen externen Kamera
camera_follow_start_z_help Startposition der festen externen Kamera
camera_smart_start_x_help Startposition der SmartCam
camera_smart_start_y_help Startposition der SmartCam
camera_smart_start_z_help Startposition der SmartCam
camera_smart_glance_custom_help Soll die SmartCam beim Umsehen die Positionswerte der einstellbaren Kammera &#65533;bernehmen?
camera_smart_glance_custom_text Einstellbares Umsehen
camera_free_start_x_help Startposition der freien Kamera
camera_free_start_y_help Startposition der freien Kamera
camera_free_start_z_help Startposition der freien Kamera
camera_custom_back_help Position der einstellbaren Kamera: wie weit liegt sie hinter dem Vehikel?
camera_custom_rise_help Position der einstellbaren Kamera: wie weit liegt sie &#65533;ber dem Vehikel?
camera_custom_back_fromspeed_help Dieser Wert wird mit der Geschwindigkeit des Vehikels multipliziert und auf CAMERA_CUSTOM_BACK aufgeschlagen.
camera_custom_rise_fromspeed_help Dieser Wert wird mit der Geschwindigkeit des Vehikels multipliziert und auf CAMERA_CUSTOM_RISE aufgeschlagen.
camera_custom_pitch_help Position der einstellbaren Kamera: wie weit sieht sie nach oben oder unten?
camera_custom_zoom_help Position der einstellbaren Kamera: wie weit zoomt sie am Anfang der Runde herein, um die Formation zu zeigen?
camera_custom_turn_speed_help Geschwindigkeit, mit der sich die einstellbare Kamera dreht
camera_custom_turn_speed_180_help Direkt nach einer Kehrtwende wird CAMERA_CUSTOM_TURN_SPEED mit diesem Wert multipliziert angewandt.
camera_in_turn_speed_help Geschwindigkeit, mit der sich die interne Kamera dreht
camera_server_custom_back_help Position der serverseitig einstellbaren Kamera: wie weit liegt sie hinter dem Vehikel?
camera_server_custom_rise_help Position der serverseitig einstellbaren Kamera: wie weit liegt sie &#65533;ber dem Vehikel?
camera_server_custom_back_fromspeed_help Dieser Wert wird mit der Geschwindigkeit des Vehikels multipliziert und auf CAMERA_SERVER_CUSTOM_BACK aufgeschlagen.
camera_server_custom_rise_fromspeed_help Dieser Wert wird mit der Geschwindigkeit des Vehikels multipliziert und auf CAMERA_SERVER_CUSTOM_RISE aufgeschlagen.
camera_server_custom_pitch_help Position der serverseitig einstellbaren Kamera: wie weit sieht sie nach oben oder unten?
camera_server_custom_turn_speed_help Geschwindigkeit, mit der sich die serverseitig einstellbare Kamera dreht; der Wert wird von den clientseitigen Einstellungen &#65533;bernommen, wenn dieser Wert negativ ist.
camera_server_custom_turn_speed_180_help Direkt nach einer Kehrtwende wird CAMERA_SERVER_CUSTOM_TURN_SPEED mit diesem Wert multipliziert angewandt.
camera_glance_back_help Position der Umschau-Kamera: wie weit liegt sie hinter dem Vehikel?
camera_glance_rise_help Position der Umschau-Kamera: wie weit liegt sie &#65533;ber dem Vehikel?
camera_glance_back_fromspeed_help Dieser Wert wird mit der Geschwindigkeit des Vehikels multipliziert und auf CAMERA_GLANCE_BACK aufgeschlagen.
camera_glance_rise_fromspeed_help Dieser Wert wird mit der Geschwindigkeit des Vehikels multipliziert und auf CAMERA_GLANCE_RISE aufgeschlagen.
camera_glance_pitch_help Position der Umschau-Kamera: wie weit sieht sie nach oben oder unten?
camera_server_glance_back_help Position der serverseitigen Umschau-Kamera: wie weit liegt sie hinter dem Vehikel?
camera_server_glance_rise_help Position der serverseitigen Umschau-Kamera: wie weit liegt sie &#65533;ber dem Vehikel?
camera_server_glance_back_fromspeed_help Dieser Wert wird mit der Geschwindigkeit des Vehikels multipliziert und auf CAMERA_SERVER_GLANCE_BACK aufgeschlagen.
camera_server_glance_rise_fromspeed_help Dieser Wert wird mit der Geschwindigkeit des Vehikels multipliziert und auf CAMERA_SERVER_GLANCE_RISE aufgeschlagen.
camera_server_glance_pitch_help Position der serverseitigen Umschau-Kamera: wie weit sieht sie nach oben oder unten?
camera_visibility_recovery_speed_help Die Geschwindigkeit, mit der die externen Kamera-Referenzpunkte sich nach au&#65533;en bewegen
camera_visibility_wall_distance_help Entfernung, die die Kamera-Referenzpunkte von W&#65533;nden halten
camera_visibility_clip_speed_help Geschwindigkeit, mit der die Kamera versucht, die Kamera-Referenzpunkte ins Blickfeld zu bringen
camera_visibility_extension_help Entfernung (gemessen an der Vehikelgeschwindigleit) der Kamera-Referenzpunkte vom Vehikel
camera_visibility_sideskew_help Zus&#65533;tzliche Verschiebung nach vorne, die die seitlichen Kamera-Referenzpunkte erfahren
camera_visibility_lower_wall_help Wenn dies auf 1 gesetzt wird, dann werden W&#65533;nde, die die Sicht blockieren, abgesenkt anstatt dass die Kamera versucht, sich um sie herum zu bewegen.
camera_visibility_lower_wall_smart_help wie CAMERA_VISIBILITY_LOWER_WALL, aber speziell f&#65533;r die SmartCam.
bug_transparency_help Wird nicht unterst&#65533;tzt: schaltet Transparenztests f&#65533;r hohe W&#65533;nde generell ab.
bug_transparency_demand_help Wird nicht unterst&#65533;tzt: anstatt dass die W&#65533;nde abgesenkt werden, werden einfach die Sichtbarkeitstests f&#65533;r sie ausgeschaltet, so dass sie seltsam transparent erscheinen.
custom_server_name_help Name des Servers, mit dem Verbindung aufgenommen werden soll
dedicated_idle_help Nach dieser Zeit (in Stunden) beendet sich der Dedicated Server bei der n&#65533;chsten Gelegenheit selbst.
dedicated_fps_help Maximale Zahl der Simulationsschritte pro Sekunde, die der Server ausf&#65533;hren soll
dedicated_fps_idle_factor_help Maximale Zahl der Simulationsschritte pro Sekunde, die der Server ausf&#65533;hren soll, w&#65533;hrent gerade kein eingehender Netzwerkverkehr vorliegt
talk_to_master_help Soll dieser Server im Internet bekannt gemacht werden?
add_master_server_help Macht diesen Server einem weiterem Master-Server bekannt. Verwendung: ADD_MASTER_SERVER <server IP/DNS-Name> <port>(optional, standard=4533).
max_out_rate_help Maximale Netzwerkbandbreite (Ausgabe)
max_in_rate_help Maximale Netzwerkbandbreite (Eingabe)
ping_charity_help Ping-Spende: Wieviel Ping m&#65533;chtest Du gerne von deinen minderbemittelten Mitspielern &#65533;bernehmen?
ping_charity_max_help Serverseitig einstellbar: Maximale Ping-Spende, wird nur aktiv, wenn alle Clients Version 0.2.8.3 oder h&#65533;her sind. Ein Wert von 0 sollte die gef&#65533;rchteten Instant-Kills vermeiden.
ping_charity_min_help Serverseitig einstellbar: Minimale Ping-Spende, wird nur aktiv, wenn alle Clients Version 0.2.8.3 oder h&#65533;her sind.
ping_charity_server_help Nicht selbst ver&#65533;ndern: Der Server benutzt diesen Wert, um die aktuelle Ping-Spende den Clients mitzuteilen.
big_brother_help Wurde die Big-Brother information schon gesendet?
server_name_help Name dieses Servers
server_options_help Kurze Beschreibung der Einstellungen auf diesem Server.
server_ip_help IP-Adresse, auf der der Server laufen soll
server_dns_help Wenn der Server auf einem Rechner mit dynamischer, oft wechselnder IP-Adresse l&#65533;uft, aber ein DNS-Name existiert, der immer auf den Server verweist, so kann dieser DNS-Name hier eingetragen werden. Clients finden den Server so besser wieder.
server_port_help Port, auf dem dieser Server Verbindungen annimmt
client_port_help Port, auf dem wir versuchen, Verbindung aufzunehmen
max_clients_help Maximale Zahl der akzeptierten Verbindungen von Clients.
max_clients_limit Warnung: MAX_CLIENTS kann nicht gr&#65533;&#65533;er als \1 sein. Einstellung nicht ver&#65533;ndert.
max_clients_same_ip_soft_help Maximale Zahl der Clients, die von derselben IP-Adresse dauerhaft akzeptiert werden: die Verbindung &#65533;berz&#65533;hlige Clients kann jederzeit abreissen.
max_clients_same_ip_hard_help Maximale Zahl der Clients, die von derselben IP-Adresse akzeptiert werden: mehr Clients werden von Anfang an abgeblockt.
max_players_same_ip_help Maximalzahl der Spieler, die von derselben Internetadresse aus spielen d&#65533;rfen.
url_help Mit dem Server verbundene URI
setting_legacy_behavior_breaking_help Bestimmt das Verhalten gegen&#65533;ber &#65533;lteren Clients, wenn Einstellungngen ge&#65533;ndert wurden, die das Spielen praktisch unm&#65533;glich machen (z.B. MAP_FILE)
setting_legacy_behavior_bumpy_help Bestimmt das Verhalten gegen&#65533;ber &#65533;lteren Clients, wenn Einstellungngen ge&#65533;ndert wurden, die das Spielen erschweren (z.B. Cycle_DELAY_TIMEBASED)
setting_legacy_behavior_annoying_help Bestimmt das Verhalten gegen&#65533;ber &#65533;lteren Clients, wenn Einstellungngen ge&#65533;ndert wurden, die leichte St&#65533;rungen hervorrufen (z.B. Cycle_RUBBER_MINDISTANCE)
setting_legacy_behavior_cheating_help Bestimmt das Verhalten gegen&#65533;ber &#65533;lteren Clients, wenn Einstellungngen ge&#65533;ndert wurden, die, wenn ignoriert, als Betrug angesehen werden (z.B. DOUBLEBIND_TIME)
setting_legacy_behavior_visual_help Bestimmt das Verhalten gegen&#65533;ber &#65533;lteren Clients, wenn Einstellungngen ge&#65533;ndert wurden, die nur Auswirkungen auf Anzeigen haben (z.B. CYCLE_RUBBER_*)
png_screenshot_help Speichert Schnappsch&#65533;sse als PNG, nicht BMP.
white_sparks_help Zeichnet Funken in wei&#65533;, nicht in der Farbe der Vehikel.
keep_window_active_help Auch wenn das Fenster nicht mehr aktiv ist, soll die Bilddarstellung nicht abbrechen.
show_brake_help Soll die Bremsanzeige im HUD gezeigt werden?
show_alive_help Soll der Freund/Feindz&#65533;hler im HUD gezeigt werden?
show_fastest_help Soll der schnellste Spieler im HUD gezeigt werden?
show_hud_help Soll das HUD gezeigt werden?
show_ping_help Soll dein Ping im HUD gezeigt werden?
show_rubber_help Soll die Rubber-Anzeige im HUD gezeigt werden?
show_score_help Soll die Punktzahl im HUD gezeigt werden?
show_speed_help Soll das Tachometer im HUD gezeigt werden?
show_time_help Soll die aktuelle Uhrzeit im HUD gezeigt werden?
show_time_24_help Soll die Uhr im 24-Stunden-Format gezeigt werden?
speed_gauge_locx_help Horizontale Position des Tachometers
speed_gauge_locy_help Vertikale Position des Tachometers
speed_gauge_size_help G&#65533;&#65533;e des Tachometers
rubber_gauge_locx_help Horizontale Position des Rubber-Meters
rubber_gauge_locy_help Vertikale Position des Rubber-Meters
rubber_gauge_size_help G&#65533;&#65533;e des Rubber-Meters
brake_gauge_locx_help Horizontale Position der Bremsanzeige
brake_gauge_locy_help Vertikale Position der Bremsanzeige
brake_gauge_size_help G&#65533;&#65533;e der Bremsanzeige
alive_locx_help Horizontale Position des Freund/Feindz&#65533;hlers
alive_locy_help Vertikale Position des Freund/Feindz&#65533;hlers
alive_size_help G&#65533;&#65533;e des Freund/Feindz&#65533;hlers
fastest_locx_help Horizontale Position des schnellsten Spielers in der Anzeige
fastest_locy_help Vertikale Position des schnellsten Spielers in der Anzeige
fastest_size_help G&#65533;&#65533;e des schnellsten Spielers in der Anzeige
ping_locx_help Horizontale Position der Ping-Anzeige
ping_locy_help Vertikale Position der Ping-Anzeige
ping_size_help G&#65533;&#65533;e der Ping-Anzeige
score_locx_help Horizontale Position der Punktzahl in der Anzeige
score_locy_help Vertikale Position der Punktzahl in der Anzeige
score_size_help G&#65533;&#65533;e der Punktzahl in der Anzeige
cm_locy_help Vertikale Position der Zentralnachrichten vom Server
hud_cache_threshold_help Update-Schwelle f&#65533;r HUD-Anzeigen, wenn Display-Listen-Optimierung aktiv ist. Erst, wenn die &#65533;nderung der Anzeigen eine durch diesen Wert bestimmte Schwelle &#65533;berschreiten, werden sie neu gezeichnet.
hud_max_width_help Maximale Breite des unteren HUD in Relation zur Bildschirmh&#65533;he. Ein Wert von 0 sorgt f&#65533;r das alte Verhalten (<=0.2.9.0), bei dem das HUD einfach &#65533;ber die gesamte Breite gestreckt wird, ohne die H&#65533;he an Bildschirme in nicht-4:3-Formaten anzupassen.
grid_size_help Abstand zwischen Rasterlinien
grid_size_moviepack_help Abstand zwischen Rasterlinien im Moviepack
floor_red_help Bodenfarbe
floor_green_help Bodenfarbe
floor_blue_help Bodenfarbe
rim_wall_stretch_x_help Ausdehnung der Textur der Arenabegrenzung, horizontal
rim_wall_stretch_y_help Ausdehnung der Textur der Arenabegrenzung, vertikal
rim_wall_wrap_y_help Wenn dies auf 1 gesetzt wird, dann wird die Textur der Arenabegrenzung vertikal wiederholt.
moviepack_floor_red_help Bodenfarbe
moviepack_floor_green_help Bodenfarbe
moviepack_floor_blue_help Bodenfarbe
moviepack_wall_stretch_help Abstand der vertikalen Linien auf den W&#65533;nden (mit Moviepack)
moviepack_rim_wall_stretch_x_help Ausdehnung der Textur der Arenabegrenzung, horizontal (F&#65533;r Moviepack)
moviepack_rim_wall_stretch_y_help Ausdehnung der Textur der Arenabegrenzung, vertikal (F&#65533;r Moviepack)
swapmode_text Pufferumschaltmodus:
swapmode_help Bestimmt die Methode, mit der in jedem Renderschritt die Ausgabe mit der Eingabe synchronisiert wird. Der Aktuelle Wert bewirkt:
swapmode_fastest_text Schnell
swapmode_fastest_help Keine Synchronisation. Das ist am schnellsten, aber die Grafikausgabe kann m&#65533;glicherweise sehr lange hiter der Eingabe herhinken.
swapmode_glflush_text glFlush
swapmode_glflush_help Die Funktion glFlush() wird zur Synchronisation verwendet. Die Prozessorbelastung ist gering.
swapmode_glfinish_text glFinish
swapmode_glfinish_help glFinish() wird zur Synchronisation verwendet. Nur so ist es garantiert, dass Eingabe und Ausgabe wirklich Synchron laufen, aber der Preis ist auf einigen Systemen die Vollauslastung des Prozessors.
swap_mode_help Bestimmt, wie Ein- und Ausgabe synchronisiert werden. 0: gar nicht, 1: mit glFlush(), 2: mit glFinish().
texture_mode_0_help Bodentextur:
texture_mode_1_help Wandtexturen:
texture_mode_2_help Objekttexturen:
texture_mode_3_help Schrift:
gl_extensions_help OpenGL System-Information
gl_version_help OpenGL System-Information
gl_renderer_help OpenGL System-Information
gl_vendor_help OpenGL System-Information
alpha_blend_help Aktiviert Transparenzeffekte
zone_alpha_toggle_help Dieser wert wird mit ALPHA_BLEND geXORed, um den Rendermodus der Zonen zu bestimmen
zone_segments_help Mit wievelen Segmenten Zonen dargestellt werden. Default: 11
zone_seg_length_help Der Anteil jedes Zonensegents, der tats&#65533;chlich dargestellt wird. Default: .5
zone_bottom_help Unterer Rand der Zonen. Default: 0.0
zone_height_help H&#65533;he der Zonen: Default: 5.0
smooth_shading_help Aktiviert "Rundes Licht"
text_out_help Aktiviert Textausgabe
console_columns_help Anzahl der Spalten der Textausgabe. 0 f&#65533;r Automatikmodus. -1, um den Bitmap-Font 1:1 zu verwenden, egal wie klein das wird.
console_rows_help Anzahl der Zeilen der Textausgabe (normal)
console_rows_max_help Anzahl der Zeilen der Textausgabe (maximal beim Hochscrollen)
console_indent_help Anzahl der Leerzeichen, mit denen die Vortsetzung einer automatisch umgebrochenen Konsolenzeile einger&#65533;ckt wird
console_decorate_id_help Jede Ausgabezeile wird mit der ID-Nummer des Clients, der sie verursacht hat, dekoriert
console_decorate_ip_help Jede Ausgabezeile wird mit der IP-Adresse des Clients, der sie verursacht hat, dekoriert
console_decorate_timestamp_help Dekoriert jede Zeile der Konsolenausgabe mit aktuellem Datum und Uhrzeit
console_ladder_log_help Schickt das Ladder-Log auch an die Standardausgabe
ladderlog_decorate_timestamp_help Dekoriert jede zeile von ladderlog.txt mit aktuellem Datum und Uhrzeit
ladderlog_write_all_help Setzt alle LADDER_LOG_WRITE_*-Einstellungen auf denselben Wert
ladderlog_write_all_usage Verwendung: LADDER_LOG_WRITE_ALL 1|0
ladderlog_write_all_enabled Aktiviert volle Ausgabe nach ladderlog.txt.
ladderlog_write_all_disabled Deaktiviert ausgabe nach ladderlog.txt.
ladderlog_write_authority_blurb_help Schreibt in ladderlog.txt: AUTHORITY_BLURB <Name> <Wert>
ladderlog_write_basezone_conquered_help Schreibt in ladderlog.txt: BASEZONE_CONQUERED <Team> <cx> <cy>
ladderlog_write_basezone_conquerer_help Schreibt in ladderlog.txt: BASEZONE_CONQUERER <Spieler>
ladderlog_write_chat_help Schreibt in ladderlog.txt: CHAT <Redner> [/me] <was er sagt>
ladderlog_write_command_help Schreibe in ladderlog.txt: COMMAND <Kommando> <Spieler> <Text>
ladderlog_write_death_frag_help Schreibt in ladderlog.txt: DEATH_FRAG <Beute> <J&#65533;ger>
ladderlog_write_death_suicide_help Schreibt in ladderlog.txt: DEATH_SUICIDE <Spieler>
ladderlog_write_death_teamkill_help Schreibt in ladderlog.txt: DEATH_TEAMKILL <Beute> <J&#65533;ger>
ladderlog_write_encoding_help Schreibt in ladderlog.txt: ENCODING <zeichensatz>. Spezifiziert die verwendete Zeichensatz-Encodierung.
ladderlog_write_game_end_help Schreibt in ladderlog.txt: GAME_END
ladderlog_write_game_time_help Schreibt in ladderlog.txt:  GAME_TIME <Zeit> (beachte ebenfalls: GAME_TIME_INTERVAL)
ladderlog_write_match_winner_help Schreibt in ladderlog.txt: MATCH_WINNER <Gewinner>
ladderlog_write_new_match_help Schreibt in ladderlog.txt: NEW_MATCH
ladderlog_write_new_round_help Schreibt in ladderlog.txt: NEW_ROUND
ladderlog_write_num_humans_help Schreibt in ladderlog.txt: NUM_HUMANS <Zahl der Menschlichen Spieler>
ladderlog_write_online_player_help Schreibt in ladderlog.txt: ONLINE_PLAYER <Name> [<Ping> [<Team>]]
ladderlog_write_player_entered_help Schreibt in ladderlog.txt: PLAYER_ENTERED <Name> <IP> <Spitzname>
ladderlog_write_player_left_help Schreibt in ladderlog.txt: PLAYER_LEFT <Name> <IP>
ladderlog_write_player_renamed_help Schreibt in ladderlog.txt: PLAYER_RENAMED <alter Name> <neuer Name> <IP> <Spitzname>
ladderlog_write_positions_help Schreibt in ladderlog.txt: POSITIONS <Team> <Spieler1 Spieler2 ...>
ladderlog_write_round_score_help Schreibt in ladderlog.txt: ROUND_SCORE <Punktzahl diese Runde> <Spieler> [<Team>]
ladderlog_write_round_score_team_help Schreibt in ladderlog.txt: ROUND_SCORE_TEAM <Punktzahl diese Runde> <Team>
ladderlog_write_round_winner_help Schreibt in ladderlog.txt: ROUND_WINNER <Gewinner>
ladderlog_write_sacrifice_help Schreibt in ladderlog.txt: SACRIFICE <Spieler, der das Loch benutzt hat> <Spieler, der das Loch gemacht hat> <Spieler, dessen Wand durchl&#65533;chert wurde>
ladderlog_write_wait_for_external_script_help Schreibt in ladderlog.txt: WAIT_FOR_EXTERNAL_SCRIPT (beachte ebenfalls: WAIT_FOR_EXTERNAL_SCRIPT und WAIT_FOR_EXTERNAL_SCRIPT_TIMEOUT)
ladderlog_write_team_created_help Schreibt in ladderlog.txt: TEAM_CREATED <Teamname>
ladderlog_write_team_destroyed_help Schreibt in ladderlog.txt: TEAM_DESTROYED <Teamname>
ladderlog_write_team_renamed_help Schreibt in ladderlog.txt: TEAM_RENAMED <alter Name> <neuer Name>
ladderlog_write_team_player_added_help Schreibt in ladderlog.txt: TEAM_PLAYER_ADDED <Teamname> <Spieler>
ladderlog_write_team_player_removed_help Schreibt in ladderlog.txt: TEAM_PLAYER_REMOVED <Teamname> <Spieler>
ladderlog_game_time_interval_help Wenn dies auf einen positiven Wert gesetz wird, so wird alle n Sekunden eine Statusmeldung ins Ladder-Log geschrieben.
chat_log_help Schreibt maschinenlesbares Chatlog in var/chatlog.txt
console_log_help Schreibt alle Konsolennachrichten in ladderlog.txt
show_fps_help Aktiviert Performance-Anzeige 
show_recording_time_help Aktiviert Aufzeichnungszeit-Anzeige
floor_mirror_help Spiegelung des Bodens
floor_detail_help Detail des Bodens
high_rim_help Aktiviert sehr hohe Randw&#65533;nde
dither_help Verwende Farbmischung
upper_sky_help Zeichne die obere Himmelsebene
lower_sky_help Zeichne die untere Himmelsebene
sky_wobble_help Himmelsbewegung
infinity_plane_help Verwende unendlich ferne Punkte (funktionniert manchmal nicht)
lag_o_meter_help Zeichne das Lag-O-Meter im Netzwerkspiel
lag_o_meter_scale_help Gr&#65533;&#65533;enfaktor des Lag-O-Meters. 1.0 w&#65533;re korrekt, aber &#65533;ltere Versionen von AA waren durch einen Bug auf .5 fest eingestellt.
lag_o_meter_threshold_help Das Lag-O-Meter wird nur dann angezeigt, wenn es diese Gr&#65533;&#65533;e &#65533;bersteigt.
lag_o_meter_blend_help Bestimmt, wie stark die Farbe eines Spielers sein Lag-O-Meter beinflusst. Bei 1 wird das Lag-O-Meter ganz wei&#65533;, bei 0 nimmt es komplett die Farbe des Spielers an.
lag_o_meter_use_old_help Soll das alte, nicht wirklich korrekte Lag-O-Meter angezeigt werden?
axes_indicator_help Sollen Richtungshinweise gezeigt werden?
predict_objects_help Vorhersage der Vehikelbewegungen im Netzwerkspiel
predict_walls_help Vorhersage der Vehikelw&#65533;nde. N&#65533;tzlich, um die gef&#65533;rchteten Instakills etwas einzud&#65533;mmen.
textures_hi_help Verwende 32-Bit-Texturen
sparks_help L&#65533;sst die Funken fliegen
explosion_help Schaltet Explosionen ein
wrap_menu_help Kann man ein Menu nach oben verlassen (und es somit von unten wieder betreten)?
floor_mirror_int_help St&#65533;rke der Bodenspiegelungen
color_strings_help Markiere Texte farblich (z.B. Namen im Chat)
filter_color_strings_help Entferne Farbcodierungen aus allen Texten, die &#65533;ber das Netwerk empfangen werden.
filter_dark_color_strings_help Entferne zu dunkle Farbcodierungen aus Zeichenketten.
filter_color_names_help Entferne Farbcodierungen aus Spielernamen.
filter_dark_color_names_help Entferne zu dunkle Farbcodierungen aus Spielernamen.
filter_name_ends_help Entferne Leerzeichen und anderen M&#65533;ll von Anfang und Ende der Spielernamen.
filter_name_middle_help Sollen extra-Freir&#65533;ume und anderer M&#65533;ll aus Spielernamen entfernt werden?
filter_color_server_names_help Entferne Farbcodierungen aus Servernamen im Browser.
filter_dark_color_server_names_help Entferne zu dunkle Farbcodierungen aus Servernamen.
filter_color_team_help Entferne Farbcodierungen aus /team-Nachrichten.
filter_dark_color_team_help Entferne zu dunkle Farbcodierungen aus /team-Nachrichten.
zone_alpha_help Transparenzfaktor f&#65533;r Rendering der Zonen. 1.0 ist das Maximum.
zone_alpha_server_help Transparenzfaktor f&#65533;r Rendering der Zonen, vom Server kontrolliert. 1.0 ist das Maximum.
custom_screen_height_help Benutzerdefinierte Bildschirmh&#65533;he
custom_screen_width_help Benutzerdefinierte Bildschirmbreite
custom_screen_aspect_help Benutzerdefiniertes Verh&#65533;ltnis Pixelbreite/Pixelh&#65533;he
screen_size_desktop Desktop
armagetron_screenmode_help Bildschirmaufl&#65533;sung
armagetron_last_screenmode_help letzte Bildschirmaufl&#65533;sung
armagetron_windowsize_help Fenstergr&#65533;sse
armagetron_last_windowsize_help letzte Fenstergr&#65533;sse
fullscreen_help Vollbild oder Fenster?
last_fullscreen_help Vollbild oder Fenster, letzte erfolgreiche Einstellung
check_errors_help Soll \g auf Fehler bei der Grafikinitialisierung achten?
last_check_errors_help Soll \g auf Fehler bei der Grafikinitialisierung achten, letzte erfolgreiche Einstellung?
colordepth_help Farbtiefe: 0 f&#65533;r 16 Bit, 1 f&#65533;r Standard, 2 f&#65533;r 32 Bit
last_colordepth_help Farbtiefe, letzte erfolgreiche Einstellung
zdepth_help Z-Buffer-Tiefe: 0 f&#65533;r 16 Bit, 1 f&#65533;r Standard, 2 f&#65533;r 32 Bit
last_zdepth_help Z-Buffer-Tiefe, letzte erfolgreiche Einstellung
use_sdl_help Initiiere OpenGL &#65533;ber SDL?
last_use_sdl_help Initiiere OpenGL &#65533;ber SDL, letzte erfolgreiche Einstellung
failed_attempts_help Anzahl der erfolglosen Versuche, die Graphik zu initialisieren
software_renderer_help Ist der OpenGL Renderer nicht Hadware-Beschleunigt?
use_displaylists_help Sollen display lists f&#65533;r die Vehikel verwendet werden?
simple_trail_help Wenn dies auf 1 gesetzt wird, werden die W&#65533;nde der Vehikel nur vereinfacht dargestellt. F&#65533;r sehr alte Rechner.
sound_buffer_shift_help Puffergr&#65533;ssen-Multiplikator
sound_quality_help Soundqualit&#65533;t [0=aus, 3=hoch]
sound_sources_help Anzahl der Soundquellen, die gleichzeitig h&#65533;rbar sind
viewport_conf_help Fensterkonfiguration; bestimmt wie viele Spieler an diesem Computer spielen
viewport_belongs_help Dieses Fenster einem Spieler zuweisen
word_delimiters_help Zeichen, die in Texteingabefeldern als Wortgrenzen z&#65533;hlen.
mouse_grab_help F&#65533;ngt den Mauszeiger ein, damit er das Fenster nicht verl&#65533;sst
moviepack_help Verwende das Moviepack, wenn es installiert ist
armagetron_version_help Aktuelle Version von \g
message_of_day_help Begr&#65533;ssungstext f&#65533;r neue Benutzer
title_of_day_help Titel &#65533;ber MESSAGE_OF_DAY f&#65533;r Clients, die das unterst&#65533;tzen.
message_of_day_timeout_help Zeit, die MESSAGE_OF_DAY angezeigt bleibt
round_console_message_help Konsolennachricht, die jede Runde wiederholt wird
round_center_message_help Zentralnachricht, die jede Runde wiederholt wird
password_storage_help Bestimmt, wo die Passw&#65533;rter gespeichert werden: gar nicht (-1), nur im Speicher(0) oder auf der Festplatte(1, nicht empfohlen)
protect_sensitive_files_help Soll verhindert werden, dass user.cfg und andere Dateien von anderen Benutzern gelesen werden k&#65533;nnen?
admin_pass_help Kennwort f&#65533;r das grundlegende im Spiel admin
backward_compatibility_help Maximale Zahl &#65533;lterer Versionen, die noch unterst&#65533;tzt werden.
new_feature_delay_help Deaktiviert alle Features, die erst w&#65533;hrend der letzten X Versionen des Netzwerkprotokolls hinzugekommen sind.
min_protocol_version_help Kleinste Protokoll-Version, die zum Spielen zugelassen ist.
max_protocol_version_help Wenn dies > 0 ist, ist es die h&#65533;chste unterst&#65533;tzte Protokollversion. Features, die erst un h&#65533;heren Versionen dazugekommen sind, werden abgeschaltet.
quit_help Beendet den Serverprozess.
exit_help Beendet den Serverprozess.
only_works_on_server Der Konsolenbefehl \1 funktionniert nur auf dem Server. Wenn Du entsprechende Rechte hast, kannst du ihm aktivieren, indem Du "/admin \1 \2" sagst.\n
players_help Gibt eine Liste der eingeloggten Spieler aus
teams_help Gibt eine Liste aller Teams mit einer rudiment&#65533;ren Darstellung der Formation aus. Analog zum Chat-Kommando /teams.
kill_help T&#65533;tet den angegebenen Spieler (als Warnung vor einem Rausschmiss)
silence_help Verbietet einem bestimmten Spieler, &#65533;ffentlich zu Reden
unsilence_help Gegenteil von SILENCE
suspend_help Suspendiert einen Spieler f&#65533;r die n&#65533;chsten N Runden (Defaultwert f&#65533;r N ist SUSPEND_DEFAULT_ROUNDS)
unsuspend_help Hebt eine Suspendierung auf.
suspend_default_rounds_help Wieviele Runden soll eine Suspendierung normalerweise dauern?
voice_help Kehrt SILENCE um
allow_team_change_player_help Erlaubt einem bestimmten Speiler, einmal das Team zu wechseln
disallow_team_change_player_help Kehrt ALLOW_TEAM_CHANGE_PLAYER um
kick_help Wirft den angegebenen Spieler vom Server.
default_kick_reason_help Standardgrund f&#65533;r ein KICK-Kommando.
kick_to_help Wirft den angegebenen Spieler vom Server, und, falls m&#65533;glich, leitet ihn auf einen anderen Server weiter.
move_to_help Wirft den angegebenen Spieler vom Server, und, falls m&#65533;glich, leitet ihn auf einen anderen Server weiter. Hat keine sch&#65533;dlichen Nebenwirkungen.
default_kick_to_reason_help Standardgrund f&#65533;r ein KICK_TO/MOVE_TO-Kommando.
default_kick_to_server_help Standard-IP bzw. Name des Servers, auf den per KICK_TO oder MOVE_TO weitergeleitet wird.
default_kick_to_port_help Standard-Port des Servers, auf den per KICK_TO oder MOVE_TO weitergeleitet wird.
vote_kick_to_server_help IP bzw. Name des Servers, auf den per Abstimmungs-Rausschmiss weitergeleitet wird.
vote_kick_to_port_help Port des Servers, auf den per Abstimmungs-Rausschmiss weitergeleitet wird.
vote_kick_reason_help Standartgrund, der Spielern f&#65533;r einen Abstimmungs-Rausschmiss gegeben wird.
ban_help Wirft den angegebenen Spieler vom Server und verbannt ihn f&#65533;r eine variable Zeit in Minuten.
ban_ip_help Verbannt spieler von der angegebenen IP-Adresse f&#65533;r die angegebene Zeit in Minuten vom Server.
ban_list_help Gibt die Liste der Verbannten IP-Adressen aus.
unban_ip_help Hebt eine Verbannung auf.
player_list_hidden_player_prefix_help Der Prefix, der vor versteckten Globalen IDs gezeigt wird, wenn man sie doch sehen kann.
player_list_search \1: Suchmuster "\n" passt auf:\n
player_list_search_no_results \1: Suchmuster "\2" liefert keine Treffer.\n
player_list_search_end \1: Ende der Suchergebnisse (\2 Treffer).\n
player_list_end \1: \2 Spieler.\n
player_list_disconnected K&#65533;rzlich vom Server gegangene Spieler und ihre letzten &#65533;u&#65533;erungen.
admins_help Gibt eine Liste der Administratoren. Siehe auch /admins and /listadmins chat commands.
admin_list_cant_see \1: Zugriff auf Administratorenliste verweigert.\n
admin_list_authoritylevel Benutzer von Meldeamt \1
admin_list_end \1: \2 Benutzer und \3 Melde&#65533;mter auf \4 Zugriffsleveln.\n
admin_list_colors_best_red_help Rot-Komponente des besten Zugriffslevels in der /admins-Liste
admin_list_colors_best_green_help Gr&#65533;n-Komponente des besten Zugriffslevels in der /admins-Liste
admin_list_colors_best_blue_help Blau-Komponente des besten Zugriffslevels in der /admins-Liste
admin_list_colors_worst_red_help Rot-Komponente des besten Zugriffslevels in der /admins-Liste
admin_list_colors_worst_green_help Gr&#65533;n-Komponente des besten Zugriffslevels in der /admins-Liste
admin_list_colors_worst_blue_help Blau-Komponente des besten Zugriffslevels in der /admins-Liste
admin_list_min_access_level_help Minimaler Zugriffslevel, ab dem jemand in /admins gelistet wird
console_message_help Gibt eine Nachricht auf den Konsolen aller angeschlossenen Spieler aus.
center_message_help Gibt eine Nachricht in der Bildschirmmitte aller angeschlossenen Spieler aus.
fullscreen_message_help Unterbricht das Spiel mit einer bildschirmf&#65533;llenden Nachrict.
say_help L&#65533;sst den Server-Administrator etwas sagen.
rename_help Benennt den angegebenen Spieler um.
allow_rename_player_help Gibt dem angegebenen Spieler die Erlaubnis, seinen Namen wieder zu &#65533;ndern.
disallow_rename_player_help Nimmt dem angegebenen Spieler die Erlaubnis, seinen Namen zu &#65533;ndern.
bug_rip_help Erm&#65533;glicht es, durch sehr nahes Fahren am Rand ein Loch in diesen zu reissen.
bug_tunnel_help L&#65533;sst in manchen Situationen Spieler durch W&#65533;nde gehen.
bug_color_overflow_help Verhindert nicht den &#65533;berlaufsfehler, der es Spielern erlaubt, ihrem Vehikel und ihrer Wand verschiedene Farben zu geben
input_items_unbound Nicht belegt
input_items_global Sondertasten
input_or oder
tooltip_how_to_get_rid_of Oder sieh dir die Tastaturbelegung im Menu "Spieler Konfigurieren/Einstellungen f&#65533;r Spieler 1/Spiel-Tasten" an.
input_console_input_text Konsole
input_console_input_help Hiermit kann man einen Befehl in der Konsole eingeben
input_screenshot_text Screenshot
input_screenshot_help Macht einen Screenshot und speichert ihn in der Datei screenshot_X.bmp
input_chat_tooltip Dr&#65533;cke \1 zum Plaudern.
input_chat_text Chat
input_chat_help Zum Plaudern in Netzwerkspielen
input_toggle_spectator_tooltip Dr&#65533;cke \1, um in/aus dem Zuschauermodus zu wechseln.
input_toggle_spectator_text Zuschauermodus An/Aus
input_toggle_spectator_help Aktiviert/Deaktiviert den Zuschauermodus f&#65533;r kleinere Spielpausen.
input_score_text Punkte
input_score_help Zeigt den aktuellen Punktestand an
input_toggle_fullscreen_text Vollbild/Fenster umschalten
input_toggle_fullscreen_help Wechselt zwischen Vollbild und Fenstermodus
input_toggle_mousegrab_text Maus einfangen/freilassen
input_toggle_mousegrab_help F&#65533;ngt den Mauszeiger im Fenster ein oder befreit ihn wieder
input_reload_textures_text Texturen neu laden
input_reload_textures_help L&#65533;dt alle Texturen neu. N&#65533;tzlich f&#65533;r Grafiker, um ihre neuen Werke zu testen.
input_ingame_menu_tooltip Dr&#65533;cke \1, um das Menu zu aktivieren.
input_ingame_menu_text Menu aktivieren
input_ingame_menu_help Aktiviert das Menu aus dem Spiel heraus. ESC is zus&#65533;tzlich zu den hier gesetzten Tasten fest darauf einprogrammiert, damit niemand im Spiel gefangen bleibt :)
input_pause_game_text Pause
input_pause_game_help H&#65533;lt die Spielzeit an oder setzt sie wieder fort.
input_mess_up_text nach oben scrollen
input_mess_up_help Scrollt die Nachrichten eine Seite nach oben.
input_mess_down_text nach unten scrollen
input_mess_down_help Scrollt die Nachrichten eine Seite nach unten.
input_mess_end_text ans Ende scrollen
input_mess_end_help Scrollt ans Ende der Nachrichten und zeigt die neuesten.
input_cycle_brake_tooltip Dr&#65533;cke \1 zum Bremsen (oder um, auf einigen Serven, Spezialfunktionen zu aktivieren)
input_cycle_brake_text Bremsen
input_cycle_brake_help Verringert die Geschwindigkeit
input_cycle_brake_toggle_text Bremse ein/ausschalten
input_cycle_brake_toggle_help Schaltet die Bremse permanent ein oder aus, ohne dass man eine Taste gedr&#65533;ckt halten muss
input_cycle_turn_right_tooltip Dr&#65533;cke \1, um nach rechts abzubiegen.
input_cycle_turn_right_text Rechts
input_cycle_turn_right_help Macht eine scharfe Rechtskurve
input_cycle_turn_left_tooltip Dr&#65533;cke \1, um nach links abzubiegen.
input_cycle_turn_left_text Links
input_cycle_turn_left_help Macht eine scharfe Linkskurve
input_move_back_text Hinten
input_move_back_help Bewegt die Kamera nach hinten (falls das in der aktuellen Kamera erlaubt ist)
input_move_forward_text Vorn
input_move_forward_help Bewegt die Kamera nach vorne (falls das in der aktuellen Kamera erlaubt ist)
input_move_down_text Unten
input_move_down_help Bewegt die Kamera nach unten (falls das in der aktuellen Kamera erlaubt ist)
input_move_up_text Oben
input_move_up_help Bewegt die Kamera nach oben (falls das in der aktuellen Kamera erlaubt ist)
input_move_right_text Rechts
input_move_right_help Bewegt die Kamera nach rechts (falls das in der aktuellen Kamera erlaubt ist) oder dreht sie nach links.
input_move_left_text Links
input_move_left_help Bewegt die Kamera nach links (falls das in der aktuellen Kamera erlaubt ist) oder dreht sie nach rechts.
input_zoom_out_text Rauszoomen
input_zoom_out_help Vergr&#65533;ssert den Bildausschnitt
input_zoom_in_text Reinzoomen
input_zoom_in_help Verkleinert den Bildauschnitt (erh&#65533;ht die Vergr&#65533;sserung)
input_glance_back_tooltip Dr&#65533;cke \1, um nach hinten zu blicken.
input_glance_back_text R&#65533;ckspiegel
input_glance_back_help Kehrt die Kamerarichtung um, solange die Taste gedr&#65533;ckt ist.
input_glance_right_tooltip Dr&#65533;cke \1, um nach rechts zu blicken.
input_glance_right_text Rechtsblick
input_glance_right_help Dreht die Kamera f&#65533;r kurze Zeit nach rechts.
input_glance_left_tooltip Dr&#65533;cke \1, um nach links zu blicken.
input_glance_left_text Linksblick
input_glance_left_help Dreht die Kamera f&#65533;r kurze Zeit nach links.
input_bank_down_text Blick senken
input_bank_down_help Dreht die Kamera nach unten (falls das erlaubt ist) oder bewegt sie nach oben
input_bank_up_text Blick heben
input_bank_up_help Dreht die Kamera nach oben (falls das erlaubt ist) oder bewegt sie nach unten
input_look_right_text Rechtsdrehung
input_look_right_help Dreht die Kamera nach rechts (falls das erlaubt ist) oder bewegt sie nach links
input_look_left_text Linksdrehung
input_look_left_help Dreht die Kamera nach links (falls das erlaubt ist) oder bewegt sie nach rechts
input_switch_view_tooltip Dr&#65533;cke \1, um den Kameramodus zu wechseln.
input_switch_view_text Umschalten
input_switch_view_help Ver&#65533;ndert den Kameramodus. Zur Verf&#65533;gung steheh: Schlaue extene Kamera (Voreinstellung), dumme extene Kamera sowie freie Kamera und interne Kamera.
input_instant_chat_text Kurzmeldung \1
input_instant_chat_help Aktiviert eine der vorher eingespeicherten Kurznachrichten an die anderen Spieler
console_repetition (\1 mal)\n
main_menu_text \g v\1
game_menu_text Spielen
game_menu_main_help Stellt die Spielparameter ein und startet das Spiel
player_mainmenu_text Spieler konfigurieren
player_mainmenu_help Spielernamen, Tastatureinstellung, Kameraoptionen....
system_settings_menu_text System konfigurieren
system_settings_menu_help Einstellungen f&#65533;r Sound, Graphik und allgemeines Erscheinungsbild
main_menu_about_text &#65533;ber \g
main_menu_about_help Displays detailed information about this game.
main_menu_exit_text Spiel verlassen
main_menu_exit_help Auf Wiedersehen!
ingame_menu_text Spielmenu
game_menu_ingame_text Spiel anpassen
game_menu_ingame_help Stellt die Spielparameter ein
ingame_menu_exit_text Zur&#65533;ck zum Spiel
ingame_menu_exit_help Bringt dich zur&#65533;ck auf das Spieleraster.
game_menu_shutdown_text Server beenden
game_menu_shutdown_help Beendet den Serverprozess und f&#65533;hrt wieder zum Hauptmen&#65533;.
game_menu_exit_text Spieleraster verlassen
game_menu_exit_help Beendet das aktuelle Spiel und f&#65533;hrt zur&#65533;ck zum Spielmen&#65533;.
game_menu_disconnect_text Verbindung trennen
game_menu_disconnect_help Trennt die Verbindung zum Server und f&#65533;hrt wieder zum Hauptmen&#65533;.
version_info_title &#65533;ber diese Installation von \g
version_info_version Version von \g: \1
version_info_misc_stuff \n0xff8888Offizielle Website:0xRESETT http://armagetronad.net/\n0xff8888Offizielles Forum:0xRESETT https://forums3.armagetronad.net/\n0xff8888Wiki (Strategie, Turniere, Dokumentation, ...):0xRESETT http://wiki.armagetronad.net/\n0xff8888Projektverwalter:0xRESETT z-man, Tank Program (guru3), Lucifer
path_info_user_cfg Pfad zu user.cfg:
path_info_config Konfigurationsverzeichnisse:
path_info_resource Resourcen:
path_info_data Daten-Verzeichnisse:
path_info_screenshot Screenshot-Verzeichnisse:
path_info_var Verzeichnisse f&#65533;r Spieldaten:
version_info_gl_intro \n\n0xff8888OpenGL-Informationen:0xRESETT 
version_info_gl_vendor \n  GL Hersteller : 
version_info_gl_renderer \n  GL Renderer   : 
version_info_gl_version \n  GL Version    : 
game_menu_start_text Solospiel
game_menu_start_help Transportiert alle lokal eingerichteten Spieler auf das Spieleraster.
network_menu_text Mehrspieler
network_menu_help Verbindet dich mit einem Netzwerkspiel oder f&#65533;ngt eines an.
game_settings_menu_text Spiel konfigurieren
game_settings_menu_help W&#65533;hle die Anzahl der Gegner und den Spielmodus.
game_menu_reset_text Neues Match
game_menu_reset_help Nach der aktuellen Runde wird ein neues Match begonnen; alle Punktzahlen werden wieder auf Null gesetzt.
game_menu_finish_text Am Rundenende:
game_menu_finish_help Was passiert, wenn alle menschlichen Spieler tot sind?
game_menu_finish_expr_text Schnellstart
game_menu_finish_expr_help Die n&#65533;chste Runde beginnt so schnell wie m&#65533;glich
game_menu_finish_stop_text Normaler Neustart
game_menu_finish_stop_help Die n&#65533;chste Runde beginnt nach ein paar Sekunden
game_menu_finish_fast_text Zeitrafferende
game_menu_finish_fast_help Das Spiel wird fortgesetzt, bis ein Sieger feststeht, allerdings in Zeitraffer.
game_menu_finish_normal_text Langsames Ende
game_menu_finish_normal_help Das Spiel wird fortgesetzt, bis ein Sieger feststeht. Extrem &#65533;de.
game_menu_mode_text Spielmodus:
game_menu_mode_help Die Regeln, nach denen gespielt wird:
game_menu_mode_free_text Freistil
game_menu_mode_free_help Keine Regeln, kein Sieger. Das Spiel endet, wenn alle tot sind.
game_menu_mode_lms_text Duell
game_menu_mode_lms_help Der letzte lebende Spieler gewinnt
game_menu_mode_team_text Mensch gegen Maschine
game_menu_mode_team_help Menschen spielen im Team gegen die Computergegner.
game_menu_autoai_text Gegnerautomatik:
game_menu_autoai_help Passt die Anzahl der Computergegner an die F&#65533;higkeiten der Spieler an.
game_menu_autoiq_text Intelligenzautomatik:
game_menu_autoiq_help Passt die Intelligenz der Computergegner an die F&#65533;higkeiten der Spieler an.
game_menu_ais_text Computergegner:
game_menu_ais_help Die Anzahl der Computergegner
game_menu_iq_text Intelligenz:
game_menu_iq_help Die Intelligenz der Computergegner
game_menu_minplayers_text Min. Spielerzahl:
game_menu_minplayers_help Mindestzahl der Spieler auf dem Feld. Positionen, die nicht von Menschen gef&#65533;llt werden, werden von Computergegnern besetzt.
game_menu_speed_text Tempo:
game_menu_speed_help Bestimmt die allgemeine Geschwindigkeit. Negative Werte verlangsamen, positive beschleunigen. Eine Erh&#65533;hung um zwei verdoppelt die Geschwindigkeit. Sinnvolle Werte liegen zwischen -2 und +4.
game_menu_size_text Arenagr&#65533;sse:
game_menu_size_help Bestimmt die Gr&#65533;sse der Kampfarena. Negative werte ergeben eine kleine Arena, positive Werte eine grosse. Eine Erh&#65533;hung dieses Werts um 2 verdoppelt die Arenagr&#65533;sse. Sinnvolle Werte liegen zwischen -6 und +2.
game_menu_balance_quit_text Teamausgleich beim Verlassen:
game_menu_balance_quit_help Sollen die Teams ausgeglichen werden, sobald ein Spieler ein Team verl&#65533;sst?
game_menu_balance_ais_text Bots in Userteams:
game_menu_balance_ais_help Gleiche die Spielerzahl in ungleichen Teams mit Computergesteuerten Spielern aus
game_menu_imb_perm_text Max. dauerhafte Ungleichheit:
game_menu_imb_perm_help Maximaler Unterschied der Spielerst&#65533;rke von Teams, der auf Dauer toleriert wird
game_menu_imb_text Max. Ungleichheit:
game_menu_imb_help Maximaler Unterschied der Spielerst&#65533;rke von Teams, der kurzfristig toleriert wird
game_menu_max_players_text Max. Spieler im Team:
game_menu_max_players_help Maximale Anzahl von Spielern in einem Team
game_menu_min_players_text Min. Spieler im Team:
game_menu_min_players_help Minimale Anzahl von Spielern in einem Team
game_menu_max_teams_text Max. Teams:
game_menu_max_teams_help Maximal erlaubte Anzahl von Teams
game_menu_min_teams_text Min. Teams:
game_menu_min_teams_help Minimale Anzahl von Teams
game_menu_wallstayup_text Wand-Verz&#65533;gerung:
game_menu_wallstayup_help Die Zeit, die die W&#65533;nde nach dem Tod eines Spielers noch stehen bleiben
game_menu_wallstayup_infinite_text unendlich
game_menu_wallstayup_infinite_help Wand bleibt immer stehen
game_menu_wallstayup_immediate_text sofort
game_menu_wallstayup_immediate_help Wand verschwindet sofort
game_menu_wallstayup_halfsecond_text 1/2s
game_menu_wallstayup_halfsecond_help Wand verschwindet nach einer halben Sekunde
game_menu_wallstayup_second_text 1s
game_menu_wallstayup_second_help Wand verschwindet nach einer Sekunde
game_menu_wallstayup_2second_text 2s
game_menu_wallstayup_2second_help Wand verschwindet nach zwei Sekunden
game_menu_wallstayup_4second_text 4s
game_menu_wallstayup_4second_help Wand verschwindet nach 4 Sekunden
game_menu_wallstayup_8second_text 8s
game_menu_wallstayup_8second_help Wand verschwindet nach 8 Sekunden
game_menu_wallstayup_16second_text 16s
game_menu_wallstayup_16second_help Wand verschwindet nach 16 Sekunden
game_menu_wallstayup_32second_text 32s
game_menu_wallstayup_32second_help Wand verschwindet nach 32 Sekunden
game_menu_wallslength_text Wandl&#65533;nge:
game_menu_wallslength_help L&#65533;nge der Lichtw&#65533;nde in Metern
game_menu_wallslength_infinite_text unendlich
game_menu_wallslength_infinite_help Die W&#65533;nde werden immer l&#65533;nger
game_menu_wallslength_25meter_text 25m
game_menu_wallslength_25meter_help W&#65533;nde haben eine L&#65533;nge von 25 Metern
game_menu_wallslength_50meter_text 50m
game_menu_wallslength_50meter_help W&#65533;nde haben eine L&#65533;nge von 50  Metern
game_menu_wallslength_100meter_text 100m
game_menu_wallslength_100meter_help W&#65533;nde haben eine L&#65533;nge von 100 Metern
game_menu_wallslength_200meter_text 200m
game_menu_wallslength_200meter_help W&#65533;nde haben eine L&#65533;nge von 200 Metern
game_menu_wallslength_300meter_text 300m
game_menu_wallslength_300meter_help W&#65533;nde haben eine L&#65533;nge von 300 Metern
game_menu_wallslength_400meter_text 400m
game_menu_wallslength_400meter_help W&#65533;nde haben eine L&#65533;nge von 400 Metern
game_menu_wallslength_600meter_text 600m
game_menu_wallslength_600meter_help W&#65533;nde haben eine L&#65533;nge von 600 Metern
game_menu_wallslength_800meter_text 800m
game_menu_wallslength_800meter_help W&#65533;nde haben eine L&#65533;nge von 800 Metern
game_menu_wallslength_1200meter_text 1200m
game_menu_wallslength_1200meter_help W&#65533;nde haben eine L&#65533;nge von 1200 Metern
game_menu_wallslength_1600meter_text 1600m
game_menu_wallslength_1600meter_help W&#65533;nde haben eine L&#65533;nge von 1600 Metern
game_menu_wallslength_2400meter_text 2400m
game_menu_wallslength_2400meter_help W&#65533;nde haben eine L&#65533;nge von 2400 Metern
game_menu_exrad_text Explosionsradius:
game_menu_exrad_help Gr&#65533;sse des Gebiets, das von Explosionen verw&#65533;stet wird.
game_menu_exrad_0_text kein
game_menu_exrad_0_help Keine Verw&#65533;stung
game_menu_exrad_2meters_text 2m
game_menu_exrad_2meters_help Zerst&#65533;rung innerhalb eines Radius von 2 Metern
game_menu_exrad_4meters_text 4m
game_menu_exrad_4meters_help Zerst&#65533;rung innerhalb eines Radius von 4 Metern
game_menu_exrad_8meters_text 8m
game_menu_exrad_8meters_help Zerst&#65533;rung innerhalb eines Radius von 8 Metern
game_menu_exrad_16meters_text 16m
game_menu_exrad_16meters_help Zerst&#65533;rung innerhalb eines Radius von 16 Metern
game_menu_exrad_32meters_text 32m
game_menu_exrad_32meters_help Zerst&#65533;rung innerhalb eines Radius von 32 Metern
game_menu_exrad_64meters_text 64m
game_menu_exrad_64meters_help Zerst&#65533;rung innerhalb eines Radius von 64 Metern
game_menu_exrad_128meters_text 128m
game_menu_exrad_128meters_help Zerst&#65533;rung innerhalb eines Radius von 128 Metern
game_menu_wz_mr_text Siegzone Min. Rundenzeit
game_menu_wz_mr_help Bevor die Siegzone aktiviert wird, muss die aktuelle Runde mindestens so viele Sekunden gedauert haben.
game_menu_wz_ld_text Siegzone Min. Ereignis
game_menu_wz_ld_help Bevor die Siegzone aktiviert wird, muss das letzte interessante Ereignis ( Tod ) so viele Sekunden zur&#65533;ck liegen.
network_menu_lan_text Spiel im LAN
network_menu_lan_help Einen Server im lokalen Netz suchen oder einen neuen starten.
network_menu_internet_text Spiel im Internet
network_menu_internet_help Einen Server im Internet suchen oder einen neuen starten.
network_opts_text Netzwerk konfigurieren
network_opts_help Einige Einstellungen und Pr&#65533;ferenzen f&#65533;r das Netzwerkspiel
network_opts_pingchar_text Ping-Spende:
network_opts_pingchar_help Sei nett und stelle diesen Wert sch&#65533;n hoch ein! Dann wird etwas vom Lag von anderen Spielern (mit h&#65533;herem "Ping") auf dich &#65533;bertragen, was zu einem faireren Spiel f&#65533;hrt.
network_opts_lagometer_text Lag-O-Meter:
network_opts_lagometer_help Zeichnet Umrisse dorthin, wo die Vehikel jetzt prinzipiell schon sein k&#65533;nnten (basierend auf dem Lag). Sehr n&#65533;tzlich!
network_opts_axesindicator_text Richtungs-Anzeiger:
network_opts_axesindicator_help Der Richtungsanzeiger gibt an, in welche Richtungen sich die Vehikel bewegen k&#65533;nnen. Praktisch f&#65533;r Server mit wechselnder Konfiguration.
network_opts_predict_text Vorhersage:
network_opts_predict_help Sagt die Bewegung der Vehikel im Spiel, basierend auf der Netzwerkverz&#65533;gerung, voraus. Allerdings wirken die Bewegungen dadurch sehr eckig. Ich pers&#65533;nlich verlasse mich lieber auf das Lag-O-Meter.
network_opts_inrate_text Bandbreite, eingehend:
network_opts_inrate_help Die maximale Anzahl von Kilobytes, die der Server diesem Rechner schickt. Maximale Werte: 3 f&#65533;r 28.8k-Modems, 7 f&#65533;r 56k-Modems, 8 f&#65533;r ISDN, 16 und mehr f&#65533;r Kabelmodems, (A)DSL and LAN.
network_opts_outrate_text Bandbreite, ausgehend:
network_opts_outrate_help Die maximale Anzahl von Kilobytes, die das Netzwerk nach aussen schickt. Drei ist normalerweise f&#65533;r Clients v&#65533;llig ausreichend, zuviel einzutragen schadet aber auch fast nie.
network_opts_deletepw_text Passw&#65533;rter l&#65533;schen
network_opts_deletepw_help Diese Funktion l&#65533;scht alle gespeicherten Passw&#65533;rter.
network_opts_deletepw_complete Passw&#65533;rter gel&#65533;scht.
network_opts_minport_text Kleinster Port:
network_opts_minport_help Der kleinste Netzwerkport, auf dem nach einem lokalen Server gesucht wird.
network_opts_maxport_text Gr&#65533;sster Port:
network_opts_maxport_help Der gr&#65533;sste Netzwerkport, auf dem nach einem lokalen Server gesucht wird.
network_opts_master_text Im Internet anmelden:
network_opts_master_help Soll dieser Server im Internet bekannt gemacht werden? Diese Option sollte nur dann aktiviert werden, wenn der Server f&#65533;r l&#65533;nger als ein paar Minuten l&#65533;uft.
network_custjoin_text Manueller Verbindungsaufbau
network_custjoin_help Falls die automatische Suche mal nicht klappt: hier kann man direkt den gew&#65533;nschten Server eingeben.
network_custjoin_port_text Server Port
network_custjoin_port_help Der Netzwerkport auf den der Server eingestellt ist. Muss denselben Wert haben wie die entsprechende Einstellung, mit der der Server gestartet wurde.
network_custjoin_name_text Servername:
network_custjoin_name_help Der Rechnername oder die IP-Adresse des Rechners, auf dem der Server l&#65533;uft
network_host_text Spiel leiten
network_host_help Startet einen Server; andere Spieler k&#65533;nnen sich dann verbinden.
network_host_name_text Servername:
network_host_name_help Der Name, der bei den Clients im Serverbrowser auftauchen soll
network_host_port_text Server Port
network_host_port_help Der Netzwerkport dieses Servers
network_host_host_text Server starten
network_host_host_help Teleport zum Spieleraster! Andere Spieler k&#65533;nnen sich mit diesem Rechner verbinden.
bookmarks_menu Lieblings-Server
bookmarks_menu_help Verwaltet die Lieblingsserver und initiiert Verbindungen.
bookmarks_menu_edit Verwaltung
bookmarks_menu_edit_help Verwaltet die Server
bookmarks_menu_edit_slot Bearbeite \1
bookmarks_menu_address Adresse
bookmarks_menu_address_help Die Adresse des Servers
bookmarks_menu_name Name
bookmarks_menu_name_help Der Name des Servers. Wird nur f&#65533;r die Anzeige verwendet und hat keine Funktion, ist also frei w&#65533;hlbar.
bookmarks_menu_connect Verbindung zu \1 aufbauen
bookmarks_menu_edit_connect_text Verbindung aufbauen
bookmarks_menu_edit_connect_help Teleport zum Spieleraster!
masters_menu Subkulturen
masters_menu_help Verbinde dich mit alternativen Gemeinschaften von Servern
masters_menu_edit Verwaltung
masters_menu_edit_help Verwaltet die Subkulturen
masters_menu_edit_slot Bearbeite \1
masters_menu_address Adresse
masters_menu_address_help Die Adresse des Master-Servers, der die Subkultur verwaltet
masters_menu_name Name
masters_menu_name_help Der Name der Subkultur. Wird nur f&#65533;r die Anzeige verwendet und hat keine Funktion, ist also frei w&#65533;hlbar.
masters_menu_connect Mit Subkultur \1 verbinden
masters_menu_edit_connect_text Subkultur Betreten
masters_menu_edit_connect_help &#65533;ffnet ein Master-Server-Browser-&#65533;hliches Menu mit allen Servern dieser Subkultur
friends_menu Meine Freunde
friends_menu_help Trage hier deine Freude ein.
friends_enable Meine Freude
friends_enable_help Schaltet den Freunde-Filter an oder aus.
enable_friends_help Schaltet den Freunde-Filter an oder aus.
friend_word Freund
friend_help Server mit diesem Spieler werden angezeigt, wenn der Freunde-Filter aktiv ist.
misc_menu_text Verschiedenes
misc_menu_help Diverse Dinge, die sonst nirdendwo gepasst haben, wie z.B. globale Tastatureinstellung.
misc_global_key_text Globale Tastatureinstellung
misc_global_key_help Einige Tastaturbefehle, die unabh&#65533;ngig von den Spielern interpretiert werden.
misc_menuwrap_text Menu&#65533;berlauf:
misc_menuwrap_help Wenn diese Option aktiviert ist, kann man ein Menu nach oben und unten verlassen und betritt es wieder von der anderen Seite
misc_textout_text Textausgabe:
misc_textout_help Kontolliert die Ausgabe diverser Textnachrichten (Chat, Statusmeldungen...).
misc_moviepack_text Moviepack:
misc_moviepack_help Aktiviert die Unterst&#65533;tzung f&#65533;r das separat verf&#65533;gbare Moviepack, das die Graphiken mehr an den Film "Tron" angleicht.
misc_initial_menu_title Ersteinstellung wiederholen
misc_initial_menu_help Geht erneut in das kleine Menu, in dem man Farbe und Tastatureinstellungs-Vorgaben w&#65533;hlen kann.
language_first_help Legt die erste Wahl f&#65533;r die verwendete Sprache fest
language_second_help Legt die zweite Wahl f&#65533;r die verwendete Sprache fest
language_menu_title Spracheinstellungen
language_menu_help w&#65533;hlt die Sprache f&#65533;r alle Bildschirmtexte aus
language_firstchoice_help Dr&#65533;cke Enter, Return oder Leertaste, um deutsche Bildschirmtexte auszuw&#65533;hlen.
language_menu_item_fist Erste Sprache:
language_menu_item_first_help \g wird die meisten Textmeldungen in dieser Sprache anzeigen
language_menu_item_second Zweite Sprache:
language_menu_item_second_help ist ein Text nicht in der ersten Sprache verf&#65533;gbar, so wird er in der zweiten Sprache angezeigt. Gibt es ihn auch nicht in der zweiten, f&#65533;llt die Wahl auf Englisch.
player_police_text Polizeimenu
player_police_help Hier kann man andere Spieler stummschalten oder vom Server werfen lassen.
player_police_silence_text Stummschaltung
player_police_silence_help Hier kann man andere Spieler zum schweigen bringen ( nur lokal ).
ignore_player_help Wenn dieser Menupunkt aktiviert ist, dann werden alle Nachrichten von diesem Spieler ignoriert.
ignore_player_text Ignoriere \1 :
player_police_kick_text Rausschmiss
player_police_kick_help Hier kann man vorschlagen, andere Spieler vom Server zu verweisen.
kick_player_details_text Wenn dieser Vorschlag akzeptiert wird, dann wird \1 vom Server entfernt.
kick_player_text Vertreibe \1
kick_player_help Dieser Menupunkt schl&#65533;gt den anderen Spielern vor, besagten Spieler vom Server zu werfen.
suspend_player_details_text Wenn dieser Vorschlag akzeptiert wird, dann wird \1 f&#65533;r einige Zeit aus dem Spiel entfernt und zum Zuschauen gezwungen.
suspend_player_text Entferne \1
silence_player_details_text Wenn dieser Vorschlag akzeptiert wird, dann wird \1 stumm geschaltet.
silence_player_text Schalte \1 stumm
voice_player_details_text Wenn dieser Vorschlag akzeptiert wird, dann wird \1 seine Stimme zur&#65533;ckgegeben.
voice_player_text Stummschaltung f&#65533;r \1 aufheben
vote_include_details_text Wenn dieser Vorschlag akzeptiert wird, wird die Konfigurationsdatei \1 geladen.
vote_include_text Lade \1
vote_include_error Konnte Datei \1 nicht finden oder nicht lesen.\n
vote_include_message Binde \1 ein. Nur Benuzer auf Zugriffslevel \2 oder besser k&#65533;nnen die Ausgabe lesen.\n
vote_command_details_text Wenn dieser Vorschlag akzeptiert wird, wird das Konsolenkommando "\1" direkt ausgef&#65533;hrt.
vote_command_text Kommando \1
vote_command_message F&#65533;hre Kommando "\1" aus.\n
voting_menu_text Abstimmung
voting_menu_help Hier kannst Du deine Stimme auf aktuelle Anfragen abgeben.
vote_approve Annehmen
vote_approve_help Damit stimmst Du dem Vorschlag zu.
vote_dont_mind Egal
vote_dont_mind_help Diese Option z&#65533;hlt als Enthaltung; Du kannst deine Meinung &#65533;ndern, solange die Abstimmung noch aktiv ist.
vote_reject Ablehnen
vote_reject_help Damit lehnst du den Vorschlag ab.
vote_details_help Dieser Menupunkt bestimmt deine Stimmabgabe. Details: \1
vote_submitter_text Dieser Vorschlag kommt von \1.
vote_expired \1 (Bereits gel&#65533;st)
player_menu_text Einstellungen f&#65533;r Spieler \1
player_menu_help Name, Tastaturbelegung und sonstige Optionen f&#65533;r Spieler \1
viewport_menu_title Fenster
viewport_menu_help \g kann man auch zu mehreren an einem Rechner spielen.
viewport_conf_text Fenster : 
viewport_conf_name_0 Einzelspieler
viewport_conf_name_1 Horizontal geteilt
viewport_conf_name_2 Vertikal geteilt
viewport_conf_name_3 Drei Spieler, Variante a
viewport_conf_name_4 Drei Spieler, Variante b
viewport_conf_name_5 Vier Spieler Wahnsinn!
viewport_belongs_text Fenster \1 geh&#65533;rt Spieler \2 (\3)
viewport_assign_text Fenster zuteilen
viewport_assign_help Welcher Spieler spielt in welchem Fenster?
player_authenticate_text Authentifizierung
player_authenticate_help Falls du eine Globale ID hast, dann kannst du dich hier &#65533;ber sie beim Server authentifizieren. Mit dem korrekten Password, versteht sich.
player_authenticate_action Authentifizierungsgesuch abgeschickt. Bald sollte der Passwortdialog erscheinen.\n
player_name_text Name:
player_name_help Das ... in "Sieger: ... ". Benutze die normalen Editiertasten.
player_global_id_text Globale ID:
player_global_id_help Falls vorhanden, kannst du deine Globale ID hier eintragen. We sie aussieht, h&#65533;ngt von deinem Melteamt ab. Bist du auf forums3.armagetronad.net angemeltet, ist sie z.B. dein Benutzername dort, gefolgt von "@forums".
player_input_text Spiel-Tasten
player_input_help Stellt die Tastaturbelegung f&#65533;r die Steuerung der Vehikel ein
input_for_player Eingabe f&#65533;r Spieler \1: \2
player_camera_input_text Kamera-Tasten
player_camera_input_help Stellt Tastatur- und Mauskonfiguration der Kamera ein
camera_controls \1s Kameraeinstellungen
player_camera_text Kamera konfigurieren
player_camera_help Stellt den verwendeten Kameramodus ein.
player_chat_text Kurzmeldungen konfigurieren
player_chat_chat Kurzmeldung \1
player_chat_chat_help Editieren der kurzen Texte, die im Mehrspielermodus auf einen Tastendruck an die Mitspieler gesendet werden k&#65533;nnen
player_blue_text Blau:
player_blue_help Stellt den Blauanteil deiner Farbe ein
player_green_text Gr&#65533;n:
player_green_help Stellt den Gr&#65533;nanteil deiner Farbe ein
player_red_text Rot:
player_red_help Stellt den Rotanteil deiner Farbe ein
player_autologin_text Automatisches Login:
player_autologin_help Falls dies aktiviert ist, wirst du automatisch mit deiner oben angegebenen Globalen ID bei Servern angemeldet, die das unterst&#65533;tzen.
player_stealth_text Verstecke Globale ID:
player_stealth_help Normalerweise wird die Globale ID allen Mitspielern bekanntgegeben. Wenn du das nicht willst, aktiviere diese Option. Administratoren und Moderatoren k&#65533;nnen deine ID allerdings normalerweise immer noch sehen, und Server d&#65533;rfen deinen Wunsch auch komplett ignorieren.
player_spectator_text Nur Zuschauer:
player_spectator_help Wenn man nur Zuschauer ist, so steuert man kein eigenes Vehikel und kann nur den anderen zusehen.
player_name_team_text Benenne Team nach Anf&#65533;hrer:
player_name_team_help Teams werden entweder nach einer Farbe oder nach dem Anf&#65533;hrer benannt; hier kann man die Pr&#65533;ferenz festlegen.
player_num_per_team_text Spieler pro Team:
player_num_per_team_help Bevorzugte Anzahl von Spielern in einem Team. Wenn die vorhandenen Teams zu voll sind, dann wird automatisch ein neues er&#65533;ffnet.
player_camera_initial_text Kameramodus beim Start:
player_camera_initial_help W&#65533;hle hier deine Lieblingskamera.
player_camera_initial_int_text intern
player_camera_initial_int_help die Sicht aus dem Vehikel heraus
player_camera_initial_smrt_text smart
player_camera_initial_smrt_help externe Kamera; versucht selbst, eine gute Perspektive zu w&#65533;hlen
player_camera_initial_ext_text extern
player_camera_initial_ext_help externe Kamera; Blickwinkel auf das Vehikel ist starr (kann aber vom Benutzer ver&#65533;ndert werden)
player_camera_initial_free_text frei
player_camera_initial_free_help externe Kamera; schwebt frei im Raum. Eigentlich nur f&#65533;r Screenshots gut...
player_camera_initial_cust_text einstellbar
player_camera_initial_cust_help Eine einstellbare Kamera, die das Vehikel immer aus derselben Perspektive zeigt.
player_camera_initial_scust_text Serverberstimmt
player_camera_initial_scust_help Eine vom Serveradministrator einstellbare Kamera, die das Vehikel immer aus derselben Perspektive zeigt.
player_camera_fov_text Sichtfeld:
player_camera_fov_help Gibt die Breite des Sichtfeldes (auch Field of Vision, FOV, genannt) an. 120 Grad ist extreme Weitwinkelperspektive, 30 Grad entspricht schon fast einem Teleobjektiv.
player_camera_incam_text Erlaube interne Kamera:
player_camera_incam_help Erlaubt, die interne Kamera auszuw&#65533;hlen. (Liefert eine Sicht aus dem Vehikel heraus)
player_camera_free_text Erlaube freie Kamera:
player_camera_free_help Erlaubt, die freie Kamera auszuw&#65533;hlen. (Eine Kamera, die an kein Vehikel gebunden ist)
player_camera_fixed_text Erlaube feste Kamera:
player_camera_fixed_help Erlaubt, die feste externe Kamera auszuw&#65533;hlen. (Eine externe Kamera, die relativ zum Vehikel fest steht)
player_camera_smartcam_text Erlaube Smartcam:
player_camera_smartcam_help Erlaubt, die Smartcam auszuw&#65533;hlen. (Eine externe Kamera, die versucht ein m&#65533;glichst dramatisches Bild des Geschehens zu liefern)
player_camera_custom_text Erlaube Einstellbar:
player_camera_custom_help Erlaubt, die einstellbare Kamera auszuw&#65533;hlen. (Position ist konfigurierbar in settings.cfg)
player_camera_server_custom_text Erlaube Serverbestimmt:
player_camera_server_custom_help Erlaubt, die vom Server aus einstellbare Kamera auszuw&#65533;hlen.
player_camera_center_int_text Zentrierung der int. Kamera:
player_camera_center_int_help Ein: die interne Kamera richtet sich st&#65533;ndig an der Fahrtrichtung aus; das ist gut, wenn man nur mit der Tastatur spielt.\nAus: Die Blickrichtung ist weitgehend unabh&#65533;ngig von der Fahrtrichtung. Extrem gut, wenn man sich lieber mit der Maus umsieht.
player_camera_wobble_text Kamerawackeln:
player_camera_wobble_help Bewegt die Kamera mit dem schaukeln des Vehikels mit. Sehr gew&#65533;hnungsbed&#65533;rftig; Man kann davon Seekrank werden :-)
player_camera_autoin_text Labyrinthkamera:
player_camera_autoin_help Wenn das hier aktiviert ist, so schaltet die smartcam immer dann in die interne Kamera um, wenn man in einen engen Gang eingefahren ist. Steigert die Dramatik, ist aber auch manchmal verwirrend.
team_menu_title Team w&#65533;hlen
team_menu_help L&#65533;sst die Spieler ihre Teams w&#65533;hlen oder neue erstellen.
team_menu_player_title W&#65533;hle Team f&#65533;r \1
team_menu_player_help L&#65533;sst diesen Spieler das Team wechseln
team_menu_join Trete \1 bei
team_menu_join_help Werde Mitglied von diesem Team
team_menu_create Neues Team/Beliebiges Team
team_menu_create_help Gr&#65533;ndet ein neues Team und l&#65533;sst den Spieler beitreten, oder, sollte das nicht m&#65533;glich sein, tritt einem beliebigen Team bei
team_menu_spectate Schaue zu
team_menu_spectate_help Verl&#65533;sst das Spiel und schaut von nun an nur noch zu.
team_owned_by \1s Team
team_ai Computergegner
team_empty Leeres Team
team_name_blue Team Blau
team_name_gold Team Gold
team_name_red Team Rot
team_name_green Team Gr&#65533;n
team_name_violet Team Lila
team_name_ugly Team T&#65533;rkis
team_name_white Team Weiss
team_name_black Team Schwarz
sound_menu_text Soundeinstellungen
sound_menu_help Hier kann man die Qualit&#65533;t der Soundeffekte regeln.
sound_menu_sources_text Anzahl der Sounds:
sound_menu_sources_help Hier kann man die ungef&#65533;hre Zahl der Soundquellen, die gleichzeitig zu h&#65533;ren sein k&#65533;nnen, einstellen.
sound_menu_quality_text Qualit&#65533;t:
sound_menu_quality_help Hier kann man die Qualit&#65533;t der Sounds einstellen.
sound_menu_quality_off_text Aus
sound_menu_quality_off_help Gar kein Sound
sound_menu_quality_low_text Niedrig
sound_menu_quality_low_help Soundausgabe ist in 16 bit 11025 Hz stereo.
sound_menu_quality_medium_text Mittel
sound_menu_quality_medium_help Soundausgabe ist in 16 bit 22050 Hz stereo.
sound_menu_quality_high_text Hoch
sound_menu_quality_high_help Soundausgabe ist in 16 bit 44100 Hz stereo.
sound_menu_buffer_text Puffer:
sound_menu_buffer_help Regelt die Gr&#65533;sse des Datenbereichs, in dem gemischte Sounds vorgehalten werden. Kleine Puffer erzeugen manchmal Knattern, grosse eine sp&#65533;rbare Verz&#65533;gerung zwischen Grafik und Sound.
sound_menu_buffer_vsmall_text Sehr klein
sound_menu_buffer_vsmall_help Verz&#65533;gerung: etwa 0.02s, aber fast sicher mit Knattern.
sound_menu_buffer_small_text Klein
sound_menu_buffer_small_help Verz&#65533;gerung: 0.04s, hohe Wahrscheinlichkeit f&#65533;r Knattern.
sound_menu_buffer_med_text Normal
sound_menu_buffer_med_help Verz&#65533;gerung: 0.1s, m&#65533;glicherweise noch Knattern
sound_menu_buffer_high_text Gross
sound_menu_buffer_high_help Verz&#65533;gerung: 0.2s (normalerweise schon wahrnehmbar), daf&#65533;r fast sicher ohne Knattern.
sound_menu_buffer_vhigh_text Sehr Gross
sound_menu_buffer_vhigh_help Verz&#65533;gerung: 0.4s.
display_settings_menu Grafikeinstellungen
display_settings_menu_help Hier kann man ettliche Darstellungsoptionen an die eigenen W&#65533;nsche anpassen.
screen_mode_menu Anzeige
screen_mode_menu_help Aufl&#65533;sung, Farbtiefe,...
preferences_menu Geschmacksfragen
preferences_menu_help Einige Dinge, die das Aussehen von \g ver&#65533;ndern, aber nur wenig von der Leistung der Hardware abh&#65533;ngen
hud_menu Statusanzeige
hud_menu_help Ver&#65533;ndert die Optionen der Statusanzeige (HUD, Head up display)
detail_settings_menu Detail
detail_settings_menu_help Anpassungen der Grafik an die verwendete Hardware.
performance_tweaks_menu Tricks
performance_tweaks_menu_help Einige Einstellungen, die nicht immer funktionieren, aber manchmal Geschwindigkeitsvorteile liefern.
graphics_load_defaults_text Voreinstellungen laden
graphics_load_defaults_help Alle Enstellungen werden wieder auf ihre Ausgangswerte gesetzt.
feature_disabled_text Aus
feature_disabled_help Diese Option ist momentan deaktiviert.
feature_default_text Voreinstellung
feature_default_help Wir lassen das System dar&#65533;ber entscheiden...
feature_enabled_text An
feature_enabled_help Diese Option ist momentan aktiviert.
texture_menuitem_help W&#65533;hlt den Texturierungsmodus, beachte wie sich das Men&#65533; ver&#65533;ndert. Die aktuelle Einstellung ist:
texture_off_text Aus
texture_off_help Gar keine Texturen
texture_nearest_text Grob
texture_nearest_help Keine Filterung, keine Detail-Levels. Sehr h&#65533;sslich. Nur auf ganz langsamen Maschinen brauchbar.
texture_bilinear_text Gefiltert
texture_bilinear_help Immer noch unsch&#65533;n: keine Detail-Levels, aber immerhin Filterung. Nicht zu empfehlen: zu h&#65533;sslich auf Beschleunigerkarten, zu langsam in Software.
texture_mipmap_nearest_text Mipmap
texture_mipmap_nearest_help Keine Filterung, aber Detail-Levels. H&#65533;sslich, aber gut f&#65533;r Software-Rendering.
texture_mipmap_bilinear_text Mipmap gefiltert
texture_mipmap_bilinear_help Filterung und Detail-Levels. Ziemlich brauchbar.
texture_mipmap_trilinear_text Trilinear
texture_mipmap_trilinear_help Filterung und Interpolation zwischen den Detail-Levels. Zu empfehlen auf moderner (>= Voodoo 2) Hardware. Ist so schnell wie Mipmap gefiltert.
screen_resolution_text Aufl&#65533;sung:
screen_resolution_help W&#65533;hlt die Aufl&#65533;sung im Vollbildmodus. Zum &#65533;bernehmen muss \g neugestartet oder auf Aktivieren geklickt werden.
window_size_text Fenstergr&#65533;sse:
window_size_help Bestimmt die Fenstergr&#65533;sse im Fenstermodus. Zum &#65533;bernehmen muss \g neugestartet oder auf Aktivieren geklickt werden.
screen_custom_text Benutzerdefiniert
screen_custom_help Setze die Variablen CUSTOM_SCREEN_WIDTH und CUSTOM_SCREEN_HEIGHT in user.cfg, um eine eigene Aufl&#65533;sung zu definieren (z.B. f&#65533;r breite Bildschirme)
screen_fullscreen_text Vollbild:
screen_fullscreen_help Schaltet zwischen Vollbildmodus (Ein) und Fenstermodus (Aus) um. Auf einigen Systemen l&#65533;uft \g leider nicht im Vollbild. Zum &#65533;bernehmen muss \g neugestartet oder auf Aktivieren geklickt werden.
screen_colordepth_text Farbtiefe:
screen_colordepth_help Die Farbtiefe bestimmt die Bildqualit&#65533;t.
screen_colordepth_16_text 16 Bit
screen_colordepth_16_help Niedrige Qualit&#65533;t; empfohlen f&#65533;r &#65533;ltere Graphikkarten. \g verwendet keine aufw&#65533;ndigen Blendingeffekte, daher f&#65533;llt die Rasterung nicht so sehr auf.
screen_colordepth_desk_text Voreinstellung
screen_colordepth_desk_help Das System gibt eine "optimale" Farbtiefe vor; &#65533;blicherweise kommt sie von den Einstellungen des Desktops.
screen_colordepth_32_text 32 Bit
screen_colordepth_32_help Hohe Qualit&#65533;t; empfohlen f&#65533;r alle Graphikkarten vom GeForce/Radeon-Kaliber.
screen_zdepth_text Z-Buffer-Tiefe:
screen_zdepth_help Bestimmt die Genauigkeit des Tiefenpuffers. Zum &#65533;bernehmen muss \g neugestartet oder auf Aktivieren geklickt werden.
screen_zdepth_16_text 16 Bit
screen_zdepth_16_help Niedrige Qualit&#65533;t; verursacht leichter "Z-Fighting"-Artefakte. Nur setzen, wenn die anderen M&#65533;glichkeiten gar nicht gehen.
screen_zdepth_desk_text Voreinstellung
screen_zdepth_desk_help Tiefe des Z-Buffers ist identisch mit der Farbtiefe. Empfohlene Einstellung.
screen_zdepth_32_text 32 Bit
screen_zdepth_32_help Hohe Qualit&#65533;t; verringert Artefakte.
screen_check_errors_text Beachte Fehler:
screen_check_errors_help Soll \g bei der Graphikinitialisierung auf Warnungen des Systems achten? &#65533;blicherweise sollte man diese Option so lassen, wie sie ist.
screen_use_sdl_text Verwende SDL
screen_use_sdl_help Wenn aktiviert, wird OpenGL &#65533;ber die sauberen Initialisierungsroutinen von SDL gestartet. Sonst wird ein Hack benutzt. (SDL: Multiplattformbibliothek, die bei \g f&#65533;r Eingabe, Sound und Fenstermanagement verwendet wird)
screen_grab_mouse_text Maus einfangen:
screen_grab_mouse_help Wenn das hier aktiviert ist, so kann der Mauszeiger das Fenster nicht verlassen. Nur so l&#65533;sst sich die Maus im Fenstermodus richtig nutzen.
screen_apply_changes_text Aktivieren
screen_apply_changes_help Versucht, die neuen Einstellungen ohne Neustart zu &#65533;bernehmen. Benutzung auf eigene Gefahr
screen_keep_window_active_text Aktiv lassen
screen_keep_window_active_help Bestimmt, ob \g im Hintergrund aktiv bleiben soll, wenn es den Eigabefocus verliert (z.B. durch ALT-TAB).
detail_floor_mirror_text Spiegelung:
detail_floor_mirror_help Welche Objekte sollen sich im Boden spiegeln?
detail_floor_mirror_off_text Keine
detail_floor_mirror_off_help Keine
detail_floor_mirror_obj_text nur Objekte
detail_floor_mirror_obj_help alles, was sich bewegt (Vehikel, Funken, Explosionen)
detail_floor_mirror_ow_text Objekte und W&#65533;nde
detail_floor_mirror_ow_help eingentlich alles, was im Spiel momentan vorkommt...
detail_floor_mirror_ev_text Alles
detail_floor_mirror_ev_help (Kein Unterschied zu "Objekte und W&#65533;nde")
detail_simple_trail_text Einfache W&#65533;nde
detail_simple_trail_help Wenn das hier aktiviert ist, werden die W&#65533;nde der Vehikel nur auf extrem einfache Art dargestellt. In einem Fall half das, einen Absturz im Grafiktreiber zu umgehen.
detail_dither_text Rasterung:
detail_dither_help Wenn die derzeitigen Einstellungen eine Farbe nicht darstellen k&#65533;nnen wird sie durch Mischung simuliert. In niedrigen Aufl&#65533;sungen sieht das allerdings nicht gut aus. Auf manchen Systemen erh&#65533;ht das abschalten die Geschwindigkeit.
detail_floor_text Boden:
detail_floor_help Der Boden kann auf mehrere verschiedene Arten dargestellt werden. Momentane Einstellung:
detail_floor_no_text Keiner
detail_floor_no_help Gar nichts wird dargestellt. Ist am schnellsten.
detail_floor_grid_text Raster
detail_floor_grid_help Ein paar Rasterlinien werden gezeichnet. Ziemlich schnell und f&#65533;r Softwarerendering empfohlen.
detail_floor_tex_text Texturierte Ebene
detail_floor_tex_help Eine einfache texturierte Ebene wird gezeichnet. Sch&#65533;n schnell bei Hardwarebeschleunigung, aber die sch&#65533;rfe des Rasters nimmt zum Horizont hin schnell ab.
detail_floor_2tex_text Doppelt texturierte Ebene
detail_floor_2tex_help Die beiden Gruppen von Rasterlinien werden separat gezeichnet und sind damit bis zum Horizont gestochen scharf. Kostet allerdings auch etwas an Performance.
detail_alpha_text Transparenz:
detail_alpha_help Kostenlos auf den meisten 3D-Karten: Einige Objekte (die ersten Meter der W&#65533;nde hinter den Vehikeln) werden transparent dargestellt. Verlangsamt den Software Renderer ein wenig.
detail_smooth_text Rundes Licht:
detail_smooth_help (Besser bekannt als Smooth Shading) L&#65533;sst die Beleuchtung der Objekte "runder" erscheinen. Auch bei Softwarerendering fast umsonst.
detail_text_truecolor_text Texturen in TrueColor:
detail_text_truecolor_help Speichert die Texturen in 32 Bit (24 Bit Farbe + 8 Bit Transparenz), sonst werden 16 Bit verwendet.
pref_sparks_text Funken:
pref_sparks_help Schaltet die Funken, die bei Beinahekollisionen fliegen, ein oder aus.
pref_explosion_text Explosionen:
pref_explosion_help Schaltet den Explosionseffekt an oder aus.
pref_skymove_text Himmelsbewegung:
pref_skymove_help Wenn aktiviert, dann wird die untere Himmelsebene ein wenig animiert.
pref_lowersky_text Unterer Himmel:
pref_lowersky_help Wird die untere Himmelsebene gezeichnet? Beide Himmelsebenen an zu zeigen verringert die Geschwindigkeit
pref_uppersky_text Oberer Himmel:
pref_uppersky_help Wird die obere Himmelsebene gezeichnet? Beide Himmelsebenen an zu zeigen verringert die Geschwindigkeit
pref_highrim_text Hoher Rand:
pref_highrim_help Macht die W&#65533;nde am Rand der Arena unendlich hoch. Sonst sind die W&#65533;nde so hoch wie die von Spielern.
pref_headlight_text Frontlicht:
pref_headlight_help Gibt den Vehikeln Frontscheinwerfer. Ben&#65533;tigt eine Grafikkarte mit Pixelshadern.
pref_showhud_text Head-up-Display (HUD) anzeigen
pref_showhud_help Wenn aktiviert, wird ein Head up display angezeigt w&#65533;hrend des Spieles im Einzelbenutzer modus.
pref_showfastest_text Schnellsten Spieler
pref_showfastest_help Zeigt den schnellsten Spieler insgesamt auf dem Raster in einem Spiel (wenn Head-up-Display aktiviert ist).
pref_showscore_text Spielstand anzeigen
pref_showscore_help Zeigt dein Spielstand und den h&#65533;chsten Spielstand in dem HUD (wenn Head-up-Display aktiviert ist).
pref_showenemies_text Gegner anzeigen
pref_showenemies_help Zeigt wie viele Spieler noch am leben sind ohne dich (wenn Head-up-Display aktiviert ist).
pref_showtime_text Zeitanzeige:
pref_showtime_help Zeigt die aktuelle Uhrzeit an.
pref_show24hour_text 24-Stunden-Uhr:
pref_show24hour_help Wenn dies aktiviert wird, l&#65533;uft die Uhr im 24-Stunden-Modus (statt 12 Stunden).
pref_showping_text Show Ping
pref_showping_help Zeigt dein ping in dem HUD an (wenn Head-up-Display aktiviert ist).
pref_showbrake_text Bremsanzeige
pref_showbrake_help Zeigt den F&#65533;llstand des Bremsvorrats in der Statusanzeige
pref_showspeed_text Geschwindigkeitsanzeige
pref_showspeed_help Zeigt die aktuelle Geschwindigkeit in der Statusanzeige
pref_showrubber_text Gummianzeige
pref_showrubber_help Zeigt den Status des etwas obskuren Gummif&#65533;llstands (regelt die Toleranz bei Kollisionen mit W&#65533;nden)
misc_fps_text FPS-Anzeige:
misc_fps_help Wenn die FPS-Anzeige aktiviert ist, wird die aktuelle Geschwindigkeit der Graphikausgabe am unteren linken Bildschirmrand in Bildern pro Sekunde (frames per second) angezeigt.
misc_recording_time_text Aufzeichnungszeit-Anzeige:
misc_recording_time_help Wenn die Aufzeichnungszeit-Anzeige aktiviert ist, wird die aktuelle Laufzeit einer Aufzeichnung oben rechts angezeigt.
tweaks_displaylists_text Display Lists:
tweaks_displaylists_help Display Lists sind ein OpenGL-Feature, um ein Objekt schnell oft rendern zu k&#65533;nnen. Manchmal funktioniert das aber nicht richtig: wenn die Vehikel unsichtbar sind, dann sollte dieses Feature ausgeschaltet werden.
tweaks_displaylists_off_text Aus
tweaks_displaylists_off_help Verwendet gar keine Display Lists.
tweaks_displaylists_cac_text Create and Call
tweaks_displaylists_cac_help Verwende Display Lists; sie werden erst erzeugt und danach direkt verwendet. Dies ist der empfohlenen Modus.
tweaks_displaylists_cae_text Create and Execute
tweaks_displaylists_cae_help Verwende Display Lists; sie werden erzeugt und gleichzeitig verwendet. Create and Call ist besser f&#65533;r die Performance, sagt man.
tweaks_infinity_text Unendlich:
tweaks_infinity_help OpenGL unterst&#65533;tzt eigentlich unendlich ferne Punkte: sie entsprechen einfach nur Richtungen. Senn dieser Menupunkt aktiviert wird, dann verwendet \g diese unendlichen Punkte, um z.B. den Boden zu zeichnen. Meistens ist dieses Feature allerdings kaputtoptimiert.
menuitem_exit_text Beenden
menuitem_exit_help Verl&#65533;sst dieses Menu und kehrt zur &#65533;bergeordneten Ebene zur&#65533;ck
menuitem_accept Akzeptieren
menuitem_accept_help &#65533;bernimmt die Einstellungen in diesem Men&#65533; und f&#65533;hrt mit dem &#65533;bergeordneten Men&#65533; fort.
input_item_help Um die Belegung zu &#65533;ndern, dr&#65533;cke die Leertaste oder Return, dann die Taste, die diese Funktion ausl&#65533;sen soll. Maustasten oder Mausbewegungen sind auch m&#65533;glich.
input_press_any_key Dr&#65533;cke die gew&#65533;nschte Taste!
menuitem_toggle_on Ein
menuitem_toggle_off Aus
timer_hickup Die Systemuhr scheint gerade um \1 Sekunden gesprungen zu sein. Wenn das h&#228;ufger vorkommt, solltest Du ihre Funktion ueberpruefen.
welcome_message_heading Wilkommen bei \g!
welcome_message Wir starten jetzt direkt ein Spiel gegen einen Bot, alles ist etwas langsamer als normal. Aufgabe: Das andere Vehikel in eine Wand zu zwingen. Keine Panik und viel Spa&#65533;!
welcome_message_2_heading Hoffentlich hat es bisher Spa&#65533; gemacht.
welcome_message_2 Jetzt geht es weiter ins Hauptmenu. Spiele gegen Bots sind unter "Spielen"/"Solospiel" zu finden.\n\nAber die Hauptattraktion sind die Online-Spiele. Viele einfallsreiche und flei&#65533;ige Administratoren haben interessante Server mit Spielvarianten online gestellt, die es im Solospiel nicht gibt.\nUm online zu gehen, folge "Spielen"/"Mehrspieler"/"Spiel im Internet".
first_setup Ersteinstellung
first_game_title Erstes Spiel
first_setup_color Farbe:
first_setup_color_help W&#65533;hlt die Farbe des Vehikels. Sp&#65533;ter kann man sie noch feiner einstellen.
first_setup_color_red 0xff0000Rot0xRESETT
first_setup_color_green 0x00ff00Gr&#65533;n0xRESETT
first_setup_color_blue 0x0000ffBlau0xRESETT
first_setup_color_yellow 0xffff00Gelb0xRESETT
first_setup_color_purple 0x7f00ffViolett0xRESETT
first_setup_color_orange 0xff7f00Orange0xRESETT
first_setup_color_magenta 0xff00ffMagenta0xRESETT
first_setup_color_cyan 0x00ffffCyan0xRESETT
first_setup_color_white 0xffffffWei&#65533;0xRESETT
first_setup_color_dark 0x000000Dunkel0xRESETT
first_setup_leave Unver&#65533;ndert lassen
first_setup_leave_help Nichts ver&#65533;ndern
first_setup_keys Steuerung:
first_setup_keys_help Hier kann man ein Tastaturbelegungs-Schema ausw&#65533;hlen. Sp&#65533;ter k&#65533;nnen nat&#65533;rlich einzelne Tasten individuell belegt werden. Cursor Links/Rects w&#65533;hlt aus.
first_setup_keys_cursor Cursortasten
first_setup_keys_cursor_help Das Vehikel wird &#65533;ber die Cursortasten gesteuert, der Rest der Tastatur ist f&#65533;r die Kamera, Zusatzfunktionen und einen zweiten Spieler. Gut f&#65533;r Rechtsh&#65533;nder und unsere Empfehlung.
first_setup_keys_cursor_single Cursortasten, ein Spieler
first_setup_keys_cursor_single_help Das Vehikel wird &#65533;ber die Cursortasten gesteuert, der Rest der Tastatur ist f&#65533;r die Kamera und Zusatzfunktionen. Gut f&#65533;r Rechtsh&#65533;nder, wenn keine Freunde in der N&#65533;he sind.
first_setup_keys_wasd WASD-Tasten
first_setup_keys_wasd_help Das Vehikel wird &#65533;ber die ASD-Tasten und Umgebung gesteuert, der Rest der Tastatur ist f&#65533;r die Kamera und Zusatzfunktionen. Gut f&#65533;r Linksh&#65533;nder und alle, die sich an WASD zur Bewegung gew&#65533;hnt haben.
first_setup_keys_zqsd ZQSD-Tasten
first_setup_keys_zqsd_help Das Vehikel wird &#65533;ber die QSD-Tasten und Umgebung gesteuert, der Rest der Tastatur ist f&#65533;r die Kamera und Zusatzfunktionen. Gut f&#65533;r Linksh&#65533;nder und alle, die sich an ZQSD auf AZERTY-Tastaturen zur Bewegung gew&#65533;hnt haben.
first_setup_keys_x Traditionell
first_setup_keys_x_help Standardeinstellungen von fr&#65533;heren Versionen des Spiels. X biegt rechts ab, die Taste links davon nach links. F&#65533;r Veteranen.
first_setup_keys_leave Unver&#65533;ndert lassen
first_setup_net Verbindung:
first_setup_net_help W&#65533;hle ungef&#65533;hr die St&#65533;rke der Verbindung zum Internet.
first_setup_net_dialup Modem
first_setup_net_dialup_help Die Verbindung zum Internet erfolgt &#65533;ber ein Modem &#65533;ber eine Telefonleitung.
first_setup_net_isdn ISDN
first_setup_net_isdn_help Die Verbindung erfolgt &#65533;ber eine einfache digitale Leitung.
first_setup_net_dsl ADLS, Kabel oder besser
first_setup_net_dsl_help Irgendeine Breitbandverbindung.
setting_legacy_clientblock Die Einstellung \1 (Gruppe: \2) weicht vom Standartwert ab. Verbindungen von Clients &#65533;lter als Version \3 werden abgewiesen.\n
setting_legacy_revert Die Einstellung \1 (Gruppe: \2) weicht vom Standartwert ab. Wenn sich Clients &#65533;lter als Version \3 mit diesem Server verbinden, wird die Einstellung auf den Standartwert zur&#65533;ckgesetzt.\n
setting_legacy_ignore Die Einstellung \1 (Gruppe: \2) weicht vom Standartwert ab. Clients &#65533;lter als Version \3 k&#65533;nnten damit Probleme haben.\n
setting_legacy_change_blocked Die Einstellung \1 (Gruppe: \2) kann jetzt nicht ge&#65533;ndert werden. Clients &#65533;lter als Version \3 sind mit dem Server verbunden.\n
league_message_rose \1 ist in der \4 an \2 vorbei auf Platz \3 gestiegen.
league_message_dropped \1 ist in der \4 an \2 vorbei auf Platz \3 gefallen.
league_message_greet_intro Du bist 
league_message_greet_sep ,
league_message_greet_lastsep und 
league_message_greet auf Platz \1 von \2 auf der \3
league_message_greet_new nicht auf der \3
won_rounds_description Rundensiegerliste
won_matches_description Matchsiegerliste
highscore_description Einzelspieler-Highscores
highscore_message_entered \1 kommt auf die \2 mit \3 Punkten 
highscore_message_improved \1 verbesserte seine Bestmarke auf der \2 auf \3 
highscore_message_move_top und ist nun an der Spitze!
highscore_message_move_pos und landet auf Rang \4.
highscore_message_stay_top und bleibt an der Spitze.
highscore_message_stay_pos und bleibt auf Position \4.
ladder_description Leiter
ladder_message_entered \1 kommt auf die \2 mit \3 Punkten 
ladder_message_gained \1 erh&#65533;lt \5 Punkte f&#65533;r die \2 
ladder_message_lost \1 verliert \5 Punkte f&#65533;r die \2 
ladder_message_move_top und ist nun an der Spitze!
ladder_message_move_pos und landet auf Rang \4.
ladder_message_stay_top und bleibt and der Spitze.
ladder_message_stay_pos und bleibt auf Position \4.
online_activity_nobody Niemand da.
online_activity_onespec Ein Spieler online, aber nur als Zuschauer.
online_activity_manyspec \1 Spieler online, aber alle im Zuschauermodus.
online_activity_napping Niemand da. Ich mache ein Nickerchen...
gamestate_deleting_objects L&#65533;sche Objekte...\n
gamestate_deleting_grid L&#65533;sche Raster...\n
gamestate_creating_grid Erzeuge Raster...\n
gamestate_done fertig!\n
gamestate_timeout_intro \n\nZeit&#65533;berschreitung! Grund:\n
gamestate_timeout_message Benutzer \1 weiss noch nichts von Objekt \2 ( \3 ).\n
gamestate_reset_center Neues Match
gamestate_reset_console Nach dieser Runde beginnt ein neues Match; Punktzahlen werden zur&#65533;ckgesetzt.\n
gamestate_resetnow_center Neues Match
gamestate_resetnow_console Setzte Punktzahlen zur&#65533;ck...\n
gamestate_resetnow_log Neues Match\n
gamestate_newround_console Los (Runde \1 von \2)!\n
gamestate_newround_goldengoal Los (Verl&#65533;ngerung; Wer als erster die F&#65533;hrung &#65533;bernimmt, gewinnt)!\n
gamestate_newround_log Neue Runde\n
gamestate_chat_wait Warte bis zu \2 Sekunden auf \1.\n
gamestate_wait_players Warte auf echte Spieler...\n
gamestate_wait_players_con Warte auf echte Spieler ( nur Zuschauer sind online )...\n
gamestate_tensecond_warn Noch zehn Sekunden!\n
gamestate_30seconds_warn Noch 30 Sekunden!\n
gamestate_minute_warn Noch eine Minute!\n
gamestate_2minutes_warn Noch zwei Minuten!\n
gamestate_5minutes_warn Noch f&#65533;nf Minuten!\n
gamestate_10minutes_warn Noch zehn Minuten!\n
gamestate_champ_center Meister: \1
gamestate_champ_console Gesamtsieger: \1 
gamestate_champ_scorehit hat das Punktelimit ( \1 / \2 ) erreicht.\n
gamestate_champ_timehit nachdem das Zeitlimit von \1 Minuten erreicht war.\n
gamestate_champ_default nach \1 Runden.\n
gamestate_champ_finalscores Endergebnis:\n
gamestate_winner_winner Sieger: 
gamestate_winner_ai Computer.
gamestate_winner_humans Menschen.
instant_win_activated Die Siegzone wurde aktiviert! Finde sie und fahre hinein um zu gewinnen.\n
instant_round_end_activated Die Rundenendzone wurde aktiviert! Finde sie und fahre hinein um die Runde zu beenden.\n
instant_death_activated Die Todeszone wurde aktiviert! Vermeide sie!\n
player_admin_kill \1 0xRESETTwurde von einem Adminstrator zerschmettert.\n
player_admin_slap_free \1 0xRESETTwurde von einem Administrator geohrfeigt.\n
player_admin_slap_win \1 wurde von einem Administrator f&#65533;r \2 Punkte umarmt.\n
player_admin_slap_lose \1 0xRESETTwurde von einem Administrator f&#65533;r \2 Punkte geohrfeigt.\n
slap_help Ohrfeigt den angegebenen Spielr und zieht im die angegebene Punktzahl ab. Hmm, vielleicht kann man hiermit auch nett sein? :)
player_win_instant \1 bekam \2 Punkte durch das Erreichen der Siegzone.\n
player_win_conquest \1 bekam \2 Punkte f&#65533;r das erobern der Basis des Feindes.\n
player_win_held_fortress \1 bekam \2 Punkte f&#65533;r das Halten der eigenen Basis.\n
player_lose_held_fortress \1 verliert \2 points f&#65533;r zu defensives Spiel.\n
player_win_conquest_specific \1 bekam \2 Punkte f&#65533;r das erobern der Basis von \3.\n
player_kill_collapse \1 wurde von seiner kollabierenden Zone vernichtet.\n
player_win_hole \1 erh&#65533;lt \2 Punkte f&#65533;r Opferbereitschaft.\n
player_lose_hole 0xffff00ZOMG! 0xff7f00HOLER!!1!!0xRESETT \1 verliert \2 Punkte. Weil er ein n00b ist, oder so.\n
player_win_command \1 erh&#65533;lt \2 Punkte als Rundensieger.\n
declare_round_winner_help Erkl&#65533;rt einen Spieler zum Rundensieger und beendet die Runde. Verwendung: DECLARE_ROUND_WINNER <Spieler>
player_no_longer_suspended \1 0x77ff77darf wieder spielen.\n
player_suspended \1 0xff7777wird f&#65533;r \2 Runde(n) zum Zuschauen verdammt.\n
zone_collapse_harmless \1s Zone verpufft harmlos wegen mangelden Feindkontakts.\n
player_teamleave_disallowed Sorry, /teamleave funktionniert nicht, wenn automatische Teamwahl aktiv ist.
player_teamchanges_disallowed Sorry, der Administrator hat Teamwechsel verboten.\n
player_teamchanges_suspended Du darfst f&#65533;r die n&#65533;chsten \1 Runde(s) noch nicht spielen.\n
player_teamchanges_accesslevel Du darfst hier nicht spielen. Du bist \1, minimaler Zugriffslevel w&#65533;re \2.\n
player_vote_accesslevel Dein Zugriffslevel reicht nicht aus, um &#65533;ber das abzustimmen.  Du bist \1, minimaler Zugriffslevel w&#65533;re \2.\n
player_pingcharity_changed Ping-Spende ist nun \2 (vorher: \1).\n
spam_protection_repeat SPAM PROTECTION: du sagsest bereits: \1\n
spam_protection LABER-SCHUTZ: du bist f&#65533;r die n&#65533;chsten \1 Sekunden geknebelt.\n
spam_protection_prefix LABER_SCHUTZ: deine Nachrichten fangen alle mit \1 an.\nLABER-SCHUTZ: Nachrichten mit diesem Prefix werden erst wieder in \2 Sekunden erlaubt sein\n
spam_protection_silenceall LABER-SCHUTZ: &#65533;ffentliches Reden ist verboten.\n
spam_protection_silenced LABER-SCHUTZ: du wurdest vom Administrator geknebelt.\n
spam_protection_silenced_default LABER-SCHUTZ: der Administrator hat dir dein Rederecht zur&#65533;ckgegeben.
vote_silenced Als stummgeschalteter Spieler darf man keine Abstimmungen starten.\n
player_rename_silenced Stummgeschaltete Spieler d&#65533;rfen ihren Namen nicht &#65533;ndern.\n
player_silenced \10xff7777 wurde geknebelt.\n
player_voiced \10x77ff77 hat seine Stimme wieder.\n
player_allowed_teamchange \10x77ff77 darf nun das Team wechseln.\n
player_disallowed_teamchange \10xff7777 darf nicht mehr das Team wechseln.\n
vote_spam_protection ABSTIMMUNGS-SPAMSCHUTZ: du darft die n&#65533;chsten \1 Sekunden keine Abstimmung mehr initiieren.\n
chat_title_text Sage:
player_entered_game \1 0x7fff7fkommt ins Spiel.\n
player_entered_spectator \1 0x7fff7f schaut zu.\n
player_left_spectator 0xff7f7fZuschauer \1 0xff7f7fis weg.\n
player_left_game \1 0xff7f7fwurde mit \2 Punkten endg&#65533;ltig gel&#65533;scht.\n
player_leaving_game \1 0xff7f7fhat das Spiel verlassen.\n
player_renamed \2 hat sich auf \1 umbenannt.\n
player_got_renamed \2 wurde in \1 umbenannt.\n
player_will_be_renamed \2 wird auf \2 umbenannt werden.
player_rename_rejected_votekick \1 0xffffffdarf sich nicht in \2 0xffffffumbenennen, das k&#65533;nnte die Abstimmenden verwirren.\n
player_rename_rejected_admin \1 0xffffffdarf sich nicht auf \20xffffff umbenennen, sein Name ist von einem Administrator gesperrt.\n
player_allowed_rename \1 0x7fff7fdarf sich wieder umbenennen.\n
player_disallowed_rename \1 0xff7f7fdarf sich nicht mehr umbenennen.\n
player_welcome \n\nWilkommen \1! Auf diesem Server l&#65533;uft Version \2.\n
player_win_default \1 erh&#65533;lt aus sehr seltsamen Gr&#65533;nden \2 Punkte.\n
player_lose_default \1 verliert aus sehr seltsamen Gr&#65533;nden \2 Punkte.\n
player_lose_suicide \1 verliert \2 Punkte wegen Selbstmord.\n
player_free_suicide \1 beging Selbstmord.\n
player_win_frag \1 liess \3 f&#65533;r \2 Punkte in die Falle laufen.\n
player_win_survive \1 erh&#65533;lt \2 Punkte f&#65533;rs &#65533;berleben.\n
player_free_frag \1 liess \2 in die Falle laufen.\n
player_teamkill \1 hat den Teampartner \2 beseitigt! Buh! Daf&#65533;r gibt es keinen einzigen Punkt!\n
player_win_frag_ai \1 erh&#65533;lt \2 Punkte f&#65533;r das glorreiche Vernichten eines Computergegners.\n
player_lose_frag \1 verursacht eine allgemeine Schutzverletzung und verliert \2 Punkte.\n
player_lose_rim \1 bekommt \2 Punkte wegen versuchter Flucht aus dem Spieleraster abgezogen.\n
player_win_survivor \1 erh&#65533;lt als letztes aktives Team \2 Punkte.\n
player_joins_team \1 will ab der n&#65533;chsten Runde f&#65533;r \2 spielen.\n
player_joins_team_wish \1 will immer noch f&#65533;r \2 spielen, darf aber nicht.\n
player_joins_team_noex Ignoriere \1s Wunsch, f&#65533;r ein nicht mehr existierendes Team zu spielen.\n
player_leave_team_wish \1 will ab der n&#65533;chsten Runde nicht mehr f&#65533;r \2 spielen.\n
player_leave_game_wish \1 will ab der n&#65533;chsten Runde nicht mehr spielen.\n
player_joins_team_start \1 0x7fff7fspielt f&#65533;r \2.\n
player_changes_team \1 0x7f7fffwechselt von \3 zu \2.\n
player_leaves_team \1 0xff7f7fverl&#65533;sst \2.\n
player_creates_team \1 gr&#65533;ndet \2.\n
player_nocreate_team \1 kann momentan kein neues Team gr&#65533;nden.\n
player_nojoin_team \1 kann sich momentan \2 nicht anschliessen.\n
player_not_on_team Du bist in keinem Team.\n
player_team_message Teammitglieder
player_spectator_message Zuschauer
no_real_teams Keine Teams mit mehr als einem Spieler.\n
player_topologypolice Die Topologiepolizei befiehlt: \1
team_shuffle \1 wird von Position \2 auf \3 verschoben.
team_preshuffle \1 wird auf Platz \2 einsteigen.
team_shuffle_suppress Diese Runde werden keine weiteren Verschiebenachrichten f&#65533;r diesen Spieler mehr gezeigt.\n
player_noshuffleup Du darfst dich hier nicht selbst bef&#65533;rdern.\n
player_noshuffle Dein Positions&#65533;nderungswunsch hat keinen Effekt.\n
player_shuffle_error /shuffle erwartet eine Zahl als Argument; mit explizitem Vorzeichen (+/-) wird die Position um die angegebene Zahl an Pl&#65533;tzen ver&#65533;ndert, ohne Vorzeichen geht es and die angegebene absolute Position.\n
player_message_help Schickt eine Nachricht an einen Spieler.
player_message_usage Verwendung: PLAYER_MESSAGE <ID oder Name> "<Nachricht>"\n
kick_usage Verwendung: KICK <ID oder Name> <Grund>\n
ban_usage Verwendung: BAN <ID oder Name> <Zeit in Minuten(default: 60)> <Grund>\n
kickmove_usage Verwendung: \1 <ID oder Name> <IP des Zielservers>:<Port des Zielservers>\n
add_help_topic_help F&#65533;gt ein neues Hilfsthema f&#65533;r /help hinzu. Verwendung: ADD_HELP_TOPIC <thema> <kurzbescheibung> <voller text>
add_help_topic_usage Verwendung: ADD_HELP_TOPIC <thema> <kurzbescheibung> <voller text>\n
add_help_topic_success Hilfsthema "\1" hinzugef&#65533;gt.\n
remove_help_topic_help Entfernt ein Hilfethema.
remove_help_topic_success Hilfsthema "\1" entfernt.\n
remove_help_topic_notfound Hilfsthema "\1" existiert nicht.\n
rtfm_announcement \2 macht \3 auf die Existenz von /help \1 aufmerksam.\n
help_introductory_blurb_help Dieser Text wird vor der Liste der Hilfsthemen angezeigt, wenn jemand /help ohne Argumente aufruft
help_topics_list_start Sage /help THEMA, um Hilfe bei einem der folgenden Themen zu erhalten:\n
help_topic_not_found Hilfsthema \1 nicht gefunden. /help ohne Argument kann dir eine Liste geben.\n
help_commands_shortdesc Liste aller Chat-Kommandos
help_commands_text Direkt gibt es zu diesem Thema keine Hilfe, aber zu den folgenden Unterthemen:
help_commands_chat_shortdesc Einfache Chat-Kommandos
help_commands_chat_text 0x88ff88/me <Nachricht>0xffff88: Simuliert eine Handlung, wie in "/me ist ein Depp.", wird als "* <dein Dame > ist ein Depp" ausgegeben.\n0x88ff88/msg <Teil eines Namens> <Nachricht>0xffff88: Schickt eine private Nachricht, die nur der angegebene Spieler lesen kann.\n0x88ff88/team <Nachricht>0xffff88: Schickt eine Nachricht an deine Teammitglieder, oder an alle Zuschauer, falls du gerade nicht spielst
help_commands_team_shortdesc Kommandos f&#65533;r Team-Management
help_commands_team_text 0x88ff88/teamshuffle0xffff88: Bewegt dich in der Teamformation nach aussen\n0x88ff88/teamshuffle <Position>0xffff88: Bewegt tich in der Teamformation an eine bestimmte position\n0x88ff88/teamshuffle [+|-]<Offset>0xffff88: Bewegt dich in der Teamformation eine gewisse Zahl von Pl&#65533;tzen nach aussen/innen.\n0x88ff88/teamleave0xffff88: Verl&#65533;sst das aktuelle team. Nicht &#65533;berall m&#65533;glich.\n0x88ff88/teams0xffff88: Gibt eine Liste der aktuellen Teams und ihrer Formationen aus.\n0x88ff88/myteam0xffff88: Gibt die Formation des eigenen Teams aus
help_commands_pp_shortdesc Polizeikommandos
help_commands_pp_text 0x88ff88/players [<Suchmuster>]0xffff88: Gibt dir eine Liste aller Spieler und Zusatzinfos. Das optionale Suchmuster schr&#65533;nkt die Liste auf die Spieler ein, deren Name das Suchmuster enth&#65533;lt.\n0x88ff88/admins [<Zugriffslevel> [<Zugriffslevel>]]0xffff88: Gibt dir eine Liste aller Administratoren. Wenn nur das erste Argument gegeben wird, werden nur Administratoren auf genau diesem Level gelistet. Mit beiden Argumenten werden alle Administratoren mit Zugriffslevel in diesem Bereich gelistet.\n0x88ff88/vote kick|suspend <Spieler>0xffff88: Regt eine Abstimmung zum Rauswurf oder zur Suspendierung eines Spielers an.
help_commands_auth_shortdesc Authentifizierungskommandos
help_commands_auth_text 0x88ff88/login [<Benutzer>]@<Meldeamt>0xffff88: Authentfiziert dich &#65533;ber das angegebene Meldeamt. Mit einem Account auf https://forums3.armagetronad.net/ ist 'forums' dein Meldeamt.\n0x88ff88/logout0xffff88: Hebt die Authentifizierung auf.\n0x88ff88/vote include <Datei>0xffff88: Regt eine Abstimmung zum Einbinden einer Konfigurationsdatei an.\n0x88ff88/vote command <Kommando>0xffff88: Regt eine Abstimmung zum ausf&#65533;hren eines Kommandos an.\n0x88ff88/admin <Kommando>0xffff88: F&#65533;hrt ein Kommando aus, falls dein Zugriffslevel hoch genug ist.\n0x88ff88/op <Spieler> [+|-]<Zugriffslevel>0xffff88: Gibt einem anderen Spieler einen h&#65533;heren oder niedrigeren Zugriffslevel; standardm&#65533;ssig wird der Level eins under deinem Level genommen, was auch der maximale Level ist.\n0x88ff88/deop <Spieler>0xffff88: Kehrt /op um.
help_commands_auth_levels_shortdesc Liste aller Zugriffslevel
help_commands_auth_levels_text 0x88ff880 (Besitzer)0xffff88: Der Serverbesitzer. Konsolenkommandos laufen mit diesen Rechten.\n0x88ff881 (Administrator)0xffff88: Ein Serveradministrator. Kann fast alles, was auch der Besitzer kann.\n0x88ff882 (Moderator)0xffff88: Ein Moderator. Kann normalerweise nur Spielermanagement-Kommandos ausf&#65533;hren.\n0x88ff887 (Team-Anf&#65533;hrer)0xffff88: Anf&#65533;hrer eines Teams. Hat normalerweise keine Sonderrechte, kann auf Turnierservern aber f&#65533;r Teammanagement verantwortlich gemacht werden.\n0x88ff888 (Teammitglied)0xffff88: Mitglied eines Teams. Locale Team-Accounts begommen diesen Zugriffslevel.\n0x88ff8812 (Localer Benutzer)0xffff88: Spieler mit einem lokalen Account auf diesem Server bekommen diesen Level.\n0x88ff8815 (Frember)0xffff88: Spieler mit Accounts von Melde&#65533;mtern bekommen diesen Level.\n0x88ff8816 (Missbilligt)0xffff88: In Ungnade gefallene Spieler.\n0x88ff8817 (Ausgesto&#65533;en)0xffff88: Genauso, nur noch schlimmer :)\n0x88ff8819 (Eingeloggt)0xffff88: Minimaler Level f&#65533;r authentifizierte Spieler.\n0x88ff8820 (Programm)0xffff88: Nicht eingeloggter Spieler.
help_commands_ra_shortdesc Administrationskommandos
help_commands_ra_text 0x88ff88/login <Passwort>0xffff88: Logt dich als Serveradministrator mit dem Server-Passwort ein\n0x88ff88/logout0xffff88: Gegenteil von /login.\n0x88ff88/admin <Kommando>0xffff88: f&#65533;hrt das angegebene Kommando aus
help_commands_misc_shortdesc Verschiedenes
help_commands_misc_text 0x88ff88/help0xffff88: Hast schon rausgefunden, wozu das gut ist :-)\n0x88ff88/teach <Spieler> <Thema>0xffff88: Wie /help, nur dass die Ausgabe an einen anderen Spieler weitergeleitet wird.\n0x88ff88/rtfm0xffff88: Anderer Name f&#65533;r /teach\n0x88ff88/command <Kommando>0xffff88: F&#65533;rt das angegebene Kommando auf dem eigenen Client aus.
help_commands_tourney_shortdesc Turnierkommandos
help_commands_tourney_text 0x88ff88/lock0xffff88: Sperrt das aktuelle Team. Niemand kann mehr einfach so beitreten. Das geht erst nach\n0x88ff88/invite <Spieler>0xffff88: Erlaubt dem angegebenen Spieler, deinem Team beizutreten. Der Spieler kann ab dann auch /team-Chatnachrichten lesen und das Team frei verlassen und wieder betreten, bis /uninvite aufgerufen wird.\n0x88ff88/uninvite <Spieler>0xffff88: Hebt /invite auf. Die Einladung wird r&#65533;ckg&#65533;ngig gemacht, und falls der Spieler noch im Team ist, wird er rausgeworfen.\n0x88ff88/unlock0xffff88: Hebt /lock auf und erlaubt wieder jedem, dem Team frei beizutreten.
invite_no_team \1 funktionniert nur, wenn du in einem Team bist.\n
invite_team_locked \1 gesperrt, ein Team-Anf&#65533;hrer oder jemand mit entsprechenden Rechten muss dich erst mit /invite einladen.\n
invite_team_unlocked \1 entsperrt, man darf wieder beitreten.\n
unlock_all_teams_help Entsperrt alle Teams.
invite_team_can_join \10xRESETT darf nun \2 beitreten.\n
invite_team_invite \10xRESETT wurde in \2 eingeladen.\n
invite_team_kick \10xRESETT wurde aus \2 geschmissen.\n
invite_team_uninvite \10xRESETT wurde von \2 ausgeladen.\n
invite_team_locked_list (gesperrt)
msg_toomanymatches 0xff0000Zu viele Treffer bei Suche nach \1. Bitte etwas genauer.\n
msg_nomatch 0xff0000Keine Treffer bein Suche nach \1.\n
player_toggle_spectator_on \1 wird ab der n&#65533;chsten Runde nur noch zusehen.\n
player_toggle_spectator_off \1 spielt wieder mit.\n
camera_watching_ai Beobachte Computergegner\n
camera_watching_player Beobachte \1\n
team_scoretable_name Team:
team_scoretable_score Score:
player_scoretable_name Spieler:
player_scoretable_team Mitglied von Team:
player_scoretable_score Punkte:
player_scoretable_ping Ping:
player_scoretable_alive Lebendig:
player_scoretable_alive_yes Ja
player_scoretable_alive_no Nein
player_scoretable_pingcharity Ping-Spende:            
player_scoretable_nobody Niemand da.\n
player_scoretable_inactive nicht aktiv
own_ip_in_players deine
show_own_ip_help Soll die &#65533;ffentliche IP-Adresse beim Verbindungsaufbau mit den Master-Servern angezeigt werden?
fullscreen_message_title Nachricht vom Server
network_message_timeout_title Server antwortet nicht
network_message_timeout_inter Der Server, mit dem Verbindung aufgebaut werden sollte, hat nicht geantwortet.\nDas k&#65533;nnte daran liegen, dass er momentan nicht aktiv oder nicht erreichbar ist; oder Du hast dich beim "Manuellen Verbindungsaufbau" vertippt.
network_message_denied_title Verbindung abgelehnt
network_message_denied_inter Der Server hat den Verbindungsversuch abgelehnt.\nDas bedeutet normalerweise, dass er voll ist. Versuche einen anderen Server.
network_message_denied_inter2 Der Server hat den Verbindungsversuch abgelehnt.
network_message_lateto_title Zeit&#65533;berschreitung
network_message_lateto_inter Obwohl der Verbindungsaufbau erforlgreich war, konnten die Spieldaten nicht &#65533;bertragen werden.\nVersuche es einfach nochmal!
network_message_lostconn_title Verbindung verloren
network_message_lostconn_inter Die Verbindung zum Server wurde unterbrochen. Das kann daran liegen, dass die tats&#65533;chliche Netzwerkverbindung abgebrochen wurde (Ethernet-Kabel gezogen, Modem hat aufgelegt...). Oder der Server ist abgest&#65533;rzt. Letzteres w&#65533;re ein Fall f&#65533;r einen Bug-Report.
network_message_abortconn_title Verbindung abgebrochen
network_message_abortconn_inter Der Server hat die Verbindung abgebrochen.
network_master_timeout_retry Einer der Master-Server antwortet nicht. N&#65533;chster wird kontaktiert...\n
network_master_timeout_title Master-Server antworten nicht
network_master_timeout_inter Die Master-Server sind momentan nicht erreichbar und die Liste der Server konnte nicht aktualisiert werden. Wir versuchen es mit der alten Liste.\n\nWahrscheinlichster Grund f&#65533;r diesen Fehler ist ein lokales Netzwerkproblem. &#65533;berprufe bitte, ob der Internetzugang im Allgemeinen funktionniert, z.B. indem Du mit einem Web-Browser www.armagetronad.net besuchst.\nManchmal ist auch eine Firewall f&#65533;r Verbindungsprobleme verantwortlich. Am einfachsten testet man das, indem man die betreffende Firewall deaktiviert, und dann erneut ein Internet-Spiel zu starten versucht. Wenn es dann klappt, solltest Du die Firewall wieder aktivieren, aber speziefisch Armagetron den Zugang erlauben. Wir verwenden UDP, Ports 4533 bis 4540. Sorge auch daf&#65533;r, dass armagetronad(.exe) nicht in der Liste der erlaubten Anwendungen ist.\nWenn Teile des Netzwerkes sich Deiner Kontrolle entziehen, z.B. weil Du an einem &#65533;ffentlichen WLAN-Hotspot sitzt oder in einem Unternehmens- oder Schulnetzwerk, dann sprich mit dem Administrator des Netzwerks.\nUnwahrscheinlich, aber m&#65533;glich, ist es auch, dass die Master-Server Infrastruktur gerade zusammengebrochen ist. Besuche das Forum auf forums3.armagetronad.net oder den IRC-Kanal #armagetron auf irc.freenode.net f&#65533;r aktuelle Nachrichten.
network_master_denied_title Verbindung zum Master-Server abgelehnt
network_master_denied_inter Der Master-Server l&#65533;sst keine Verbindung zu sich aufbauen. Vermutlich greifen gerade zu viele Benutzer auf ihn zu.\nWir versuchen es mal mit der alten Liste...
testing_version_expired_title Version abgelaufen
testing_version_expired Dies ist eine Testversion, und der Server verwendet eine viel neuere Version. Aufgrund unkalkulierbarer Risiken m&#65533;ssen wir leider den Verbindungsaufbau abbrechen. Wahscheinlich gibt es aber bereits eine neuere Testversion auf www.armagetronad.net oder beta.armagetronad.net zum Herunterladen.
network_master_upgrage Zu neue Version
network_master_downgrage Zu alte Version
network_master_incompatible Nicht kompatibel
network_master_full Besetzt
network_master_serverinfo Version : \1\nURI     : \2\nOptionen: \3\n
network_master_players Spieler : 
network_master_players_empty leer
network_master_options Optionen:\n
network_connecting_to_server Verbinde mit \1 ...\n
network_connecting_gamestate Warte auf Spielstand...\n
network_syncing_gamestate Erhalten! Synchronisiere Spielstand...\n
network_warn_unknowndescriptor \n\n\nUnbekannte Nachricht (ID \1) erhalten.\n\nES IST RATSAM, EINE NEUE VERSION VON ARMAGETRON ZU BESORGEN!!!!\n
network_error Netzwerkfehler.\n
network_error_timeout Verbindung zu Benutzer \1 verloren.\n
network_error_shortmessage Benutzer \1 sendet eine unzul&#65533;ssige (zu kurze) Nachricht.\n
network_error_overflow Benutzer \1 kommt mit dem Netzwerkverkehr nicht hinterher.\n
network_killuser Beseitige Benutzer \1, Ping \2, IP \3: \4\n
network_statistics1 Zeit:      \1 Sekunden\n
network_statistics2 Gesendet:  \2 Bytes in \3 Paketen (\4 Bytes/s)\n
network_statistics3 Empfangen: \5 Bytes in \6 Paketen (\7 Bytes/s)\n
network_login_denial Verbindungsabbruch best&#65533;tigt...\n
network_server_login Empfange Verbindungsaufbau von \1.\n
network_unknown_version unbekannt
network_server_login_success Neuer Benutzer: \1\n
network_toomanyservers \n\n\nWarnung: auf dieem Computer laufen zu viele Server.\nDieser k&#65533;nnte von Clients eventuell nicht gefunden werden.\n\n\n
network_browser_unidentified Nichtidentifizierbare Serverinformation von \1 "uber Kanal \2 erhalten.\n
network_logout_process Trenne Verbindung...\n
network_logout_done Fertig!\n
network_logout_server Verbindungsabbruch wird von \1 gew&#65533;nscht.\n
network_login_process Verbindungsaufbau initiiert. Warte auf Antwort...\n
network_login_failed Verbindungsaufbau fehlgeschlagen.
network_login_failed_full Verbindungsaufbau fehlgeschlagen: Der Server ist voll belegt.\n
network_login_failed_timeout Verbindungsaufbau fehlgeschlagen: Keine Antwort erhalten.\n
network_login_failed_abort Verbindungsaufbau abgebrochen.\n
network_login_success Verbindungsaufbau erfolgreich. Als Benutzer \1 angemeldet.\n
network_login_sync Synchronisiere mit dem Server...\n
network_login_relabeling NetObjects werden neu geordnet...\n
network_login_sync2 Nochmal Synchronisieren...\n
network_login_done Fertig!\n
network_kill_log User \1 vom Server geworfen, Grund: \2\n
network_redirect \n\nDu wirst nun auf den Server \1:\2 weitergeleitet; du kannst das durch einen Druck auf ESC verhindern.\n
network_kill_preface Vom Server angegebener Grund:
network_kill_maxidgrabber Keine ObjektIDs mehr frei; Dein Client hatte die meisten davon f&#65533;r sich selbst belegt ( Bug? ).
network_kill_maxiduser Keine ObjektIDs mehr frei; Dein Client hatte die meisten davon belegt ( Bug? ).
network_kill_cheater Du hast den Cheater-Alarm ausgel&#65533;st. Wenn das nicht gerechtfertigt war, sende bitte einen Bug-Report.
network_kill_error Beim Bearbeiten eines Netzwerkpakets von Deinem Client wurde ein Fehler festgestellt. Vermutlich gibt es entweder im Server oder im Client einen Bug.
network_kill_servercomplete &#65533;bertragung der Serverliste abgeschlossen.
network_kill_timeout Dein Client hat zu lange nicht geantwortet.
network_kill_logout Du hast dich ausgeloggt.
network_kill_incompatible Die Version deines Clients passt nicht zum Server.
network_kill_full Der Server ist voll besetzt.
network_kill_shutdown Der Server wurde heruntergefahren.          
network_kill_overflow Es gab einen Netzwerk-&#65533;berlauf.
network_kill_too_many_players Zu viele Spieler mit identischen Verbindungsdaten.
network_kill_kick Der Server-Adminstrator hat Dich vor die T&#65533;r gesetzt. Bitte bleibe draussen.
network_kill_idle Du wurdest automatisch vor die T&#65533;r gesetzt, weil Du gar nicht spielst.
network_kill_banned Der Server-Administrator hat Dich verbannt. Grund: \2. Je &#65533;fter Du versuchst, dich mit dem Server zu verbinden, umso l&#65533;nger wird deine Verbannung dauern.
network_kill_unknown Kein Grund angegeben.
network_kill_spamkick Du wurdest wegen Spammings automatisch vom Server entfernt. Sei bitte etwas vorsichtiger.
voted_kill_kick Du wurdest von einem w&#65533;tenden Mob vom Server geschmissen; wahrscheinlich hassen sie dich. Gute Arbeit! Versuche, woanders zu spielen.
network_kill_spectator Du warst zu lange nur Beobachter.
network_kill_unworthy Der Server ist &#65533;berf&#65533;llt; Du wurdest rausgeworfen, um Platz f&#65533;r m&#65533;gliche Spieler zu schaffen. Bitte komme nur zur&#65533;ck, wenn Du musst.
network_kill_unworthy_banreason Der Server ist &#65533;berlastet und neue Verbindungen k&#65533;nnen nur nach und nach angenommen werden. Wir entschuldigen uns f&#65533;r die Unannehmlichkeiten.
network_kill_unworthy_ban Der Server ist &#65533;berf&#65533;llt; Du wurdest rausgeworfen, um Platz f&#65533;r m&#65533;gliche Spieler zu schaffen. Bitte komme nur zur&#65533;ck, wenn Du musst, und warte damit \1 Minuten.
network_kill_unworthy_log Unw&#65533;rdiger Zuschauer \1 wurde f&#65533;r \2 Minuten rausgeworfen.\n
network_ban_kph IP \1 ist nun mit \2 Kicks pro Stunde registriert.\n
network_ban Spieler von IP \1 sind f&#65533;r die n&#65533;chsten \2 minuten gesperrt. Grund: \3\n
network_noban Spieler von IP \1 sind nicht mehr gesperrt.
network_ban_kick Dies ist eine automatische Verbannung aufgrund zu vieler Rausschmisse.
network_ban_noreason Kein Grund angegeben.
vote_accepted Vorschlag "\1" wurde angenommen.\n
vote_rejected Vorschlag "\1" wurde abgelehnt.\n
vote_timeout Abstimmung "\1" wurde ohne Ergebnis beendet.\n
vote_cancel_all Alle Abstimmungen wurden von einem Administrator abgebrochen.\n
vote_new Neuer Abstimmungsvorschlag: "\1". Gib deine Stimme im Hauptmenu ab.\n
vote_redundant Vorschlag abgelehnt, ein identischer Vorschlag wurde bereits vor kurzem gemacht.\n
vote_maturity Vorschlag abgelehnt, du bist noch nicht alt genug, warte \1 Sekunden.\n
vote_overflow Vorschlag abgelehnt, es sind bereits zu viele Vorschl&#65533;ge aktiv.\n
vote_disabled Abstimmungen wurden leider von Serveradministrator abgeschaltet.\n
vote_disabled_spectator Vorschlag abgelehnt, Zuschauer sind hier nicht Wahlberechtigt.\n
vote_toofew Vorschlag abgelehnt, es sind zu wenig Wahlberechtigte online.\n
vote_submitted Vorschlag "\2" wurde von \1 eingebracht.\n
vote_vote_for \1 hat f&#65533;r Vorschlag "\2" gestimmt.\n
vote_vote_against \1 hat gegen Vorschlag "\2" gestimmt.\n
vote_unknown_command Unbekanntes /vote-Kommando \1, zur Verf&#65533;gung stehen: \2\n
vote_kick_local Lokale Spieler und Computergegner wie \1 lassen sich nicht rauswerfen.\n
network_master_unknown Unbekannter Server
network_master_polling Teste...
network_master_unreachable Nicht erreichbar
network_master_noserver Tut mir leid, keine Server gefunden :-(
network_master_servername Servername
network_master_score Bewertung
network_master_users Benutzer
network_master_ping Ping
network_master_browserhelp Dr&#65533;cke Return/Enter, um eine Verbindung aufzubauen, "p" um diesen Server anzuPingen, "r", um die Liste aufzufRischen, "+/-" um dem Server einen Bewertungsbonus/malus zu geben, "Pfeiltaste Links/Rechts" um die Sortierung zu &#65533;ndern, "m", um den Meine-Freude-Filter ein/auszuschalten, oder "b", um den Server zu den LieBlingsservern hinzuzuf&#65533;gen. 
network_master_connecting Verbindung mit \1 wird aufgebaut...\n
network_master_send Schicke meine Daten...\n
network_master_reqlist Fordere Server-Liste an...\n
network_master_status Empfange Server \1...\n
network_master_finish \1 Server empfangen.\n
network_master_start Spiel leiten
network_master_pollanswer Antworte auf Ping von \1.\n
network_master_pollanswer_last Antworte auf Ping von \1. Das ist der letzte geloggte Ping.\n
network_master_host_inet_help Startet einen Server auf diesem Rechner und macht ihn im Internet bekannt.
network_master_host_lan_help Startet einen Server auf diesem Rechner, der nur in diesem lokalen Netz sichtbar ist.
resource_not_cached Datei \1 befindet sich nicht im lokalen Speicher. Bitte etwas Geduld, sie wird heruntergeladen...\n
resource_downloading Lade \1 herunter ...\n
resource_fetcherror_noconnect FEHLER: Der host von URI \1 ist nicht erreichbar. Das kann ein DNS Namensaufl&#65533;sungsfehler sein. Falls es sich um das Hauptlager f&#65533;r Resourcen (http://resource.armagetronad.net/resource/) handelt, melde dies bitte auf https://forums3.armagetronad.net/.\n
resource_fetcherror_404 FEHLER 404 : Datei nicht gefunden.\n
resource_fetcherror FEHLER \1 != 200.\n
resource_no_filename FEHLER: Leerer Dateiname.\n
resource_abs_path FEHLER: Absoluter Dateiname, der Server versucht, Systemdateien zu &#65533;berschreiben.
resource_no_writepath FEHLER: Konnte nicht herausfinden, wo die Datei hingeschrieben werden soll.\n
resource_no_write FEHLER: Konnte \1 nicht schreiben.\n
directory_path_nonwritable Konnte den Pfad zu "\1" nicht erzeugen, wahrscheinlich aufgrund unzureichender Benutzerrechte.
directory_path_null FEHLER: Der angegebene Pfad ist leer.\n
directory_path_absolute FEHLER: Der angegebene Pfad "\1" ist ein absoluter Pfad. Dateien ausserhalb der spielrelevanten Verzeichnisse sind tabu.\n
directory_path_relative FEHLER: Der angegebene Pfad "\1" ist ein relativer Pfad. Dateien ausserhalb der spielrelevanten Verzeichnisse sind tabu.\n
directory_path_hidden FEHLER: Der angegebene Pfad "\1" enth&#65533;lt eine versteckte Komponente.\n
map_file_loading Lade Karte \1 ...\n
map_file_load_failure_title Fehler mit Arena
map_file_load_failure_self Die Arena \1 konnte nicht geladen werden. Vielleicht ein Tippfehler?\n
map_file_load_failure_server Die Arena \1 konnte nicht geladen werden. Wahrscheinlich hat der Serveradministrator einen Fehler bei der Konfiguration gemacht; bitte informiere ihn dar&#65533;ber.\n
map_file_load_failure_default \nDie Standardarena konnte auch nicht geladen werden. Das sollte nie passieren; bitte sende einen Fehlerbericht.\n
resource_file_wrong_place_title Datei am falschen Ort
resource_file_wrong_place Die Datei, die von "\1" geladen wurde, sollte bei "\2" liegen. Korrekturm&#65533;glichkeiten:\na) Wenn Du nicht der Autor der Datei bist, solltest Du sie dahin verschieben, wo sie sein will.\nb) Wenn du der Autor bist und die Datei bleiben soll, wo sie ist, kannst Du auch den <Resource> tag in der Datei anpassen. Wie genau, sagt die Dokumentation.
map_file_reverting Reaktiviere letzte als funktionnierend bekannte Karte \1.\n
texture_error_filenotfound Die Textur \1 konnte nicht geladen werden.\n
texture_error_filenotfound_title Texturfehler
sound_error_no16bit Ups. \g ben&#65533;tigt leider eine 16-Bit Soundkarte f&#65533;r den Sound.\n
sound_error_initfailed Sound-Initialisierung fehlgeschlagen.\n
sound_firstinit Sound wird zum ersten mal gestartet. Manchmal st&#65533;rzt \g dabei ab; ein Neustart hilft dann manchmal.\n
sound_inited Sound intialisiert: 16 Bit Stereo bei \1 Hz, Puffergr&#65533;sse \2 Samples.\n
sound_disabling Deaktiviere Sound...\n
sound_disabling_done Fertig!\n
sound_error_filenotfound Sound-Datei \1 nicht gefunden. L&#65533;uft \g im richtigen Verzeichnis?
sound_error_unsupported Sound-Datei \1 ist leider in einem nicht unterst&#65533;tzten Format.
config_include_not_found Zu ladende Konfigurationsdatei "\1" nicht gefunden.\n
config_rinclude_not_found ZU ladende Konfigurations-Resource "\1" nicht gefunden.\n
config_command_unknown Kommando \1 unbekannt.\n
config_command_other Wahrscheinlich war in deinem Sinn:\n
config_command_more Es gibt noch weitere Kommandos, aber die wurden weggelassen, um die Konsole nicht zu &#65533;berfluten.
config_file_write_error Konnte Konfiguration nicht speichern!\n
config_value_changed \1 wurde von \2 auf \3 ver&#65533;ndert.\n
config_value_not_changed \1 nicht von \2 nach \3 ge&#65533;ndert: Die W&#65533;chterfunktion hat Einspruch eingelegt.\n
config_error_read Eingabefehler beim Lesen von \1: Ung&#65533;ltiges Format.\n
config_message_info \1 steht momentan auf \2.\n
config_sighup SIGHUP erhalten, Konfigurationsdateien werden neu gelesen.\n
config_abort Laden bon Konfigurationsdatei/strom abgebrochen.\n
nconfig_error_protected Nix da. Nur der Server darf \1 &#65533;ndern.\n
nconfig_error_unknown Konfigurations&#65533;nderung f&#65533;r die unbekannte Variable \1 erhalten.\n\n\n\nWAHRSCHEINLICH SOLLTE EINE NEUE VERSION VON ARMAGETRON INSTALLIERT WERDEN!!!!\n
nconfig_error_nonet Konfigurations&#65533;nderung &#65533;ber das Netwzerk f&#65533;r die Variable \1 erhalten, die jedoch keinen Netzwerksupport hat.\n\n\n\nWAHRSCHEINLICH SOLLTE EINE NEUE VERSION VON ARMAGETRON INSTALLIERT WERDEN!!!!\n
nconfig_error_ignoreold Veraltete Konfigurations&#65533;nderung f&#65533;r Einstellung \1 wird ignoriert.\n
nconfig_value_changed \1 wurde auf Befehl des Servers von \2 auf \3 ver&#65533;ndert.\n
config_accesslevel_0 Besitzer
config_accesslevel_1 Administrator
config_accesslevel_2 Moderator
config_accesslevel_5 Armatrator
config_accesslevel_7 Team-Anf&#65533;hrer
config_accesslevel_8 Teammitglied
config_accesslevel_12 Lokaler Benutzer
config_accesslevel_15 Fremder
config_accesslevel_16 Missbilligt
config_accesslevel_17 Ausgesto&#65533;en
config_accesslevel_19 Eingeloggt
config_accesslevel_20 Programm
access_level_help &#65533;ndert den Zugriffslevel einer Einstellung, um sie z.B. Benutzern mit niedrigeren Rechten zug&#65533;nglich zu machen.
access_level_usage Verwendung: ACCESS_LEVEL <Kommando> <minimaler n&#65533;tiger Zugriffslevel (numerisch)>\n
access_level_change Erforderlicher Zugriffslevel f&#65533;r Kommando \1 auf "\2" ge&#65533;ndert.\n
access_level_nochange_now Kann Zugriffslevel von \1 nicht &#65533;ndern: Er ist zur Zeit "\2", Du hast nur "\3", das w&#65533;rde Zugriffsrechte stehlen.\n
access_level_nochange_later Kann Zugriffslevel von \1 nicht auf "\2" &#65533;ndern: Du hast nur "\3" und k&#65533;nntest ihn nicht mehr zur&#65533;ck&#65533;ndern.\n
access_level_error Erforderlicher Zugriffslevel von Kommando \1 ist "\2", du hast aber nur "\3".\n
casacl_help Erh&#65533;ht f&#65533;r den Rest der Datei, in der das Kommando auftaucht, den Zugriffslevel.
casacl_usage Verwendung: CASACL <erforderlicher Zugriffslevel> <erh&#65533;hter Zugriffslevel nach Ausf&#65533;rhung>
casacl_not_allowed CASACL ist in diesem Zusammenhang nicht erlaubt.\n
abort_loading_name Abbruch
abort_loading_description Aktueller Ladeprozess wurde vom Kommando \1 abgebrochen.
user_level_help &#65533;ndert den Zugriffslevel eines Benutzers.
user_level_usage Verwendung: USER_LEVEL <Voller, authentifizierter Benutzername> <Zugriffslevel (numerisch)>\n
user_level_change Zugriffslevel von \1 auf "\2" ge&#65533;ndert.\n
authority_level_help &#65533;ndert den Zugriffslevel aller Benutzer von einem Meldeamt.
authority_level_usage Verwendung: AUTHORITY_LEVEL <Meldeamt> <Zugriffslevel (numerisch)>\n
authority_level_change Zugriffslevel von Benutzern von Meldeamt \1 auf "\2" ge&#65533;ndert.\n
login_password_title Passwort :
login_password_help Trage hier Dein Passwort ein. Zum Login hier einfach Return dr&#65533;cken.
login_cancel Login abbrechen
login_cancel_help Hiermit wird die Loginprozedur beendet und zum Netzwerk-Menu zur&#65533;ckgekehrt.
login_username Kennung :
login_username_help Trage hier Deine Benutzerkennung ein.
login_storepw_text Passw&#65533;rter speichern :
login_storepw_help Bestimmt, was mit einmal eingegebenen Passw&#65533;rtern geschiet
login_storepw_dont_text Gar nicht
login_storepw_dont_help F&#65533;r Paranoiker: die Passw&#65533;rter werden sofort aus dem Speicher entfernt, nachdem sie verschl&#65533;sselt an den Server geschickt wurden. Passwort muss oft neu eingegeben werden.
login_storepw_mem_text Im Speicher
login_storepw_mem_help Passwort wird f&#65533;r diese Sitzung behalten und muss erst nach einem Neustart von \g neu eingegeben werden.
login_storepw_disk_text Auf Festplatte
login_storepw_disk_help F&#65533;r Faulpelze: Passwort muss nie wieder eingegeben werden.\nDiese Einstellung ist ziemlich unsicher (Obwohl die Passw&#65533;rter verschl&#65533;sselt werden) und sollte nicht verwendet werden.
password_help Passwort-Einstellung
login_request_redundant Bereits eingeloggt.\n
login_request_failed Login fehlgeschlagen. Neuer Versuch!
login_request_failed_dup Zwei Logins von verschiedenen Spielern &#65533;ber denselben Account sind nicht erlaubt.\n
login_not_supported Der Server unterst&#65533;tzt die gew&#65533;nschte Authentifizierung leider nicht.\n
login_request Einloggen bei Meldeamt \1
login_request_local Einloggen mit lokalem Account
login_request_namechange Neues Login nach Namens&#65533;nderung erforderlich.
login_request_master Der Master-Server erfordert ein Login.
access_level_hide_of_help Minimaler Zugriffslevel, um eigene Identit&#65533;t vor anderen zu verstecken.
access_level_hide_to_help Minimaler Zugriffslevel, um alle Identit&#65533;ten zu sehen.
access_level_team_help Minimaler Zugriffslevel f&#65533;r die Team-Management-Kommandos /lock, /unlock, /invite und /uninvite.
access_level_op_help Minimaler Zugriffslevel f&#65533;r die /op und /deop Hilfsadministrator-Rekrutierungs-Kommandos.
access_level_op_max_help Maximaler Zugriffslevel, den man mit /op erhalten kann.
access_level_admin_help Minimaler Zugriffslevel f&#65533;r das /admin-Kommando.
access_level_rtfm_help Minimaler Zugriffslevel f&#65533;r /teach und /rtfm.
access_level_chat_help Minimaler Zugriffslevel, um reden zu d&#65533;rfen.
access_level_shout_help Minimaler Zugriffslevel, um mit allen reden zu d&#65533;rfen.
access_level_ips_help Minimaler Zugriffslevel, um IPs anderer Spieler in der Ausgabe von /players zu sehen.
access_level_autokick_immunity_help Minimaler Zugriffslevel, um gegen automatische Kicks gesch&#65533;tzt zu sein.
access_level_nver_help Minimaler Zugriffslevel, um die Netzwerkversionen von anderen Spielern in /players zu sehen.
access_level_spy_console_help Minimaler Zugriffslevel, um die Konsoleneingabe anderer Administratoren zu sehen.
access_level_spy_team_help Minimaler Zugriffslevel, um als Zuschauer /team-Nachrichten lesen zu k&#65533;nnen.
access_level_spy_msg_help Minimaler Zugriffslevel, um private Nachrichten anderer Spieler (/msg) lesen zu k&#65533;nnen.
access_level_play_help Minimaler Zugriffslevel, um Spielen zu d&#65533;rfen
access_level_shuffle_up_help Minimaler Zugriffslevel, um sich via /shuffle nach innen bewegen zu d&#65533;rfen
access_level_play_sliding_help Variabler minimaler Zugriffslevel zum Spielen. Wenn genug Spieler mit Zugriffslevel ACCESS_LEVEL_PLAY oder h&#65533;her online sind, dann wird deren Zugriffslevel der minimale Level zum Spielen. Allerdings wird er niemals h&#65533;her als ACCESS_LEVEL_PLAY_SLIDING.
access_level_play_sliders_help Der Zugriffslevel, der zum Spielen n&#65533;tig ist, wird nur nach oben verschoben, wenn mindestens so viele Spieler mit dem h&#65533;heren Level noch spielen k&#65533;nnen.
access_level_play_changed Zum Spielen ben&#65533;tigter Zugriffslevel von \1 auf \2 verschoben.\n
access_level_vote_suspend_help Minimaler Zugriffslevel, um Suspendierungsabstimmungen starten zu d&#65533;rfen.
access_level_vote_silence_help Minimaler Zugriffslevel, um Abstimmungen &#65533;ber das Rederecht anderer starten zu d&#65533;rfen.
access_level_vote_kick_help Minimaler Zugriffslevel, um Rauschmissabstimmungen starten zu d&#65533;rfen.
access_level_vote_include_help Minimaler Zugriffslevel, um Konfigurationseinbindungsabstimmungen starten zu d&#65533;rfen.
access_level_vote_include_execute_help Minimaler Zugriffslevel, auf dem erfolgreiche Konfigurationseinbindungsabstimmungen ausgef&#65533;hrt werden.
access_level_vote_command_help Minimaler Zugriffslevel, um Kommandoabstimmungen starten zu d&#65533;rfen.
access_level_vote_command_execute_help Minimaler Zugriffslevel, auf dem erfolgreiche Kommandoabstimmungen ausgef&#65533;hrt werden.
access_level_chat_timeout_help Zeit in Sekunden zwischen &#65533;ffentlichen Nachrichten, dass jemand gerne etwas sagen w&#65533;rde, aber nicht darf. Ein Wert von 0 schaltet die Nachrichten ab.
access_level_chat_request \10xRESETT w&#65533;rde gerne Reden, aber darf nicht. W&#65533;re jemand so nett, "/op \2" zu sagen?\n
access_level_chat_denied 0xff7f7fRede verweigert,0xffffff ungen&#65533;gender Zugriffslevel.\n
access_level_shout_denied 0xff7f7fSchreien verweigert,0xffffff ungen&#65533;gender Zugriffslevel.\n
access_level_op_denied 0xff7f7f\1 verweigert,0xffffff ungen&#65533;gender Zugriffslevel.\n
access_level_op_overpowered 0xff7f7f\1 verweigert,0xffffff du brauchst einen h&#65533;heren Zugriffslevel als dein Opfer.\n
access_level_op_self 0xff7f7f\1 verweigert,0xffffff du kannst dir das nicht selbst antun :).\n
access_level_op_denied_max 0xff7f7f\1 verweigert,0xffffff dein Opfer hat bereits maximalen Level.\n
access_level_op_denied_ai 0xff7f7f\1 verweigert,0xffffff dein Opfer ist ein Computergegner.\n
access_level_op_same \1: Das w&#65533;re wirkungslos.\n
access_level_op_unclear \1: Spieler ist bereits eingeloggt, bitte einen Zugriffslevel spezifizieren.\n
access_level_demote \1 wurde von \3 zum "\2" degradiert.\n
access_level_promote \1 wurde von \3 zum "\2" bef&#65533;rdert.\n
access_level_admin_denied 0xff7f7f/admin verweigert,0xffffff ungen&#65533;gender Zugriffslevel.\n
access_level_shuffle_up_denied Erforderlicher Zugriffslevel zum Positionswechsel nach innen ist "\1", du bist nur "\2".\n
access_level_rtfm_denied Erforderlicher Zugriffslevel zum Belehren ist "\1", du bist nur "\2".\n
rtfm_denied Um andere zu belehren, ist es erforderlich, eingeloggt zu sein.\n
access_level_list_admins_help Minimaler Zugriffslevel, um das /admins-Kommando benutzen zu d&#65533;rfen.
access_level_list_admins_see_everyone_help Benutzer mit diesem oder besserem Zugriffslevel d&#65533;rfen unabh&#65533;ngig von ADMIN_LIST_MIN_ACCESS_LEVEL jeden Administrator sehen.
access_level_announce_login_help H&#65533;chster Zugriffslevel, f&#65533;r den bei einem Spieler die Ein/Ausloggvorg&#65533;nge &#65533;ffentlich angek&#65533;ndigt werden.
intercept_commands_help Liste von Chat-Kommandos, die angenommen und in der Standardausgabe geloggt werden sollen.
intercept_unknown_commands_help Wenn dies 1 ist, so werden alle unbekannten Chat-Kommandos angenommen und geloggt.
chat_command_unknown Unbekanntes Chat-Kommando "\1".\n
chat_command_accesslevel Dein Zugriffslevel reicht leider nicht aus, um "\1" auszuf&#65533;hren. Du bist \2, erforderlich w&#65533;re \3.\n
authority_blacklist_help Komma-unterteilte Liste von Melde&#65533;mtern, die vom Server nicht anerkannt werden.
authority_whitelist_help Falls diese Komma-unterteilte Liste nicht leer ist, interpretiert sie der Server als einzigen zu akzeptierenden Melde&#65533;mter.
trust_lan_help Wenn dies auf 1 gesetzt wird, nimmt der Server an, dass es in diesem LAN keine b&#65533;sartigen Benutzer gibt.
hash_method_blacklist_help Liste nicht zugelassener Authentifizierungsmethoden.
legacy_log_names_help Wenn dies auf 1 gesetzt wird, dann werden die Log-Namen von nicht eingeloggten Spielern genau so wie in fr&#65533;heren Versionen ohne Authentifizierung generiert. Wenn dies auf 0 gesetzt ist, dann werden die Log-Namen von eingeloggten Spielern m&#65533;glichts "sch&#65533;n" gebildet.
login_message_requested Spieler \1 bittet um Authentifizierung als "\2@\3".\n
login_message_delayed Dein Login-Prozess wird leider erst versp&#65533;tet beendet werden k&#65533;nnen, die Server-Konfiguration erlaubt nichts anderes. Wir bitten, diese unannehmlichkeit zu entschuldigen.\n
login_message_responded Passwortanfrage an Benutzer \1 geschickt, Bentzername "\2", Methode \3, Nachricht "\4".\n
login_message \3\1 wurde als \2 Authentifiziert.\n
login_message_byorder Anordnung von \1:
login_message_special \4\1 wurde als \2 auf Zugriffslevel "\3" eingeloggt.\n
logout_message \1 wurde als \2 ausgeloggt.\n
logout_message_deop \1 wurde als \2 auf Anordnung von \3 ausgeloggt.\n
login_failed_message 0xff7f7fLogin fehlgeschlagen,0xffffff Grund: \1\n
login_error_aborted Abgebrochen.
login_error_invalidurl_illegal_hostname Authentifizierungs-URL \1 ung&#65533;ltig, nicht erlaubte Zeichen im Rechnernamensteil (mur ASCII ist erlaubt, und auch da nur Buchstaben, Zahlen und wenige andere).
login_error_invalidurl_illegal_path Authentifizierungs-URL \1 ung&#65533;ltig, nicht erlaubte Zeichen im Dateipfad (mur ASCII ist erlaubt, und auch da nur Buchstaben, Zahlen, Punkt, Schr&#65533;gstrich und wenige andere).
login_error_invalidurl_illegal_port Authentifizierungs-URL \1 ung&#65533;ltig, nicht erlaubte Zeichen im Port (mur Zahlen sind erlaubt).
login_error_invalidurl_defaultport Authentifizierungs-URL \1 ung&#65533;ltig, Standardport angegeben. Der ist &#65533;berfl&#65533;ssig.
login_error_invalidurl_slash Authentifizierungs-URL \1 ung&#65533;ltig, doppelder Schr&#65533;gstrich oder Schr&#65533;gstrich am Ende.
login_error_invalidurl_rawip Authentifizierungs-URL \1 ung&#65533;ltig, enh&#65533;lt nackte IP-Adresse.
login_error_invalidurl_notfound Authentifizierungs-URL \1 ung&#65533;ltig, wurde nicht gefunden.
login_error_noremote Authentifizierung via Globaler ID ist auf diesem Server nicht aktiviert. 
login_error_blacklist Meldeamt \1 ist auf der schwarzen Liste dieses Servers.
login_error_whitelist Meldeamt \1 ist nicht auf der weissen Liste dieses Servers.
login_error_pharm Server-Adresse passt nicht, \1 (vom Client) != \2 (Serveraddresse). Pharming m&#65533;glich. Wenn du dich gerade vom LAN mit deinem eigenen Server verbindest, kannst du "TRUST_LAN" aktivieren (nur wenn sich im LAN keine B&#65533;sewichte verstecken, nat&#65533;rlich). Wenn nicht, benutze "SERVER_DNS", um dem Server seine korrekte Adresse mitzuteilen.
login_error_pharm_cheap &#65533;rger mit Server-Adresse. Der Client schickt eine unspeziefische Adresse.
login_error_methodmismatch Die lokale Methode zum Passworttest wurde zwischen dem Setzen des Passworts und jetzt ver&#65533;ndert. In der Serverkonfiguration m&#65533;ssen alle zur Authentifizierungsmethode relevanten Einstellungen VOR den Passw&#65533;rtern lokaler Accounts stehen.
login_error_nomethod Keine geeignete Authentifizierungsmethode gefunden. Der Client unterst&#65533;tzt \1, der Server \2, und das Meldeamt \3.
login_error_nomethodlist Authentifizierungs-URL \1 gibt nicht die Liste der Authentifizierungsmethoden zur&#65533;ck. Statdessen erhalten: Fehlercode \2, Ihhalt "\3".
login_error_nomethodproperties Authentifizierungs-URL \1 gibt nicht die Liste der Einstellungen zur&#65533;ck. Statdessen erhalten: Fehlercode \2, Ihhalt "\3".
login_error_nouser Benutzer existiert nicht, Meldeamt sagt "\1".
login_error_password Falsches Passwort, Meldeamt sagt "\2".
login_error_unknown Unbekannter Fehlercode \1 erhalten, Inhalt "\2".
login_error_invalidclaim Meldeamt "\1" Versucht vergeblich, dich als "\2" auszugeben.
login_error_unexpected_answer Antwort "\2" vom Server erwartet, stattdessen \2 erhalten.
login_error_local_nouser Lokalen Benutzer \1 nicht gefunden. Versuche "/login \1@forums".
login_error_local_password Passwort f&#65533;r lokalen Benutzer \1 falsch.
chatcommand_requires_player \1 ben&#65533;tigt einen Benutzernamen als zus&#65533;tzliches Argument.\n
local_user_help F&#65533;gt einen lokalen Benutzer als Name/Paswort-Paar hinzu.
local_user_syntax Verwendung: LOCAL_USER <Benutzername> <Password>\n
local_team_help F&#65533;gt einen lokalen Account f&#65533;r ein ganzes Team hinzu (Team-Tags werden verglichen).
local_team_syntax Verwendung: LOCAL_TEAM <Team-Tag> <Password>\n
user_remove_help Entfernt den lokalen Account eines Benutzers oder Teams.
password_remove_syntax Verwendung: USER_REMOVE <Benutzername/Team Tag>\n
md5_password_removed Benutzer/Team \1 entfernt.\n
md5_password_remove_notfound Benutzer/Team \1 nicht gefunden.\n
reserve_screen_name_help Reserviert einen Spitznamen f&#65533;r einen registrierten Benutzer
reserve_screen_name_usage Verwendung: RESERVE_SCREEN_NAME <Spitzname (in Anf&#65533;rungszeichen)> <Benutzername>\n
reserve_screen_name_change Der Spitzname "\1" ist f&#65533;r \2 reserviert.\n
user_alias_help Erlaubt es, Authentifizierungs-IDs umzubiegen: ein Spieler, der eigentlich als X authentifiziert ist, kann als Y erscheinen.
user_alias_usage Verwendung: USER_ALIAS <eigentlicher Benutzername> <Benutzername, wie er erscheinen soll>\n
alias_change Benutzer \1 wird als \2 erscheinen.\n
ban_user_help Verbannt Spieler mit bestimmter Authentifizierungs-ID
ban_user_message Benutzer \1 wurde verbannt.\n
ban_user_usage Verwendung: BAN_USER <global ID>\n
unban_user_help Macht BAN_USER r&#65533;ckg&#65533;ngig.
unban_user_message Benutzer \1 ist nicht mehr verbannt.\n
unban_user_usage Verwendung: UNBAN_USER <global ID>\n
ban_user_list_help Gibt die Liste der verbannten Authentifizierungs-IDs aus.
md5_prefix_help Prefix, der bei lokalen Accounts zum Versch&#65533;sseln des Passworts verwendet wird
md5_suffix_help Suffix, der bei lokalen Accounts zum Versch&#65533;sseln des Passworts verwendet wird
global_id_help Wenn dies auf 1 gesetzt wird, dann wird die Unterst&#65533;tzung von Globalen IDs aktiviert.

</file>

<file path=ArmagetronAdvancedPortable/App/ArmagetronAdvanced/language/english_base.txt>#*****************************************
#*****************************************
#*****************************************
#*****************************************
# 
# Help texts for the various configuration
# options that can be set via the console.
# 
# The text item for a configuration item
# with name NAME has the ID name_help.
#
#*****************************************
#*****************************************
#*****************************************
#*****************************************

first_use_help			Is this the first time you use \g?
include_help			Includes the following file
sinclude_help			Includes the following file silently, without error message if it is not found
rinclude_help           Includes a file using the resource system. Use the direct link syntax to your profit here.
new_team_allowed_help		Is it currently allowed to create a new team?

#********************************************
#********************************************
#
# lost settings
#
#********************************************
#********************************************

keyboard_help			Keyboard settings

#********************************************
#********************************************
#
# keyboard settings
#
#********************************************
#********************************************

doublebind_time_help    Time in seconds during which no two different keyboard events can trigger the same action

#********************************************
#********************************************
#
# Cycle physics related configuration options
#
#********************************************
#********************************************

cycle_speed_help		        Basic speed of your cycle if you drive straight and not close to walls
cycle_speed_min_help		    Minimal speed of your cycle, measured relative to CYCLE_SPEED
cycle_speed_max_help		    Maximal speed of your cycle, measured relative to CYCLE_SPEED. A value of 0 means no top speed.
cycle_speed_decay_below_help    Rate of cycle speed approaching the value of CYCLE_SPEED from below
cycle_speed_decay_above_help    Rate of cycle speed approaching the value of CYCLE_SPEED from above
cycle_start_speed_help		    Initial cycle speed
cycle_sound_speed_help		    Sound speed divisor

cycle_accel_help                Wall acceleration factor
cycle_accel_self_help           Multiplicator to CYCLE_ACCEL for your own wall
cycle_accel_team_help           Multiplicator to CYCLE_ACCEL for your teammates' walls
cycle_accel_enemy_help          Multiplicator to CYCLE_ACCEL for your enemies' walls
cycle_accel_rim_help            Multiplicator to CYCLE_ACCEL for the rim walls
cycle_accel_slingshot_help      Multiplicator to the total effect of CYCLE_ACCEL, if the cycle is between its own wall and another wall
cycle_accel_tunnel_help         Multiplicator to the total effect of CYCLE_ACCEL, if the cycle is between two walls not created by it
cycle_accel_offset_help	        Minimum numeric wall distance, must be positive
cycle_wall_near_help		    Maximum accelerating wall distance

cycle_boost_self_help           Speed boost when breaking from your own wall
cycle_boost_team_help           Speed boost when breaking from a teammate's wall
cycle_boost_enemy_help          Speed boost when breaking from an enemy wall
cycle_boost_rim_help            Speed boost when breaking from the rim wall
cycle_boostfactor_self_help     Factor your speed is multiplied with when breaking from your own wall
cycle_boostfactor_team_help     Factor your speed is multiplied with when breaking from a teammate's wall
cycle_boostfactor_enemy_help    Factor your speed is multiplied with when breaking from an enemy wall
cycle_boostfactor_rim_help      Factor your speed is multiplied with when breaking from the rim wall

cycle_turn_memory_help          Number of pending turns a cycle will memorize exactly

cycle_delay_help		        Minimum time between turns (must be greater than 0)
cycle_delay_bonus_help		    Extra fudge factor to CYCLE_DELAY applied on the dedicated server only.
cycle_delay_timebased_help		Turn delays will be based on the time since the last turn if this is 1 (default) and the distance if this is 0. Intermediate values and values out of these bounds are supported as well.
cycle_turn_speed_factor_help    Factor the speed of a lightcycle is multiplied with when turning 
cycle_delay_doublebind_bonus_help       Factor CYCLE_DELAY is multiplied with for consecutive turns in the same direction


cycle_brake_help		Brake intensity

cycle_width_help        The width of the cycle collision object. It can only squeeze through tunnels wider than that without taking harm.
cycle_width_side_help        Minimum distance of a cycle to a wall on either side before it takes harm.
cycle_width_rubber_min_help  If the cycle_width conditions are barely violated, use up this much rubber.If set to 1, the rubber usage rate is the same as if you were sitting in front of a wall.
cycle_width_rubber_max_help  If the cycle_width conditions are massively violated, use up this much rubber.If set to 1, the rubber usage rate is the same as if you were sitting in front of a wall.

cycle_rubber_help		Niceness factor to allow you drive really close to a wall
cycle_rubber_time_help		    Timescale rubber is restored on.
cycle_rubber_legacy_help		Revert to old, framerate dependent and old-clients-ripping, rubber code if old clients are present. Old means <= 0.2.7.0 here.
cycle_rubber_timebased_help		Rubber usage is based on distance travelled if this is 0 (default) and the time passed if this is 1. Intermediate values and values out of these bounds are supported as well.
cycle_rubber_speed_help             Logarithmic speed of wall approximation when rubber is in effect (every second, you get closer to the wall by a factor of ~0.4^{this value})
cycle_rubber_mindistance_help		The minimal distance rubber code keeps you from the wall in front of you
cycle_rubber_mindistance_gap_help		If > 0, CYCLE_RUBBER_MINDISTANCE effectively is never taken to be bigger than this value times the size of any detected gaps the cycle can squeeze through. For "Open" gameplay.
cycle_rubber_mindistance_gap_backdoor_help If > 0, CYCLE_RUBBER_MINDISTANCE effectively is never taken to be bigger than this value times the size of any detected backdoor gaps the cycle can squeeze through. For "Open" gameplay. If = 0, CYCLE_RUBBER_MINDISTANCE_GAP applies to backdoors, too.
cycle_rubber_mindistance_gap_side_help Gap detection only sees gaps that the cycle may reach in no less than this many seconds.
cycle_rubber_mindistance_ratio_help	Additional distance to CYCLE_RUBBER_MINDISTANCE for every length unit of the wall you have in front of you
cycle_rubber_mindistance_reservoir_help		Additional distance if you have an empty rubber meter (gets faded out gradually as you use up all your rubber)
cycle_rubber_mindistance_unprepared_help	Additional distance for unprepared grinds; it gets applied when the cycle's last turn was just a fraction of a second ago and faded out preparation times larger than CYCLE_RUBBER_MINDISTANCE_PREPARATION.
cycle_rubber_mindistance_preparation_help	Timescale in seconds a cycle's last turn time is compared with to determine the effect of CYCLE_RUBBER_MINDISTANCE_UNPREPARED.
cycle_rubber_mindistance_legacy_help		Extra factor for minimal distance to walls enforced by the rubber code, active when peers with the rip bug are connected
cycle_rubber_minadjust_help			When adjusting to or 180ing into a wall, allow going closer by at least this amount (relative to the last distance)
cycle_rubber_delay_help     During this fraction of the cycle delay time after each turn, rubber efficiency will be multiplied with CYCLE_RUBBER_DELAY_BONUS.
cycle_rubber_delay_bonus_help Factor for CYCLE_RUBBER_DELAY rubber efficiency.
cycle_ping_rubber_help		Additional niceness for high ping players
cycle_rubber_wall_shrink_help       With finite length trails, the used rubber is multiplied with this value and the result is subtracted from the wall length.
cycle_brake_refill_help				Rate at which the brake reservoir refills when you are not braking
cycle_brake_deplete_help			Rate at which the brake reservoir depletes when you are braking
cycle_sync_interval_enemy_help		Time in seconds between server-client updates of enemy cycles
cycle_sync_interval_self_help		Time in seconds between server-client updates of enemy cycles owned by the client itself
cycle_avoid_oldclient_bad_sync_help	If set to 1, old clients will not get sync messages in situations that are known to confuse them
cycle_fair_antilag_help				If set to 1, this deactivates the anti lag-sliding code when old clients are connected
cycle_time_tolerance_help			Maximum time difference of execution of turns on server and client (for clients that send timing information)
cycle_packetloss_tolerance_help     Cycle death is prevented as long as the player's failure to turn can be explained by the loss of this many network packets. Enabling this allows cheating.
cycle_sync_ff_help 					Speed of simulation of the extrapolating sync; decrease for lower CPU load, but higher effective ping
cycle_sync_ff_steps_help 			Number of extrapolation simulation timesteps each real timestep; increase for better accuracy
topology_police_help				The topology police does posterior checks to determine whether game moves were legal.
topology_police_parallel_help		Extra topology police flag to check for walls that are put into the grid data-structure exactly parallel to each other. Requites TOPOLOGY_POLICE to be active.
cycle_smooth_time_help				Timescale for smoothing options. Increasing this will make interpolation smoother, but less accurate. Decreasing it will make network synchronization jumpy.
cycle_smooth_min_speed_help			Minimum speed of smooth correction relative to cycle speed.
cycle_smooth_threshold_help			Only syncs that differ from your position by less than this amount (measured in speed) will be handled smoothly, bigger differences will be applied instantly. 
cycle_max_refcount_help				Maximum allowed reference count on cycles before they self destruct. This setting is to protect against performance related DOS attacks.

#********************************************
#********************************************
#
#      Chatbot settings
#
#********************************************
#********************************************

chatbot_always_active_help          if set to 1, the chatbot is active all of the time
chatbot_new_wall_blindness_help     the chatbot won't see walls that were built less than this many seconds ago
chatbot_min_timestep_help           minimal time in seconds between chatbot thoughts
chatbot_delay_help                  time between entering chat and chatbot activation
chatbot_range_help                  time in seconds the bot is capable of planning ahead
chatbot_decay_help                  rate at which the quality of the chatbot decays over time

#********************************************
#********************************************
#
#      Score rules configuration items
#
#********************************************
#********************************************

enemy_teammate_penalty_help       Penalty on the effective time in seconds if the enemy influence detection is from a teammate
enemy_dead_penalty_help           Penalty on the effective time in seconds if the enemy influence detection comes from a dead player
enemy_chatbot_penalty_help        Penalty in seconds if the victim is in chatbot state and the enemy influence is just the chatbot evading a wall
enemy_currenttime_influence_help  If set to 1, not the build time of the encountered wall, but the current time enters the comparison of enemy influences. Arbitrary blending values are allowed.
enemy_suicide_timeout_help        If no enemy influence can be found for the last this many seconds, a player's death counts as a suicide.
score_die_help			What you get for dying
score_survive_help      What you get for surviving
score_hole_help			What you get for making a hole for your teammates
score_kill_help			What you get for killing someone
score_suicide_help		What you get for stupidly dying
score_win_help			What you get for winning a round
score_deathzone_help		What you get for hitting the Death Zone

sp_score_win_help			What you get for winning a round in single player mode
sp_walls_stay_up_delay_help	Number of seconds the walls stay up after a player died; negative values will keep them up forever.
sp_walls_length_help		Length of the cycle walls in meters; negative values will make the walls infinite.
sp_explosion_radius_help	Blast radius of the cycle explosions in single player mode
sp_team_balance_on_quit_help	Balance teams on player quit in single player mode?
sp_team_balance_with_ais_help	Balance teams with AI players in single player mode?
sp_team_max_imbalance_help	Maximum allowed team imbalance in single player mode
sp_team_max_players_help	Maximum number of players per team in single player mode
sp_team_min_players_help	Minimum number of players per team in single player mode
sp_teams_max_help		Maximum number of teams in single player mode
sp_teams_min_help		Minimum number of teams in single player mode
sp_finish_type_help		What happens when the last human is dead in single player mode?
sp_game_type_help		Type of game played in single player mode. 0 for freestyle, 1 for last team standing and 2 for humans vs. AIs.
sp_auto_iq_help			Automatically adjust AI IQ in single player mode?
sp_auto_ais_help		Automatically spawn AI players in single player mode?
sp_ai_iq_help			IQ of the AI opponents in single player mode
sp_min_players_help		Minimum number of players in single player mode
sp_num_ais_help			Number of AI players in single player mode
sp_limit_score_help		End the match when a player reaches this score in single player mode
sp_limit_rounds_help		End the match after this number of rounds in single player mode
sp_limit_time_help		End the match after this number of minutes in single player mode

spawn_wingmen_back_help     Determines how much each wingman is placed backwards in a team.
spawn_wingmen_side_help     Determines how much each wingman is placed sidewards in a team.

walls_stay_up_delay_help	Number of seconds the walls stay up after a player died; negative values will keep them up forever.
walls_length_help		Length of the cycle walls in meters; negative values will make the walls infinite.
explosion_radius_help		Blast radius of the cycle explosions
team_balance_on_quit_help	Balance teams on player quit?
team_balance_with_ais_help	Balance teams with AI players?
team_max_imbalance_help	Maximum allowed team imbalance
team_max_players_help		Maximum number of players per team
team_min_players_help		Minimum number of players per team
team_allow_shuffle_up_help  If set to 1, players are allowed to change their position in the team as they wish. If 0, they only can drop in rank.
team_center_is_boss_help    If set to 1, the center player is the team's boss. If at 0, it's the player who is on that team longest.
team_elimination_mode_help  Defines the way ArmagetronAd should eliminate teams when there's more teams than TEAMS_MAX: Set to 0 it will try to keep as many players as possible, kicking teams that have the lowest score if teams are balanced; Set to 1 it will try to keep the best team colors (Team blue, then Team gold, then Team red, etc); Set to 2 it will kick out the teams that have the lowest score, regardless of balance.

teams_max_help			Maximum number of teams
teams_min_help			Minimum number of teams
finish_type_help		What happens when the last human is dead?
game_type_help			Type of game played. 0 for freestyle, 1 for last team standing and 2 for humans vs. AIs.
auto_iq_help			Automatically adjust AI IQ?
auto_ais_help			Automatically spawn AI players?
ai_iq_help			IQ of the AI opponents
min_players_help		Minimum number of players
num_ais_help			Number of AI players
limit_score_help		End the match when a player reaches this score	 
limit_rounds_help		End the match after this number of rounds
limit_time_help			End the match after this number of minutes 

auto_team_help          Flag indicating whether players should be put into teams automatically.
auto_team_spec_spam_help    If set to 0, spectators won't be announced when joining or leaving, provided AUTO_TEAM is set to 0.

allow_team_name_color_help   Allow a team to be named after a color
allow_team_name_player_help  Allow a team to be named after the leading player

play_time_total_help         Total time in minutes someone has played with this client
play_time_online_help        Total time in minutes someone has played with this client online
play_time_team_help          Total time in minutes someone has played with this client in a team
min_play_time_total_help     Total play time in minutes required to play here
min_play_time_online_help    Online play time in minutes required to play here
min_play_time_team_help      Team play time in minutes required to play here
play_time_total_lacking      You cannot play here; first, you need to get more general experience. Play somewhere else (local games count) for \1 minutes, then you can come back here and play.\n
play_time_online_lacking     You cannot play here; first, you need to get more online experience. Play on other servers for \1 minutes, then you can come back here and play.\n
play_time_team_lacking       You cannot play here; first, you need to get more team play experience. Play on other team servers for \1 minutes, then you can come back here and play.\n

team_name_1_help name of team 1
team_name_2_help name of team 2
team_name_3_help name of team 3
team_name_4_help name of team 4
team_name_5_help name of team 5
team_name_6_help name of team 6
team_name_7_help name of team 7
team_name_8_help name of team 8

team_red_1_help red portion of team 1's color
team_red_2_help red portion of team 2's color
team_red_3_help red portion of team 3's color
team_red_4_help red portion of team 4's color
team_red_5_help red portion of team 5's color
team_red_6_help red portion of team 6's color
team_red_7_help red portion of team 7's color
team_red_8_help red portion of team 8's color

team_green_1_help green portion of team 1's color
team_green_2_help green portion of team 2's color
team_green_3_help green portion of team 3's color
team_green_4_help green portion of team 4's color
team_green_5_help green portion of team 5's color
team_green_6_help green portion of team 6's color
team_green_7_help green portion of team 7's color
team_green_8_help green portion of team 8's color

team_blue_1_help blue portion of team 1's color
team_blue_2_help blue portion of team 2's color
team_blue_3_help blue portion of team 3's color
team_blue_4_help blue portion of team 4's color
team_blue_5_help blue portion of team 5's color
team_blue_6_help blue portion of team 6's color
team_blue_7_help blue portion of team 7's color
team_blue_8_help blue portion of team 8's color

# wall length modification
cycle_dist_wall_shrink_help        Distance multiplier in wall length calculation. All values are legal. See settings.cfg for full docs.
cycle_dist_wall_shrink_offset_help Distance offset in wall length calculation. See settings.cfg for full docs.

# respawn relevant settings (no server supports respawning yet, but the client is prepared)
cycle_blink_frequency_help        Frequency in Hz an invulnerable cycle blinks with.
cycle_invulnerable_time_help      Time in seconds a cycle is invulnerable after a respawn.
cycle_wall_time_help              Time in seconds a cycle does not make a wall after a respawn.
cycle_first_spawn_protection_help Set to 1 if the invulnerability and wall delay should already be active on the initial spawn at the beginning of a round.

#********************************************
#********************************************
#
#       Game rules configuration items
#
#********************************************
#********************************************

# map file
map_file_help                     File that contains the map used for playing 
map_uri_help                      DEPRECIATED - use RESOURCE_REPOSITORY_SERVER and MAP_FILE instead
arena_axes_help                   In how many directions a cycle can turn 4 is the default, 6 is hexatron 
resource_repository_client_help   URI the client uses to search for map files if they aren't stored locally. Better leave it alone 
resource_repository_server_help   URI clients and the server use to search for map files if they aren't stored locally 

# limits
speed_factor_help		Speed modifier for the cycles
sp_speed_factor_help		Speed modifier for the cycles
size_factor_help		Arena size modifier
sp_size_factor_help		Arena size modifier

# single player settings (used by dedicated server only)
sp_ais_help			number of AI Players in Single-Player-mode

start_new_match_help		Initiates a new match

# ladder and highscore rules
ladder_min_bet_help		Minimum score you put in the ladder pot
ladder_percent_bet_help		Percentage of your score you put in the ladder pot
ladder_tax_help			Percentage of the ladder pot the IRS takes
ladder_lose_percent_on_load_help Percentage of your ladder score lost on each load
ladder_lose_min_on_load_help   Minimum of you ladder score lost on each load

ladder_gain_extra_help		Ping dependent ladder extra score for the winner

real_arena_size_factor_help	The currently active arena size. Leave it alone! Change size_factor instead.
real_cycle_speed_factor_help	The currently active cycle speed multiplier. Leave it alone! Change speed_factor instead.

sp_win_zone_min_round_time_help 	Minimum number of seconds the round has to be going on before the instant win zone is activated in single player mode
sp_win_zone_min_last_death_help 	Minimum number of seconds since the last death before the instant win zone is activated in single player mode
win_zone_min_round_time_help 		Minimum number of seconds the round has to be going on before the instant win zone is activated
win_zone_min_last_death_help 		Minimum number of seconds since the last death before the instant win zone is activated
win_zone_expansion_help				Expansion speed of the instant win zone
win_zone_initial_size_help			Initial size of the instant win zone
win_zone_deaths_help	            A value of 1 turns it into a death zone.
win_zone_randomness_help            Randomness factor of the initial win zone position. 0 fixes it at the arena center, 1 spreads the zone all over it.

game_timeout_help					Base timeout for game state synchronisation; gives approximately the maximum time between rounds.
last_chat_break_time_help           Last round time a player in chat mode is able to pause the timer
extra_round_time_help               Length of an extra pause at the beginning of the round
player_chat_wait_max_help           Maximum time in seconds to wait for a single player to stop chatting.
player_chat_wait_fraction_help      Maximum fraction of time to wait for a single player to stop chatting.
player_chat_wait_single_help        Set to 1 if only one player should get their chat wait time reduced at any given time.
player_chat_wait_teamleader_help    Set to 1 if only team leaders, and 0 if all players, should be allowed to pause the timer.

wait_for_external_script_help Let the server wait for an external script between two rounds until the script switches this setting back to 0.
wait_for_external_script_timeout_help If the server has been paused by WAIT_FOR_EXTERNAL_SCRIPT for more seconds than this, kickstart the game.

spawn_script_help                   Spawns an external script from a scripts/ subdirectory on the data path.
respawn_script_help                 Spawns an external script from a scripts/ subdirectory on the data path if no already running instance is found.
force_respawn_script_help           Spawns an external script from a scripts/ subdirectory on the data path after killing the other possibly running instance.
kill_script_help                    Kills a script. Argument must match the SPAWN_SCRIPT argument.
list_scripts_help                   Lists active scripts.
script_env_help                     Set custom environment variables for scripts. Usage: SCRIPT_ENV <variable name> <value>

chatter_remove_time_help            Time in seconds after which a permanent chatter is removed from the game
idle_remove_time_help               Time in seconds after which an inactive player is removed from the game
idle_kick_time_help                 Time in seconds after which an inactive player is kicked
keep_player_slot_help               If set to 1, every time the server gets full, an unworthy spectator is kicked.

#********************************************
#********************************************
#
#       Player Configuration items
#
#********************************************
#********************************************

player_name_confitem_help	Player name
player_user_confitem_help	Global player ID
auto_login_confitem_help	Should this player automatically request authentication?
hide_identity_confitem_help Should this player hide their ID?
camcenter_help			Center internal camera on driving direction
start_cam_help			Initial Camera
start_fov_help			Initial field of vision
allow_cam_help			Allow/forbid the different camera modes
instant_chat_string_help	Instant chat available with hotkeys
name_team_after_player_help	If set, the team is named after the leading player
fav_num_per_team_player_help	The favourite number of players per team for this player
spectator_mode_help		Sets spectator mode for this player
auto_incam_help			Automatically switch to internal camera in a maze
camwobble_help			Lets the internal camera move with your cycle

color_b_help			Cycle and wall colour, blue component.
color_g_help			Cycle and wall colour, green component.
color_r_help			Cycle and wall colour, red component.

#********************************************
#********************************************
#
#       Convenience
#
#********************************************
#********************************************

history_size_console_help    Number of lines kept in the console history.
history_size_chat_help       Number of lines kept in the chat history.

#********************************************
#********************************************
#
#       Spam protection
#
#********************************************
#********************************************

ping_flood_time_10_help             Minimum time for 10 ping packets from one machine to arrive.
ping_flood_time_20_help             Minimum time for 20 ping packets from one machine to arrive.
ping_flood_time_50_help             Minimum time for 50 ping packets from one machine to arrive.
ping_flood_time_100_help            Minimum time for 100 ping packets from one machine to arrive.
ping_flood_global_help              The times PING_FLOOD_TIME_X, multiplied by this value, count for all pings from all machines. Negative values disable global flood protection.
connection_flood_sensitivity_help   The times PING_FLOOD_TIME_X, multiplied by this value, count for all incoming messages from clients not connected already. A flood here activates turtle mode. Negative values disable global flood protection.
connection_limit_help               Maximum number of packets from unknown peers to handle at one 
anti_spoof_help                     If set to 1, checks connecting clients for spoofed IPs. Only clients passing a connectivity test are allowed in. This is done in turtle mode automatically, but may be useful to have on at all times.
turtle_mode_activated               Server is under heavy load. Turtle mode activated. Communication with new clients is on a budget.\n
turtle_mode_deactivated             The high load seems to have normalized for now. Turtle mode deactivated.\n

shuffle_spam_messages_per_round_help Per round, per player limit on the number of shuffle messages displayed. A negative or zero value disables this check.
spam_protection_repeat_help         Minimum time between identical chat messages.
spam_protection_help				Harshness of spam protection; determines min delay between chat messages accepted.
spam_protection_vote_help           Extra factor for SPAM_PROTECTION for votes.
spam_protection_chat_help           Extra factor for SPAM_PROTECTION for chat messages.
spam_penalty_help					Number of seconds to silence a spammer.
spam_maxlen_help					Maximal length of chat message.
spam_autokick_help					Spam score that causes you to get kicked instantly.
spam_autokick_count_help			Number of spam warnings before a player gets spamkicked.
silence_default_help				If set to 1, new players will be silenced
enable_chat_help					If set to 0, all chat will be suppressed (if reset on the server, messages from logged in players and private/team messages are still shown)
allow_team_change_help				If set to 1, all players can change teams. If set to 0, players can only change teams if they've been specifically allowed to by ALLOW_TEAM_CHANGE_PLAYER

# spam prefix settings
prefix_spam_enable_help                           Should spam prefix checking be enabled? Set to 1 to enable, 0 to disable.
prefix_spam_start_color_multiplier_help           If a prefix begins with a color code it will have this multiplier applied to its score.
prefix_spam_length_multiplier_help                Multiplier applied to prefix length when calculating prefix spam score.
prefix_spam_number_color_codes_multiplier_help    Multiplier applied to the number of color codes in prefix when calculating prefix spam score.
prefix_spam_number_known_prefixes_multiplier_help Multiplier applied to the number of known spam prefixes when calculating prefix spam score.
prefix_spam_required_score_help                   The required prefix spam score a prefix must have for it to be considered spam.
prefix_spam_timeout_multiplier_help               Multiplier applied to time calculation to determine how long a known prefix is remembered.


# spam kick messages
spam_chat                   You chatted too much.
spam_teamchage              You switched teams too often.
spam_vote_kick_issue        You issued too many kick votes.
spam_vote_rejected          Too many of your votes got rejected.

# default shouting
default_shout_spectator_help 1 if the default chat action for spectators should be shouting, 0 if it should be spectator chat. 2 if the default action should be shouting and the access level requirement should be overridden.
default_shout_player_help    1 if the default chat action for players should be shouting, 0 if it should be team chat. 2 if the default action should be shouting and the access level requirement should be overridden.

#********************************************
#********************************************
#
#       Cheat protection
#
#********************************************
#********************************************

allow_enemies_same_ip_help         If set to 1, this allows two players that apparently come from the same machine to fight for points with each other.
allow_enemies_same_client_help     If set to 1, this allows two players that play on the same client to fight for points with each other.
whitelist_enemies_username_help    Allow players from the same IP address to be enemies if one of them is authenticated, and in this list. WHITELIST_ENEMIES_USERNAME <authenticated name1> <authenticated name2> ...
whitelist_enemies_ip_help          Allow any players from the specified IP address to be enemies. Usage: WHITELIST_ENEMIES_IP <ip1> ...
whitelist_enemies_success          Added \1 entries to the whitelist.

allow_control_during_chat_help     If set to 1, this allows a player to issue cycle and camera control commands during chat (losing the chatbot and the yellow chat pyramid).

allow_imposters_help               If set to 1, players with identical names are tolerated. If set to 0, all but one will be renamed.
allow_impostors_help               If set to 1, players with identical names are tolerated. If set to 0, all but one will be renamed.

timebot_kick_severity_help         If players get kicked by the timebot detection, it's done with this severity level.
timebot_sensitivity_help           The sensitivity of the timebot detection code. 1.0 is the default and you probably shouldn't deviate more than .5 from that.
timebot_action_medium_help         Action to take on a medium suspicion of timebottery. 0: do nothing, 1: log it, 2: message moderators, 3: message all players, 4: kick the offending player.
timebot_action_high_help           Action to take on a high suspicion of timebottery. 0: do nothing, 1: log it, 2: message moderators, 3: message all players, 4: kick the offending player.
timebot_action_max_help            Action to take on a very high suspicion of timebottery. 0: do nothing, 1: log it, 2: message moderators, 3: message all players, 4: kick the offending player.

timebot_action_medium              \1 is showing excellent timing ability, almost too good for a human.\n
timebot_action_high                \1 is showing suspiciously superhuman timing ability.\n
timebot_action_max                 \1 is very likely using timing assistance software.\n

#********************************************
#********************************************
#
#       Lag compensation
#
#********************************************
#********************************************

lag_max_speedup_timer_help         Maximal speed increase of timer while lag is compensated for.
lag_slow_time_help                 Timescale the slow lag measurement decays on.
lag_fast_time_help                 Timescale the fast lag measurement decays on.
lag_slow_weight_help               Extra weight lag reports from the server influence the slow lag compensation with.
lag_fast_weight_help               Extra weight lag reports from the server influence the fast lag compensation with.

lag_credit_help                    Maximal seconds of total lag credit.
lag_credit_single_help             Maximal seconds of lag credit for a single lag credit event.
lag_credit_variance_help           Maximal multiple of the lag variance for a single lag credit event.
lag_sweet_spot_help                Sweet spot, the fill ratio of lag credit the server tries to keep the client at.
lag_credit_time_help               Timescale lag credit is restored on.

lag_offset_client_help             Extra amount of lag compensation, determined by the client.
lag_offset_server_help             Extra amount of lag compensation, determined by the server.
lag_offset_legacy_help             Extra amount of lag compensation for clients that don't support automatic compensation, determined by the server.

lag_threshold_help                 Amount of lag not compensated for on each lag event.
lag_frequency_threshold_help       Minimal frequency of lag events (measured against the total number of input events) that needs to be exceeded before the server informs the client. Should be between 0 and 1.

#********************************************
#********************************************
#
#       Banning
#
#********************************************
#********************************************

network_min_ban_help                When a client's connection is blocked because they're banned, make them banned for at least this many seconds.

network_autoban_offset_help         Autoban players for NETWORK_AUTOBAN_FACTOR * ( kph - NETWORK_AUTOBAN_OFFSET ) minutes when they get kicked; kph is the average number of kicks per hour they get.
network_autoban_factor_help         Autoban players for NETWORK_AUTOBAN_FACTOR * ( kph - NETWORK_AUTOBAN_OFFSET ) minutes when they get kicked; kph is the average number of kicks per hour they get.
network_autoban_max_kph_help        Maximal value of the kicks per hour; larger values are smoothly clamped.

network_spectator_time_help         If set to something bigger than zero, this is the maximal time in seconds a client without players is tolerated.

#********************************************
#********************************************
#
#       Voting settings
#
#********************************************
#********************************************

vote_use_server_controlled_kick_help Set to 1 to use the enhanced server controlled vote items for kick votes. Does not work for clients prior to 0.2.8.0_rc1.
voting_timeout_help					Votes older than this time out and are rejected.
voting_timeout_per_voter_help   	Additional value for VOTING_TIMEOUT for every voter present.
allow_voting_help					If set to 1, voting will be allowed for players.
allow_voting_spectator_help			If set to 1, voting will be allowed for spectators.
min_voters_help						Number of voters that need to be online to enable voting.
max_votes_help                      The maximum number of total votes that can be active at any given moment.
votes_cancel_help                   Cancels all running polls.
max_votes_per_voter_help            The maximum number of votes suggested by each voter that can be active at any given moment.
voting_start_decay_help				Number of seconds after that the non-voters start to get ignored.
voting_decay_help					One non-voter is ignored every time this many seconds pass.
voting_bias_help					Add virtual voters that oppose every change.
voting_bias_kick_help				Add virtual voters that oppose every kick vote.
voting_bias_suspend_help			Add virtual voters that oppose every suspend vote.
voting_bias_silence_help			Add virtual voters that oppose every silence vote.
voting_bias_voice_help			Add virtual voters that oppose every voice vote.
voting_bias_include_help			Add virtual voters that oppose every include vote.
voting_bias_command_help			Add virtual voters that oppose every command vote.

voting_privacy_help					Controls logging of voting process. 2: nothing gets logged 1: vote submission is logged for the server admin 0: voting is logged for the server admin -1: vote submission is made public -2: everything is made public
voting_spam_issue_help              The spam level of issuing a vote.
voting_spam_reject_help             The spam level of getting your vote rejected.
voting_harm_time_help               The minimum time in seconds between two harmful votes against the same player.
voting_kick_time_help               The minimum time in seconds between two kick votes against the same player.
voting_maturity_help                The minimum time in seconds a player needs to be online with the same name before they can issue votes.
voting_suspend_rounds_help          The number of rounds "/vote suspend <player>" suspends a player for.
voting_kick_minharm_help            Minimal number of harmful votes (suspension, kick,..) that need to have been issued (success is not required) against a player before a kick vote issued via the menu really results in a kick; otherwise, the result is a simple suspension.
votes_suspend_help		    Suspends voting for n minutes.
votes_suspend_default_help	    Default value for VOTES_SUSPEND.
votes_unsuspend_help		    Allows voting again.
voting_suspended		    Voting has been suspended for the next \1 minutes.\n
voting_unsuspended		    Voting is allowed again.\n
vote_rejected_voting_suspended		    Voting has been suspended by the Administrator.\n

#********************************************
#********************************************
#
#       Name Display
#
#********************************************
#********************************************

fadeout_name_delay_help				Time the player names are shown. Set to 0 if you don't want to show them at all or -1 if you want to show them always.
show_own_name_help					  Should your name be displayed above your cycle on your screen?

#********************************************
#********************************************
#
#       Recording and playback
#
#********************************************
#********************************************

recording_debuglevel_help		    Level of additional information in recording file.
fast_forward_maxstep_help           Maximum recording time between rendered frames in fast forward mode
fast_forward_maxstep_real_help      Maximum real time between rendered frames in fast forward mode
fast_forward_maxstep_rel_help       Maximum fraction of the time left until the end of FF mode between rendered frames
stop_recording_help                 Stops a currently running recording to save resources. Resuming is impossible.
expect_ack_on_client_playback_help  If 1, a client playing back a recording will expect correct ack responses from the server, at the default of 0 it tries to hobble along. Activate to accurately debug network problems.

#********************************************
#********************************************
#
#       Camera Configuration items
#
#********************************************
#********************************************

camera_forbid_smart_help	Forbids the use of the internal camera on all clients
camera_forbid_in_help		Forbids the use of the internal camera on all clients
camera_forbid_free_help		Forbids the use of the free camera on all clients
camera_forbid_follow_help	Forbids the use of the fixed external camera on all clients
camera_forbid_custom_help	Forbids the use of the custom camera on all clients
camera_forbid_server_custom_help  Forbids the use of the server custom camera

camera_forbid_custom_glance_help                 Forbids use of special glance camera settings
camera_override_custom_glance_help               Overrides custom glance settings with values from the server
camera_override_custom_glance_server_custom_help Overrides custom glance settings with values from the server only for the server custom camera

camera_follow_start_x_help	Start position of the fixed external camera
camera_follow_start_y_help	Start position of the fixed external camera
camera_follow_start_z_help	Start position of the fixed external camera

camera_smart_start_x_help	Start position of the smart camera
camera_smart_start_y_help	Start position of the smart camera
camera_smart_start_z_help	Start position of the smart camera
camera_smart_glance_custom_help Use custom camera settings when glancing with the smart camera
camera_smart_glance_custom_text Custom Glance

camera_free_start_x_help	Start position of the free camera
camera_free_start_y_help	Start position of the free camera
camera_free_start_z_help	Start position of the free camera

camera_custom_back_help		Position of the custom camera: how much is it moved back from the cycle?
camera_custom_rise_help		Position of the custom camera: how much is it moved up from the cycle?
camera_custom_back_fromspeed_help		This value is multiplied with the current speed and added to CAMERA_CUSTOM_BACK.
camera_custom_rise_fromspeed_help		This value is multiplied with the current speed and added to CAMERA_CUSTOM_RISE.
camera_custom_pitch_help	Position of the custom camera: how much does it look up/down?
camera_custom_zoom_help     Position of the custom camera: how much the camera zooms in your cycle at the beginning of the round (to show the team's formation
camera_custom_turn_speed_help Speed the custom camera turns with
camera_custom_turn_speed_180_help Extra factor to CAMERA_CUSTOM_TURN_SPEED after a quick reverse
camera_in_turn_speed_help Speed the internal camera turns with

camera_server_custom_back_help		Position of the custom camera: how much is it moved back from the cycle?
camera_server_custom_rise_help		Position of the custom camera: how much is it moved up from the cycle?
camera_server_custom_back_fromspeed_help		This value is multiplied with the current speed and added to CAMERA_SERVER_CUSTOM_BACK.
camera_server_custom_rise_fromspeed_help		This value is multiplied with the current speed and added to CAMERA_SERVER_CUSTOM_RISE.
camera_server_custom_pitch_help		Position of the custom camera: how much does it look up/down?
camera_server_custom_turn_speed_help Speed the server custom camera turns with. Turn values are taken from the client-side settings if this is negative.
camera_server_custom_turn_speed_180_help Extra factor to CAMERA_SERVER_CUSTOM_TURN_SPEED after a quick reverse

camera_glance_back_help		Position of the glance camera: how much is it moved back from the cycle?
camera_glance_rise_help		Position of the glance camera: how much is it moved up from the cycle?
camera_glance_back_fromspeed_help		This value is multiplied with the current speed and added to CAMERA_GLANCE_BACK.
camera_glance_rise_fromspeed_help		This value is multiplied with the current speed and added to CAMERA_GLANCE_RISE.
camera_glance_pitch_help	Position of the glance camera: how much does it look up/down?

camera_server_glance_back_help		Position of the server glance camera: how much is it moved back from the cycle?
camera_server_glance_rise_help		Position of the server glance camera: how much is it moved up from the cycle?
camera_server_glance_back_fromspeed_help		This value is multiplied with the current speed and added to CAMERA_SERVER_GLANCE_BACK.
camera_server_glance_rise_fromspeed_help		This value is multiplied with the current speed and added to CAMERA_SERVER_GLANCE_RISE.
camera_server_glance_pitch_help		Position of the server glance camera: how much does it look up/down?

camera_visibility_recovery_speed_help The speed the external visibility targets recovers from wall hits
camera_visibility_wall_distance_help  The distance the visibility targets keep from walls
camera_visibility_clip_speed_help     Speed with which the visibility targets is brought into view
camera_visibility_extension_help      Distance (measured in seconds, gets multiplied by speed) of the visibility targets from the watched object
camera_visibility_sideskew_help       Extra forward component of the sideways visibility targets
camera_visibility_lower_wall_help     If set to 1, walls are lowered when they block the view and the camera is not moved
camera_visibility_lower_wall_smart_help  Like CAMERA_VISIBILITY_LOWER_WALL, but special setting for the smart camera
bug_transparency_help                    Unsupported: make all rim walls semi-transparent by rendering them without occlusion tests
bug_transparency_demand_help             Unsupported: use transparency instead of lowering walls

#********************************************
#********************************************
#
#       Network Configuration items
#
#********************************************
#********************************************
 
custom_server_name_help	Name of the server to connect to
dedicated_idle_help		After running this time (in hours), the dedicated server takes the next chance to quit.
dedicated_fps_help      Maximum simulation steps per second the dedicated server will perform
dedicated_fps_idle_factor_help Number of times per frame the server should check whether simulation can be done if no network input is coming
talk_to_master_help		Announce this server on the Internet?
add_master_server_help  Announce this server to another master server. Usage: ADD_MASTER_SERVER host port(optional, default=4533).
max_out_rate_help		Maximum network output rate
max_in_rate_help		Maximum network input rate
ping_charity_help		How much ping are you willing to take over from your opponent?
ping_charity_max_help	Server option: maximum ping charity value. Set to 0 to avoid instant kills. Active only if all clients are 0.2.8.3 or better.
ping_charity_min_help	Server option: minimum ping charity value. Use to enforce fairness. Active only if all clients are 0.2.8.3 or better.
ping_charity_server_help Don't touch: the server says this is the maximal ping compensation.
big_brother_help		Did we already send the big brother information?
server_name_help		Name of this server
server_options_help		Short description of the options on this server
server_ip_help          IP the server listens on 
server_dns_help         If your server is on dynamic IP and you set up a dynamic DNS that always points to it, you can set this variable to the DNS name to help clients remember your server across IP changes.
server_port_help		Port this server listens on
client_port_help		Port we try to connect to
max_clients_help		Maximum number of network clients to accept
max_clients_limit       Warning: MAX_CLIENTS can not be be greater than \1. Setting not changed.
max_clients_same_ip_soft_help		Maximum number of network clients to accept from the same IP; more logins will get kicked when the server is full
max_clients_same_ip_hard_help		Maximum number of network clients to accept from the same IP; more logins will be ignored
max_players_same_ip_help  maximum number of players from the same IP (note that each client can legally host up to four players)
url_help				HTTP URI associated with a server

# settings compatibility 

setting_legacy_behavior_breaking_help    Default legacy behavior for settings that absolutely break the client and make play impossible. Example of an affected setting: MAP_FILE
setting_legacy_behavior_bumpy_help     Default legacy behavior for settings that allow play on old clients in principle, but with severe limitations (cycles bouncing around, player commands not executed on time). Example: CYCLE_DELAY_TIMEBASED
setting_legacy_behavior_annoying_help Default legacy behavior for settings that only cause minor annoyances on old clients, like enemy cycles stopping for .1 seconds after each turn. Example: CYCLE_RUBBER_MINDISTANCE
setting_legacy_behavior_cheating_help     Default legacy behavior for settings where the default behavior could be considered cheating if non-default was set. Example: DOUBLEBIND_TIME
setting_legacy_behavior_visual_help   Default legacy behavior for settings that only affect status displays and visuals, not game physics. Example: CYCLE_RUBBER_* (the client displays the rubber meter, but it's not used for anything)

#********************************************
#********************************************
#
#       Graphics Configuration items
#
#********************************************
#********************************************

png_screenshot_help      Store screenshots as PNG files, not BMP files.
white_sparks_help        Draw sparks in white (instead of cycle colors).
keep_window_active_help  Keeps rendering active when the program window loses input focus.

# hud
show_brake_help                   Show the brake meter on the HUD? 
show_alive_help                   Show the number of enemies and friends left on the HUD? 
show_fastest_help                 Show the fastest player on the HUD? 
show_hud_help                     Show the HUD? 
show_ping_help                    Show your ping on the HUD? 
show_rubber_help                  Show the rubber meter on the HUD? 
show_score_help                   Show your single player scores on the HUD? 
show_speed_help                   Show the speed meter on the HUD? 
show_time_help                    Show the current time in the top- right corner? 
show_time_24_help                 Show the time in 24 hour format? 
speed_gauge_locx_help             Horizontal position of the speed meter 
speed_gauge_locy_help             Vertical position of the speed meter 
speed_gauge_size_help             Size of the speed meter 
rubber_gauge_locx_help            Horizontal position of the rubber meter 
rubber_gauge_locy_help            Vertical position of the rubber meter 
rubber_gauge_size_help            Size of the rubber meter 
brake_gauge_locx_help             Horizontal position of the brake meter 
brake_gauge_locy_help             Vertical position of the brake meter 
brake_gauge_size_help             Size of the brake meter 
alive_locx_help                   Horizontal position of the alive headcount display
alive_locy_help                   Vertical position of the alive headcount display
alive_size_help                   Size of the alive headcount display
fastest_locx_help                 Horizontal position of the fastest player display
fastest_locy_help                 Vertical position of the fastest player display
fastest_size_help                 Size of the fastest player display
ping_locx_help                    Horizontal position of the ping display
ping_locy_help                    Vertical position of the ping display
ping_size_help                    Size of the ping display
score_locx_help                   Horizontal position of the score display
score_locy_help                   Vertical position of the score display
score_size_help                   Size of the score display
cm_locy_help                      Vertical position of the center messages
hud_cache_threshold_help          Update threshold for HUD gauges, only in effect when display lists are activated: if the relative change times the amount of time since the last update is bigger than this, the gauge gets updated.
hud_max_width_help                The maximal width of the lower HUD relative to the screen height. 0 is the legacy setting that makes the HUD just stretch sideways and not adapt the height to screens that don't have a 4:3 aspect ratio, which is what versions 0.2.9.0 and earlier did.

#floor
grid_size_help			Distance between grid lines
grid_size_moviepack_help	Distance between grid lines when moviepack is active
floor_red_help			Floor colour
floor_green_help		Floor colour
floor_blue_help			Floor colour

rim_wall_stretch_x_help Extension of the rim wall texture in the horizontal direction
rim_wall_stretch_y_help Extension of the rim wall texture in the vertical direction
rim_wall_wrap_y_help    Set to 1 if the rim wall texture should repeat in the vertical direction

#moviepack settings
moviepack_floor_red_help	Floor colour
moviepack_floor_green_help	Floor colour
moviepack_floor_blue_help	Floor colour
moviepack_wall_stretch_help	The distance of the vertical lines on the moviepack walls
moviepack_rim_wall_stretch_x_help  Extension of one square of rim wall texture in the horizontal direction for the moviepack
moviepack_rim_wall_stretch_y_help  Extension of the rim wall texture in the vertical direction for the moviepack

#detail settings
swapmode_text           Swap Mode:
swapmode_help           Determines the commands used to sync graphics and input every frame. The current value implies:
swapmode_fastest_text   Fastest
swapmode_fastest_help   No sync commands. This is fastest and uses the least CPU, but may cause graphics to severely lag behind input. Use at your own risk.
swapmode_glflush_text   Flush
swapmode_glflush_help   Calls glFlush() to sync graphics output. Very little overhead and prevents graphics lag. This is the default.
swapmode_glfinish_text  Finish
swapmode_glfinish_help  Calls glFinish() to sync graphics output. This is guaranteed to prevent graphics lagging behind input, but causes loss of framerate on some systems and full CPU load on others. Use if Flush does not work.
swap_mode_help          Determines the commands used to sync graphics and input. 0: do nothing, 1: call glFlush(), 2: call glFinish().

texture_mode_0_help		Floor Texture:
texture_mode_1_help		Wall Textures:
texture_mode_2_help		Object Textures:
texture_mode_3_help		Font:

gl_extensions_help		OpenGL system information
gl_version_help			OpenGL system information
gl_renderer_help		OpenGL system information
gl_vendor_help			OpenGL system information
alpha_blend_help		Enable alpha blending
zone_alpha_toggle_help		This is XORd with ALPHA_BLEND to determine the way to draw zones
zone_segments_help		How many segments the zone is formed with. Default is 11
zone_seg_length_help	The rendered fraction of every segment. Default is .5
zone_bottom_help        Where to put the zone along the Z axis. Default is 0.0
zone_height_help        The zone segments' height. Default is 5.0
smooth_shading_help     Enable smooth shading
text_out_help			Enable console text output
console_columns_help    Number of characters in each line of console output. 0 for automatic mode. -1 to take the large bitmap font in its native size no matter what.
console_rows_help       Number of lines of console output without user intervention
console_rows_max_help   Number of lines of console output when scrolling back
console_indent_help     Number of spaces each continuation of a wrapped console line is indented by
console_decorate_id_help			Decorates every line of console output with the client ID
console_decorate_ip_help			Decorates every line of console output with the client IP
console_decorate_timestamp_help			Decorates every line of console output with the current date and time
console_ladder_log_help			Sends ladder log output to the console
ladderlog_decorate_timestamp_help		Decorates every line of ladderlog output with the current date and time
ladderlog_write_all_help Set all the LADDER_LOG_WRITE_* settings to the same value
ladderlog_write_all_usage Usage: LADDER_LOG_WRITE_ALL 1|0
ladderlog_write_all_enabled Enabled full ladderlog output.
ladderlog_write_all_disabled Disabled ladderlog output.
ladderlog_write_authority_blurb_help          Write to ladderlog: AUTHORITY_BLURB <blurb> <player> <text>
ladderlog_write_basezone_conquered_help       Write to ladderlog: BASEZONE_CONQUERED <team> <cx> <cy>
ladderlog_write_basezone_conquerer_help       Write to ladderlog: BASEZONE_CONQUERER <player>
ladderlog_write_chat_help                     Write to ladderlog: CHAT <chatter> [/me] <chat string>
ladderlog_write_command_help                  Write to ladderlog: COMMAND <command> <player> <text>
ladderlog_write_death_frag_help               Write to ladderlog: DEATH_FRAG <prey> <predator>
ladderlog_write_death_suicide_help            Write to ladderlog: DEATH_SUICIDE <player>
ladderlog_write_death_teamkill_help           Write to ladderlog: DEATH_TEAMKILL <prey> <predator>
ladderlog_write_encoding_help                 Write to ladderlog: ENCODING <charset>. Specifies the encoding for data in ladderlog.txt.
ladderlog_write_game_end_help                 Write to ladderlog: GAME_END <date and time>
ladderlog_write_game_time_help                Write to ladderlog: GAME_TIME <time> (see also: GAME_TIME_INTERVAL)
ladderlog_write_match_winner_help             Write to ladderlog: MATCH_WINNER <team> <players>
ladderlog_write_new_match_help                Write to ladderlog: NEW_MATCH <date and time>
ladderlog_write_new_round_help                Write to ladderlog: NEW_ROUND <date and time>
ladderlog_write_num_humans_help               Write to ladderlog: NUM_HUMANS <number of humans>
ladderlog_write_online_player_help            Write to ladderlog: ONLINE_PLAYER <name> [<ping> [<team>]]
ladderlog_write_player_entered_help           Write to ladderlog: PLAYER_ENTERED <name> <IP> <screen name>
ladderlog_write_player_left_help              Write to ladderlog: PLAYER_LEFT <name> <IP>
ladderlog_write_player_renamed_help           Write to ladderlog: PLAYER_RENAMED <old name> <new name> <ip> <screen name>
ladderlog_write_positions_help                Write to ladderlog: POSITIONS <team> <player1 player2 ...>
ladderlog_write_round_score_help              Write to ladderlog: ROUND_SCORE <score difference> <player> [<team>]
ladderlog_write_round_score_team_help         Write to ladderlog: ROUND_SCORE_TEAM <score difference> <team>
ladderlog_write_round_winner_help             Write to ladderlog: ROUND_WINNER <team> <players>
ladderlog_write_sacrifice_help                Write to ladderlog: SACRIFICE <player who used the hole> <player who created the hole> <player owning the wall the hole was made into>
ladderlog_write_wait_for_external_script_help Write to ladderlog: WAIT_FOR_EXTERNAL_SCRIPT (see also: WAIT_FOR_EXTERNAL_SCRIPT and WAIT_FOR_EXTERNAL_SCRIPT_TIMEOUT)
ladderlog_write_team_created_help             Write to ladderlog: TEAM_CREATED <team name>
ladderlog_write_team_destroyed_help           Write to ladderlog: TEAM_DESTROYED <team name>
ladderlog_write_team_renamed_help             Write to ladderlog: TEAM_RENAMED <old team name> <new team name>
ladderlog_write_team_player_added_help        Write to ladderlog: TEAM_PLAYER_ADDED <team name> <player>
ladderlog_write_team_player_removed_help      Write to ladderlog: TEAM_PLAYER_REMOVED <team name> <player>
ladderlog_game_time_interval_help If non-negative, write a line with the current game time to the ladder log every n seconds.
chat_log_help			Write machine parsable chat messages to var/chatlog.txt
console_log_help		Write all console messages to var/consolelog.txt
show_fps_help			Enable fps display
show_recording_time_help Enable display of recording/playback time
floor_mirror_help		Floor mirror mode
floor_detail_help		Floor detail settings
high_rim_help			Draw high rim walls
dither_help			Use dithering
upper_sky_help			Draw upper sky plane
lower_sky_help			Draw lower sky plane
sky_wobble_help			Sky animation
infinity_plane_help		Use infinite points (Does not work properly on most Windows systems)
lag_o_meter_help		Draw Lag-O-Meter in network play
lag_o_meter_scale_help  Scale of the Lag-O-Meter. 1.0 is the "correct" value, older clients were hardcoded to .5 due to a bug.
lag_o_meter_threshold_help	The Lag-O-Meter will only be drawn if the product of cycle speed and lag is bigger than this value.
lag_o_meter_blend_help		Amount the player color should be blended with white to get the color of the Lag-O-Meter. 1 means white, 0 means the color of the player.
lag_o_meter_use_old_help	Should we use the old buggy Lag-O-Meter? This functionality will go away soon.
axes_indicator_help		Should the Axis Indicator be rendered?
predict_objects_help    Predict cycle movement in network play
predict_walls_help      Predict cycle walls. Useful for avoiding instant kills
textures_hi_help		Use high colour textures
sparks_help			    Draw sparks when going too close to a wall
explosion_help          Enable explosions?
wrap_menu_help			If set, you leave a menu to the top and reenter it at the bottom.
floor_mirror_int_help   Intensity of the floor mirror effect
color_strings_help		Generate strings that will be rendered with color effects.
filter_color_strings_help		Filter color codes from strings coming in over the network.
filter_dark_color_strings_help		Filter dark color codes from strings coming in over the network.
filter_color_names_help		    Filter color codes from player names.
filter_dark_color_names_help		    Filter dark color codes from player names.
filter_name_ends_help           Filter whitespace and other junk from beginnings and ends of player names.
filter_name_middle_help         Filter excess whitespace and other junk from the middle of player names.
filter_color_server_names_help	Filter color codes from server names in the server browser.
filter_dark_color_server_names_help	Filter dark color codes from server names in the server browser.
filter_color_team_help	Filter color codes from /team messages.
filter_dark_color_team_help	Filter dark color codes from /team messages.

zone_alpha_help             Transparency factor for zone rendering. 1.0 gives full strength.
zone_alpha_server_help      Transparency factor for zone rendering, controlled by the server. 1.0 gives full strength.

#screen mode
custom_screen_height_help	Custom screen size
custom_screen_width_help	Custom screen size
custom_screen_aspect_help	Custom screen aspect ratio ( pixel width/pixel height)
screen_size_desktop         Desktop
armagetron_screenmode_help	Screen resolution
armagetron_last_screenmode_help Last screen resolution
armagetron_windowsize_help	Window size
armagetron_last_windowsize_help Last Window size
fullscreen_help			Fullscreen or windowed mode?
last_fullscreen_help		Fullscreen or windowed mode, last successful init
check_errors_help		Listen to errors claiming a video mode does not exist
last_check_errors_help		Listen to errors claiming a video mode does not exist, last successful init
colordepth_help			Colour depth to use (0: 16 1: desktop 2: 24)
last_colordepth_help		Colour depth, last successful init
zdepth_help				z buffer depth to use (0: 16 1: from colour depth 2: 32)
last_zdepth_help		z buffer depth, last successful init
use_sdl_help			Use SDL to init OpenGL?
last_use_sdl_help		Use SDL to init OpenGL, last successful init
failed_attempts_help		Number of failed attempts to initialise graphics mode
software_renderer_help		Is the OpenGL renderer not hardware accelerated?

#model
use_displaylists_help		Use display lists for rendering the cycles?

#walls
simple_trail_help           If set to 1, trails are rendered simplified for better performance.

#********************************************
#********************************************
#
#       Sound Configuration items
#
#********************************************
#********************************************

sound_buffer_shift_help		Buffer size multiplier
sound_quality_help		Sound quality [0=off, 3=high]
sound_sources_help		Number of sound sources to be heard at the same time


#********************************************
#********************************************
#
#       Viewport Configuration items
#
#********************************************
#********************************************


viewport_conf_help		Viewport configuration; decides how many players can play on this computer
viewport_belongs_help		Assign this viewport to a player

#********************************************
#********************************************
#
#       Misc. Configuration items
#
#********************************************
#********************************************

word_delimiters_help    Characters that count as word delimiters when skipping over words in a text input field.

mouse_grab_help			Grab the mouse pointer, so it can't leave the window
moviepack_help			Use the moviepack if available
armagetron_version_help		your version of \g
message_of_day_help		Message sent to clients on connection, if supported by the client, it will be displayed fullscreen
title_of_day_help		If fullscreen display is supported, this will be the title above message_of_day
message_of_day_timeout_help		Time message_of_day is displayed for in fullscreen mode
round_console_message_help	Message sent to clients after every round
round_center_message_help	Big message sent to clients after every round

password_storage_help			Determines where your passwords are stored: 1 means on hard disk (dangerous), 0 in memory and -1 means they are not stored at all.
protect_sensitive_files_help Try to protect user.cfg from read access by other users?
admin_pass_help			Password for the basic in game admin

backward_compatibility_help	Maximum number of old protocol versions to support.
new_feature_delay_help		Disable features that only came in during the last X protocol versions.
min_protocol_version_help   Minimum protocol version allowed to play.
max_protocol_version_help   If > 0, maximum protocol version allowed to play; features not supported by this version are going to be permanently disabled.

# program control
quit_help					Shuts the dedicated server down and quits.
exit_help					Shuts the dedicated server down and quits.

# manning and kicking commands
only_works_on_server        The console command \1 only works on the server. You probably want to say "/admin \1 \2".\n
players_help                Prints list of currently active players
teams_help                  Get a list of all teams with a somewhat graphic representation of their formation. Same as saying /teams
kill_help                   Kill a specific player (as warning before a kick)
silence_help                Silence a specific player so they can't use public chat any more (/msg and /team still work)
unsilence_help              Reverts a SILENCE command
suspend_help                Suspend a player from playing for the following N rounds (default is set by SUSPEND_DEFAULT_ROUNDS)
unsuspend_help              Removes a player suspension.
suspend_default_rounds_help Sets default round timeout for SUSPEND.
voice_help                  Reverse of SILENCE
allow_team_change_player_help Allow a specific player to change teams even if ALLOW_TEAM_CHANGE is disabled
disallow_team_change_player_help Reverse of ALLOW_TEAM_CHANGE_PLAYER
kick_help					Kicks the specified player from the server.
default_kick_reason_help    The reason given to a player kicked by KICK if none is specified.
kick_to_help    			Kicks the specified player from the server and, if the client supports it, redirects them to a different server.
move_to_help    			Kicks the specified player from the server and, if the client supports it, redirects them to a different server. Does not imply an autoban penalty.
default_kick_to_reason_help The reason given to a player kicked by KICK_TO or MOVE_TO if none is specified.
default_kick_to_server_help Default server IP/name a player is redirected to by KICK_TO and MOVE_TO.
default_kick_to_port_help   Default server port a player is redirected to by KICK_TO and MOVE_TO.
vote_kick_to_server_help    Server IP/name a player is redirected to by vote kicks.
vote_kick_to_port_help      Default server port a player is redirected to by vote kicks.
vote_kick_reason_help       Default reason given to players when they're vote-kicked.

ban_help                    Bans the specified player from the server (kicks them first) for a variable time in minutes.
ban_ip_help                 Bans the specified IP address from the server for a variable time.
ban_list_help               Prints a list of currently banned IPs.
unban_ip_help               Revokes the ban of the specified IP address.

player_list_hidden_player_prefix_help	The prefix that is shown on hidden players' Global ID and access level when we can see it.
player_list_search          \1: Search string "\2" matches:\n
player_list_search_no_results \1: Search string "\2" returned no result.\n
player_list_search_end      \1: End of search (\2 matches).\n
player_list_end             \1: Listed \2 players.\n
player_list_disconnected    Past players and their last chat:\n

admins_help                 Lists the server admins. You should use /admins or /listadmins instead of this.

admin_list_cant_see         \1: You are not allowed to list these admins.\n
admin_list_authoritylevel   users from authority \1
admin_list_end              \1: Listed \2 users and \3 authorities on \4 access levels.\n

admin_list_colors_best_red_help    Red color component to the best access level listed by /admins
admin_list_colors_best_green_help  Green color component to the best access level listed by /admins
admin_list_colors_best_blue_help   Blue color component to the best access level listed by /admins
admin_list_colors_worst_red_help   Red color component to the worst access level listed by /admins
admin_list_colors_worst_green_help Green color component to the worst access level listed by /admins
admin_list_colors_worst_blue_help  Blue color component to the worst access level listed by /admins
admin_list_min_access_level_help   Minimal access level to be shown in /admins

# communication
console_message_help		Prints a message on the console of all connected clients.
center_message_help			Prints a big message on the screen of all connected clients.
fullscreen_message_help     Prints a big message all over the screen, interrupting gameplay for a configurable timeout. Use with care.
say_help					Dedicated server only: let the server administrator say something.
rename_help		    Renames the given player.
allow_rename_player_help    Gives the given player the ability to rename.
disallow_rename_player_help Prevents the given player from rename-ing.

#********************************************
#********************************************
#
#       Bugs
#
#********************************************
#********************************************

bug_rip_help                Allows the rim wall to be ripped open by a VERY close grind.
bug_tunnel_help             Allows players to pass through walls on odd occasions.
bug_color_overflow_help     Allows the player's colors to overflow and wrap around for the cycle, allowing different colors for cycle and trail.

#********************************************
#********************************************
#********************************************
#
# Key bindings; every input ITEM item gets two
# strings: the short description string 
# appearing in the configuration menus
# (named input_item_text) and the help message 
# you see below the input configuration menu
# when you select the input item for a longer
# time (named input_item_help).
#
#********************************************
#********************************************
#********************************************
#********************************************

#generic texts
input_items_unbound		Unbound
input_items_global		Global Controls

# used for listing key bindings
input_or                or
tooltip_how_to_get_rid_of Or review the input configuration in the menu "Player Setup/Player 1 Settings/Input Configuration".

#********************************************
#********************************************
#
#       Misc. Configuration items
#
#********************************************
#********************************************

input_console_input_text			Console input
input_console_input_help			Lets you enter a message for the console system.

input_screenshot_text				Screenshot
input_screenshot_help				Makes a screenshot and saves it as screenshot_X.bmp in the var directory

input_chat_tooltip                  Press \1 to chat.
input_chat_text						Chat
input_chat_help						Lets you talk to other players over the network.

input_toggle_spectator_tooltip	    Press \1 to toggle spectator mode.
input_toggle_spectator_text	        Toggle Spectator
input_toggle_spectator_help	        Toggles spectator mode, conveniently taking you out of the game so you can take a call (of nature, possibly) and back into the game when you're done.

input_score_text					Score
input_score_help					Shows you the score table.

input_toggle_fullscreen_text		Toggle fullscreen
input_toggle_fullscreen_help		Toggles windowed and fullscreen mode

input_toggle_mousegrab_text         Toggle mousegrab
input_toggle_mousegrab_help         Frees the mouse pointer or constrains it to the program window

input_reload_textures_text          Reload textures
input_reload_textures_help          Reloads all textures. Useful for content creators.

input_ingame_menu_tooltip           Press \1 to access the in-game menu.
input_ingame_menu_text              In-game menu
input_ingame_menu_help              Triggers the in-game menu. ESC is hardcoded to this function so you don't get trapped in the game :)

input_pause_game_text               Pause game
input_pause_game_help               Stops the game timer or resumes it.

#********************************************
#********************************************
#
#       console scrolling items
#
#********************************************
#********************************************

input_mess_up_text					Scroll up
input_mess_up_help					Scrolls the messages up a page.

input_mess_down_text				Scroll down
input_mess_down_help				Scrolls the messages down a page.

input_mess_end_text					Scroll to end
input_mess_end_help					Scrolls to the end of the messages to show the most recent ones.

#********************************************
#********************************************
#
#       cycle control keys
#
#********************************************
#********************************************

input_cycle_brake_tooltip   Press \1 to brake (or activate other special functions).
input_cycle_brake_text		Brake
input_cycle_brake_help		decreases your speed in critical situations

input_cycle_brake_toggle_text		Toggle Brake
input_cycle_brake_toggle_help		turns your brake on and off permanently without you needing to hold down a key

input_cycle_turn_right_tooltip	Press \1 to turn right.
input_cycle_turn_right_text	Turn right
input_cycle_turn_right_help	Makes a 90 degrees turn to the right

input_cycle_turn_left_tooltip	Press \1 to turn left.
input_cycle_turn_left_text	Turn left
input_cycle_turn_left_help	Makes a 90 degrees turn to the left


#********************************************
#********************************************
#
#       camera control keys
#
#********************************************
#********************************************

input_move_back_text		Move back
input_move_back_help		Moves the camera backward if the camera position is not fixed.

input_move_forward_text		Move forward
input_move_forward_help		Moves the camera forward if the camera position is not fixed.

input_move_down_text		Move down
input_move_down_help		Moves the camera down or turns it down if the camera position is fixed.

input_move_up_text		Move up
input_move_up_help		Moves the camera up or turns it up if the camera position is fixed.

input_move_right_text		Move right
input_move_right_help		Moves the camera to the right or turns it right if the camera position is fixed.

input_move_left_text		Move left
input_move_left_help		Moves the camera to the left or turns it left if the camera position is fixed.

input_zoom_out_text		Zoom out
input_zoom_out_help		Shows more of the scene, but with less details.

input_zoom_in_text		Zoom in
input_zoom_in_help		Reduces the field of vision and reveals more details on faraway objects.

input_glance_back_tooltip   Press \1 to glance back.
input_glance_back_text		Glance back
input_glance_back_help		Turns the camera temporarily backwards.

input_glance_right_tooltip   Press \1 to glance right.
input_glance_right_text		Glance right
input_glance_right_help		Turns the camera temporarily to the right.

input_glance_left_tooltip   Press \1 to glance left.
input_glance_left_text		Glance left
input_glance_left_help		Turns the camera temporarily to the left.

input_bank_down_text		Look down
input_bank_down_help		Turns the camera down or moves it up if the camera direction is fixed.

input_bank_up_text		Look up
input_bank_up_help		Turns the camera up or moves it down if the camera direction is fixed.

input_look_right_text		Look right
input_look_right_help		Turns the camera to the right or moves it left if the camera direction is fixed.

input_look_left_text		Look left
input_look_left_help		Turns the camera to the left or moves it right if the camera direction is fixed.

input_switch_view_tooltip   Press \1 to switch camera modes.
input_switch_view_text		Switch view
input_switch_view_help		Switches the camera perspective. Available views: Smart external camera (default) and dumb external camera (both fixed to look at your cycle), free floating and internal camera (position fixed at your cycle ).

#********************************************
#********************************************
#
#          instant chat keys
#
#********************************************
#********************************************

input_instant_chat_text		Instant Chat \1
input_instant_chat_help		Issues a special instant chat macro



#********************************************
#********************************************
#********************************************
#********************************************
#
# Menu texts (titles, menuitems and
# selection items) and their corresponding
# help texts (the texts that appear when
# you don't press up and down in the menu
# for a while)
#
#********************************************
#********************************************
#********************************************
#********************************************

#********************************************
#********************************************
#
#             console
#
#********************************************
#********************************************

console_repetition          (\1 times)\n

#********************************************
#********************************************
#
#             main menu
#
#********************************************
#********************************************

main_menu_text			\g v\1

game_menu_text			Play Game
game_menu_main_help		Game configuration and launch.

player_mainmenu_text		Player Setup
player_mainmenu_help		Select player names and control methods.

system_settings_menu_text	System Setup
system_settings_menu_help	Configure sound, graphics and overall appearance of \g

main_menu_about_text		About
main_menu_about_help		Displays information about the version of \g, the location of its config files, sites to visit and the project admins.

main_menu_exit_text		Exit Game
main_menu_exit_help		Goodbye!


#ingame menu
ingame_menu_text		In-Game Menu

game_menu_ingame_text		Change Game
game_menu_ingame_help		Game configuration

ingame_menu_exit_text		Return to Game
ingame_menu_exit_help		Return to the game grid!

game_menu_shutdown_text		End the Server
game_menu_shutdown_help		End the server process and returns to the main menu.

game_menu_exit_text		Leave Grid
game_menu_exit_help		End the current game and return to the game menu.

game_menu_disconnect_text	Disconnect
game_menu_disconnect_help	Disconnects from the server and returns to the main menu.


#********************************************
#********************************************
#
#             Version Info screen
#
#********************************************
#********************************************
version_info_title              About this installation of \g
version_info_version            Version of \g: \1
version_info_misc_stuff         \n0xff8888Official website:0xRESETT http://armagetronad.net/\n0xff8888Official forums:0xRESETT https://forums3.armagetronad.net/\n0xff8888Wiki (strategies, tournaments, ...):0xRESETT http://wiki.armagetronad.net/\n0xff8888Project admins:0xRESETT z-man, Tank Program (guru3), Lucifer

path_info_user_cfg              Location of user.cfg:
path_info_config                Configuration directories:
path_info_resource              Resource directories (maps):
path_info_data                  Data directories (textures, moviepack, ...):
path_info_screenshot            Screenshot directories:
path_info_var                   Var directories:

version_info_gl_intro       \n\n0xff8888System OpenGL information:0xRESETT 
version_info_gl_vendor		\n  GL Vendor   : 
version_info_gl_renderer	\n  GL Renderer : 
version_info_gl_version		\n  GL Version  : 


#********************************************
#********************************************
#
#             game menu
#
#********************************************
#********************************************

game_menu_start_text		Local Game
game_menu_start_help		Enter the game grid! Only players configured on this computer will play.

network_menu_text		Multiplayer
network_menu_help		This joins or creates a network multiplayer game.

game_settings_menu_text		Game Setup
game_settings_menu_help		Choose game mode and number of opponents


game_menu_reset_text		Start New Match
game_menu_reset_help		After the end of the current round, a new match is started and all scores are set back to 0.

#game settings
game_menu_finish_text		Finish Mode:
game_menu_finish_help		What happens if all human players are dead?

game_menu_finish_expr_text	Express Reset
game_menu_finish_expr_help	Fastest possible game restart.

game_menu_finish_stop_text	Reset
game_menu_finish_stop_help	Abort the game after some seconds.

game_menu_finish_fast_text	Fast Finish
game_menu_finish_fast_help	Let the game continue regularly until there is a winner, but in fast forward mode.

game_menu_finish_normal_text	Normal Finish
game_menu_finish_normal_help	Let the game continue regularly until there is a winner. Boooring.

game_menu_mode_text		Game Mode:
game_menu_mode_help		Select the rules you want to play by:

game_menu_mode_free_text	Freestyle
game_menu_mode_free_help	No rules, no winner. The game stops when all human players are dead.

game_menu_mode_lms_text		Last Man Standing
game_menu_mode_lms_help		The last human alive wins. If all human players die, the computer wins.

game_menu_mode_team_text	Humans vs. AI
game_menu_mode_team_help	All humans form a team, the computer players the other. The humans start from the same position in the arena. If all the players from one team are deleted, the other team wins.

game_menu_autoai_text		Auto AI:
game_menu_autoai_help		Automatically determine the number of AI opponents you are going to face next based on our current success.

game_menu_autoiq_text		Auto IQ:
game_menu_autoiq_help		Automatically determine the IQ of the AI opponents you are going to face next based on our current success.

game_menu_ais_text		AI Players:
game_menu_ais_help		Lets you select the number of computer controlled players("Artificial Intelligence") in the game.

game_menu_iq_text		AI IQ:
game_menu_iq_help		Lets you select the average intelligence of the computer controlled players("Artificial Intelligence") in the game.

game_menu_minplayers_text	Min Players:
game_menu_minplayers_help	Selects the minimum number of players that will be on the game grid. If not enough humans are present, the empty positions will be filled by AIs.

game_menu_speed_text		Speed:
game_menu_speed_help		Speed modifier. Negative values slow the game down, positive values speed it up. An increase of two in this value will double the speed. Reasonable values lie between -2 and +4.

game_menu_size_text		Arena Size:
game_menu_size_help		Size modifier. Negative values make the arena smaller, positive make it larger. An increase of two in this value will double the size. Reasonable values lie between -6 and +2.

game_menu_balance_quit_text	Balance on Quit:
game_menu_balance_quit_help	Balance the teams as soon as someone quits a team?

game_menu_balance_ais_text	Balance with AIs:
game_menu_balance_ais_help	Make teams equally strong by adding AIs to the weaker team?

game_menu_imb_perm_text		Max. permanent imbalance:
game_menu_imb_perm_help		Maximum difference in team strengths that is tolerated permanently; may be violated for short periods of time

game_menu_imb_text		Max. temporary imbalance:
game_menu_imb_help		Maximum difference in team strengths that is tolerated

game_menu_max_players_text	Max. players per team:
game_menu_max_players_help	Maximum number of players on a team

game_menu_min_players_text	Min. players per team:
game_menu_min_players_help	Minimum number of players on a team ( missing positions will be filled by AIs)

game_menu_max_teams_text	Max. teams:
game_menu_max_teams_help	Maximum number of teams

game_menu_min_teams_text	Min. teams:
game_menu_min_teams_help	Minimum number of teams

game_menu_wallstayup_text		Wall Delay:
game_menu_wallstayup_help		Time the walls stay up after a player got killed

game_menu_wallstayup_infinite_text	infinite
game_menu_wallstayup_infinite_help	Walls stay up forever

game_menu_wallstayup_immediate_text	immediate
game_menu_wallstayup_immediate_help	Walls disappear immediately

game_menu_wallstayup_halfsecond_text	1/2s
game_menu_wallstayup_halfsecond_help	Walls disappear after half a second

game_menu_wallstayup_second_text	1s
game_menu_wallstayup_second_help	Walls disappear after one second

game_menu_wallstayup_2second_text	2s
game_menu_wallstayup_2second_help	Walls disappear after two seconds

game_menu_wallstayup_4second_text	4s
game_menu_wallstayup_4second_help	Walls disappear after 4 seconds

game_menu_wallstayup_8second_text	8s
game_menu_wallstayup_8second_help	Walls disappear after 8 seconds

game_menu_wallstayup_16second_text	16s
game_menu_wallstayup_16second_help	Walls disappear after 16 seconds

game_menu_wallstayup_32second_text	32s
game_menu_wallstayup_32second_help	Walls disappear after 32 seconds

game_menu_wallslength_text		Wall Length:
game_menu_wallslength_help		Length of the cycle walls in meters

game_menu_wallslength_infinite_text	infinite
game_menu_wallslength_infinite_help	Walls have infinite length

game_menu_wallslength_25meter_text	25m
game_menu_wallslength_25meter_help	Walls are 25 meters long

game_menu_wallslength_50meter_text	50m
game_menu_wallslength_50meter_help	Walls are 50  meters long

game_menu_wallslength_100meter_text	100m
game_menu_wallslength_100meter_help	Walls are 100 meters long

game_menu_wallslength_200meter_text	200m
game_menu_wallslength_200meter_help	Walls are 200 meters long

game_menu_wallslength_300meter_text	300m
game_menu_wallslength_300meter_help	Walls are 300 meters long

game_menu_wallslength_400meter_text	400m
game_menu_wallslength_400meter_help	Walls are 400 meters long

game_menu_wallslength_600meter_text	600m
game_menu_wallslength_600meter_help	Walls are 600 meters long

game_menu_wallslength_800meter_text	800m
game_menu_wallslength_800meter_help	Walls are 800 meters long

game_menu_wallslength_1200meter_text	1200m
game_menu_wallslength_1200meter_help	Walls are 1200 meters long

game_menu_wallslength_1600meter_text	1600m
game_menu_wallslength_1600meter_help	Walls are 1600 meters long

game_menu_wallslength_2400meter_text	2400m
game_menu_wallslength_2400meter_help	Walls are 2400 meters long

game_menu_exrad_text			Blast Radius:
game_menu_exrad_help			Destructive radius of the cycle explosions; walls will get destroyed inside this radius

game_menu_exrad_0_text			none
game_menu_exrad_0_help			no destruction

game_menu_exrad_2meters_text		2m
game_menu_exrad_2meters_help		Blast radius is 2 meters

game_menu_exrad_4meters_text		4m
game_menu_exrad_4meters_help		Blast radius is 4 meters

game_menu_exrad_8meters_text		8m
game_menu_exrad_8meters_help		Blast radius is 8 meters

game_menu_exrad_16meters_text		16m
game_menu_exrad_16meters_help		Blast radius is 16 meters

game_menu_exrad_32meters_text		32m
game_menu_exrad_32meters_help		Blast radius is 32 meters

game_menu_exrad_64meters_text		64m
game_menu_exrad_64meters_help		Blast radius is 64 meters

game_menu_exrad_128meters_text		128m
game_menu_exrad_128meters_help		Blast radius is 128 meters

game_menu_wz_mr_text		Win Zone Min Round Time
game_menu_wz_mr_help		Minimum number of seconds the round has to be going on before the instant win zone is activated

game_menu_wz_ld_text		Win Zone Min Last Death
game_menu_wz_ld_help		Minimum number of seconds since the last death before the instant win zone is activated


#********************************************
#********************************************
#
#             network menus
#
#********************************************
#********************************************

#network game menu
network_menu_lan_text		LAN Multiplayer
network_menu_lan_help		Connect to a server on your local network or start a server.

network_menu_internet_text	Online Multiplayer
network_menu_internet_help	Connect to an internet server or start one.

network_opts_text		Network Setup
network_opts_help		Configures your network preferences.

#network options
network_opts_pingchar_text	Ping Charity:
network_opts_pingchar_help	The maximum ping (in ms) you are willing to take over from the other players. \g will reduce their ping and increase yours, until you have equal ping or the maximum transfer set by this menu-item is hit.

network_opts_lagometer_text	Lag-O-Meter:
network_opts_lagometer_help	In a network game, the place where the other players may already be now (but you have not yet noticed because of the network delay) is indicated as a geometrical shape. Useful for internet play.
network_opts_axesindicator_text	Axes Indicator:
network_opts_axesindicator_help	The axes indicator is meant to show the directions the cycle can turn to as lines going out from the cycle. Good on servers with changing configs so you know what to expect before you turn.

network_opts_predict_text	Prediction:
network_opts_predict_help	In a network game, this extrapolates the cycles' movement. Leaving it disabled makes the graphics smoother, enabling it gives you a better image of the actual situation. I leave it disabled; the Lag-O-Meter is a good substitute for prediction. This is always disabled in server mode.

network_opts_inrate_text	Input Rate:
network_opts_inrate_help	The maximum number of kilobytes your network can receive per second. 3 for 28.8k modems, 7 for 56k modems, 8 for ISDN, more for cable modems, (A)DSL and LAN.

network_opts_outrate_text	Output Rate:
network_opts_outrate_help	The maximum number of kilobytes your network can send per second. Eight is a good number for this for almost everyone.


network_opts_deletepw_text	Delete Passwords
network_opts_deletepw_help	This function will delete all stored passwords.
network_opts_deletepw_complete	Passwords deleted.

network_opts_minport_text	Minimum Port:
network_opts_minport_help	The lowest network port that is scanned when looking for a LAN server.

network_opts_maxport_text	Maximum Port:
network_opts_maxport_help	The highest network port that is scanned when looking for a LAN server.

network_opts_master_text	Talk to Master:
network_opts_master_help	Do you want to announce it to the internet master server if you run a server? If you enable this and you are connected to the net, expect some visitors to drop in.


#network custom join menu
network_custjoin_text		Custom Connect
network_custjoin_help		Lets you enter a server to connect to manually.

network_custjoin_port_text	Server Port:
network_custjoin_port_help	The network port the server listens on; must match the corresponding option set on the server you wish to join.

network_custjoin_name_text	Server Name:
network_custjoin_name_help	The name or IP address of the server you wish to join

#network host menu
network_host_text		Host Network Game
network_host_help		Start a server.

network_host_name_text		Server Name:
network_host_name_help		The name of this server that should appear on the server browser. Choose it as you please; a network game will work with any name.

network_host_port_text		Server Port:
network_host_port_help		The network port this server will listen on.

network_host_host_text		Host Network Game
network_host_host_help		Enter the game grid! Other players are allowed to join you via the "Connect to Server"-menu-item.

bookmarks_menu              Server Bookmarks
bookmarks_menu_help         Add, edit, and connect to your server bookmarks.
bookmarks_menu_edit         Edit Bookmarks
bookmarks_menu_edit_help    Edit and add favorite servers.
bookmarks_menu_edit_slot    Edit \1
bookmarks_menu_address      Address
bookmarks_menu_address_help The address of the server to connect to.
bookmarks_menu_name         Name
bookmarks_menu_name_help    The name of the server. This is used only for display, not functional purposes.
bookmarks_menu_connect      Connect to \1
bookmarks_menu_edit_connect_text	Connect To Server
bookmarks_menu_edit_connect_help	Enter the game grid!


masters_menu                Subcultures
masters_menu_help           Add, edit, and connect to alternative master servers for special purposes.
masters_menu_edit           Edit Subcultures
masters_menu_edit_help      Edit and add subcultures.
masters_menu_edit_slot      Edit \1
masters_menu_address        Address
masters_menu_address_help   The address of the master server managing the subculture.
masters_menu_name           Name
masters_menu_name_help      The name of the subculture. This is used only for display, not functional purposes.
masters_menu_connect        Browse \1
masters_menu_edit_connect_text	Browse Subculture
masters_menu_edit_connect_help	Opens a master server like server browser specialized for servers of this subculture.

friends_menu				Mates
friends_menu_help			Edit your mates.
friends_enable				Mates Enabled
friends_enable_help			Turn on/off mates filtering.
enable_friends_help			Turn on/off mates filtering.
friend_word					Mate
friend_help					If a server has this name on its players list, it will show when filtering is on.

#********************************************
#********************************************
#
#             "Misc Stuff" menu
#
#********************************************
#********************************************

misc_menu_text			Misc Stuff
misc_menu_help			Diverse items that had no place elsewhere, i.e. global keys.

misc_global_key_text		Global Keyboard Configuration
misc_global_key_help		Some keyboard settings independent of the current player.

misc_menuwrap_text		Menu Wrap:
misc_menuwrap_help		What happens if you are at the top of the menu and press up?

misc_textout_text		Text Output:
misc_textout_help		Toggles the display of text messages (chat, status info...) on the screen. Forced on for network games.

misc_moviepack_text		Moviepack:
misc_moviepack_help		If this is enabled and the moviepack is installed, \g will display more movie-like graphics.

misc_initial_menu_title Redo First Setup
misc_initial_menu_help Restarts the first setup menu where you can select color and keyboard layout templates.

#*************************************
#*************************************
#
#    language menu
#
#*************************************
#*************************************

language_first_help		The language \g will use 
language_second_help		Fallback language if the first language is not available

language_menu_title		Language Settings
language_menu_help		Choose the language used for all onscreen texts

language_firstchoice_help Press Enter, Return or Space to select this language.

language_menu_item_fist		First Language:
language_menu_item_first_help	\g will display most text messages in this language. Use Cursor Left/Right to choose.

language_menu_item_second	Second Language:
language_menu_item_second_help	If the first language is not available for one text item, it will be displayed in the second language (or in English as final fallback).  Use Cursor Left/Right to choose.

#*************************************
#*************************************
#
#       police menu
#
#*************************************
#*************************************

player_police_text					Player Police
player_police_help					Allows you to silence other players or issue a kick vote

player_police_silence_text			Silence Menu
player_police_silence_help			Allows you to silence spamming players locally

ignore_player_help					If activated, all chat messages from this player will be omitted.
ignore_player_text					Silence \1

player_police_kick_text				Kick Menu
player_police_kick_help				Allows to issue a kick vote for a player

kick_player_details_text			If accepted, \1 will be removed from the server.
kick_player_text					Kick \1
kick_player_help					Pressing enter or space on this menu item will issue a kick vote on that player.

suspend_player_details_text			If accepted, \1 will be suspended for some rounds.
suspend_player_text					Suspend \1

silence_player_details_text			If accepted, \1 will be silenced.
silence_player_text					Silenced \1

voice_player_details_text			If accepted, \1 will be unsilenced.
voice_player_text					Voice \1

vote_include_details_text			If accepted, the file \1 will be included as a configuration file.
vote_include_text					Include \1
vote_include_error					Include file \1 not found or not readable.\n
vote_include_message				Including file \1. Only users of access level \2 or higher will receive the output.\n

vote_command_details_text			If accepted, the console command "\1" will be executed on the server.
vote_command_text					Command \1
vote_command_message				Executing command "\1".\n

#*************************************
#*************************************
#
#       vote menu
#
#*************************************
#*************************************

voting_menu_text					Vote
voting_menu_help					Vote on pending issues

vote_approve						Approve
vote_approve_help					By selecting this, you indicate that you approve the vote.

vote_dont_mind						Don't mind
vote_dont_mind_help					By leaving this selected, you delay the casting of your vote.

vote_reject							Reject
vote_reject_help					By selecting this, you reject the vote.

vote_details_help                   This menu entry determines your vote. Details: \1
vote_submitter_text                 This vote was submitted by \1.

vote_expired                        \1 (Already resolved)

#*************************************
#*************************************
#
#       player menus
#
#*************************************
#*************************************

#player menu

player_menu_text		Player \1 Settings
player_menu_help		Cycle and camera controls for player \1

viewport_menu_title		Viewports
viewport_menu_help		Would you like a singe player game or split the screen to allow multiplayer games?

viewport_conf_text		Viewports: 
viewport_conf_name_0		Single Player
viewport_conf_name_1		Horizontal Split
viewport_conf_name_2		Vertical Split
viewport_conf_name_3		Three Players, Version a
viewport_conf_name_4		Three Players, Version b
viewport_conf_name_5		Four Player Mayhem!

viewport_belongs_text		Viewport \1 belongs to player \2 (\3)

viewport_assign_text		Assign Viewports to Players
viewport_assign_help		Which player's game is seen on which part of the screen?

player_authenticate_text    Authentication
player_authenticate_help    If you have a global ID, activating this menu-item will make you log in with it. You'll be prompted for a password, naturally.
player_authenticate_action  Authentication requests have been sent to the server. You should be prompted for a password shortly.\n

#player setup

player_name_text		Name:
player_name_help		The ... in "Winner: ... ". Use cursor <left>/<right>, delete, backspace and all the other keys.

player_global_id_text		Global ID:
player_global_id_help		If you have one, enter your global player ID here. If you have an account on the forums at forums3.armagetronad.net, your ID will be your account name, followed by "@forums". Accounts on other community sites may give you a different ID.

player_input_text		Input Configuration
player_input_help		Setup keyboard and mouse controls for this player.

input_for_player		Input for Player \1: \2

player_camera_input_text	Camera Input Configuration
player_camera_input_help	Setup keyboard and mouse controls for this player's camera.

camera_controls			\1's Camera Controls

player_camera_text		Camera Setup
player_camera_help		Set up your camera preferences.

player_chat_text		Instant Chat Setup

player_chat_chat		Instant Chat \1:
player_chat_chat_help		Sets the instant chat macros that can be said with one keystroke.

player_blue_text		Blue:
player_blue_help		Lets you choose the blue component of your colour.

player_green_text		Green:
player_green_help		Lets you choose the green component of your colour.

player_red_text			Red:
player_red_help			Lets you choose the red component of your colour.

player_autologin_text		Auto Login:
player_autologin_help		When enabled, you will automatically initiate the (usually completely optional) login procedure using the Global ID above as soon as you enter a server.

player_stealth_text		Hide Global ID:
player_stealth_help		Usually your global ID is shown to everyone when you log in or when someone uses the /players chat command. Enabling this tells the server that you prefer to remain anonymous. The server may still show your ID to moderators and administrators on the server or even decide to ignore your request.

player_spectator_text		Spectator Mode:
player_spectator_help		In spectator mode, you do not control a cycle; you just watch the game as if you were already dead. The other players will see you on the score table and you can chat with them, but you won't be spawned at the beginning of a round.

player_name_team_text		Name Team after Player:
player_name_team_help		You can set your preferred method for naming your team here: On indicates you want the team to be named after its most senior player, Off means you want a simple colour label.

player_num_per_team_text	Players per Team:
player_num_per_team_help	Set your favourite number of players per team here. When you join a game and the smallest team has less players than specified here, you'll join that team. Otherwise, you will create a new team. Only the default behaviour is governed by this setting; you can switch teams later.


#camera prefs menu

player_camera_initial_text	Initial Camera:
player_camera_initial_help	Choose your favourite camera perspective here.

player_camera_initial_int_text	Internal
player_camera_initial_int_help	The view from inside your vehicle.

player_camera_initial_smrt_text	Smart
player_camera_initial_smrt_help	The smart chasecam that tries to give you a good perspective on the action.

player_camera_initial_ext_text	External
player_camera_initial_ext_help	A fixed external perspective.

player_camera_initial_free_text	Free
player_camera_initial_free_help	A free floating camera.

player_camera_initial_cust_text	Custom
player_camera_initial_cust_help	A configurable camera fixed relative to the cycle.

player_camera_initial_scust_text	Server Custom
player_camera_initial_scust_help	A configurable camera fixed relative to the cycle, position determined by server administrator.

player_camera_fov_text		Initial FOV:
player_camera_fov_help		Choose your favourite FOV (Field of vision).

player_camera_incam_text	Allow Incam:
player_camera_incam_help	When pressing the camera switch button, this enables switching into the internal camera perspective.

player_camera_free_text		Allow Free Cam:
player_camera_free_help		When pressing the camera switch button, this enables switching into the free camera mode.

player_camera_fixed_text	Allow Fixed Cam:
player_camera_fixed_help	When pressing the camera switch button, this enables switching into the fixed external perspective.

player_camera_smartcam_text	Allow Smartcam:
player_camera_smartcam_help	When pressing the camera switch button, this enables switching into the smart camera mode (an external camera that tries to guess what perspective on your cycle is useful).

player_camera_custom_text	Allow Custom:
player_camera_custom_help	When pressing the camera switch button, this enables switching into the custom perspective. (Configurable in settings.cfg)

player_camera_server_custom_text	Allow Server Custom:
player_camera_server_custom_help	When pressing the camera switch button, this enables switching into the server defined custom custom perspective. (Configurable in settings.cfg on the server)


player_camera_center_int_text	Center Int. Camera:
player_camera_center_int_help	On: every time you make a turn, the internal camera will face in the direction you turned to. Good for keyboard play.\nOff: you alone control the direction you look in; it is independent of the direction you are driving. Your choice if you use Quake-style mouselook.

player_camera_wobble_text	Int. Camera Movement:
player_camera_wobble_help	On: the internal camera moves and rocks with the cycle; you can get seasick from it... \nOff: the internal camera stays fixed at the position you steered your cycle to.

player_camera_autoin_text	Auto Incam:
player_camera_autoin_help	On: the smartcam switches to internal camera if you are in a tunnel. \nOff: the smartcam moves to a top view if you are in a tunnel.

# team menu
team_menu_title			Team Menu
team_menu_help			Let the players change their teams or created new teams

team_menu_player_title		Choose team for \1
team_menu_player_help		Let this player make team related decisions

team_menu_join			join \1
team_menu_join_help		Let the current player join the specified team

team_menu_create		create new team/join any
team_menu_create_help		Creates a new team and lets the current player join it, or, if that is not possible, joins any team.

team_menu_spectate          spectate
team_menu_spectate_help		Quits the game and enters spectator mode.

team_owned_by			\1's team
team_ai				AI team
team_empty			Empty team

team_name_blue			Team blue
team_name_gold			Team gold
team_name_red			Team red
team_name_green			Team green
team_name_violet		Team violet
team_name_ugly			Team ugly
team_name_white			Team white
team_name_black			Team black

#********************************************
#********************************************
#
#             sound menu
#
#********************************************
#********************************************

sound_menu_text			Sound Settings
sound_menu_help			Sound quality settings.

sound_menu_sources_text		Sound Sources:
sound_menu_sources_help		Gives the approximate number of sound sources to be mixed; setting it too low will result in important sound sources (your own engine) to be constantly turned on and off, too high values eat away too much CPU power. Six seems to be a good value for low-power CPUs.

sound_menu_quality_text		Sound Quality:
sound_menu_quality_help		Selects the quality of the sound; currently, only 16 bit stereo modes are available.

sound_menu_quality_off_text	Off
sound_menu_quality_off_help	Disables sound output completely.

sound_menu_quality_low_text	Low
sound_menu_quality_low_help	Sound output is 16 bit 11025 Hz stereo.

sound_menu_quality_medium_text	Medium
sound_menu_quality_medium_help	Sound output is 16 bit 22050 Hz stereo.

sound_menu_quality_high_text	High
sound_menu_quality_high_help	Sound output is 16 bit 44100 Hz stereo.

sound_menu_buffer_text		Buffer Length:
sound_menu_buffer_help		Selects the size of the sound buffer.

sound_menu_buffer_vsmall_text	Very Small
sound_menu_buffer_vsmall_help	Latency of about 0.02s, but very high probability of artifacts.

sound_menu_buffer_small_text	Small
sound_menu_buffer_small_help	Latency below 0.04s, but high probability of artifacts.

sound_menu_buffer_med_text	Normal
sound_menu_buffer_med_help	Latency of about 0.1s, and may still produce artifacts.

sound_menu_buffer_high_text	High
sound_menu_buffer_high_help	Latency of about 0.2s, probably no artifacts.

sound_menu_buffer_vhigh_text	Very High
sound_menu_buffer_vhigh_help	Latency of about 0.4s.


#********************************************
#********************************************
#
#             graphics menus
#
#********************************************
#********************************************

#display menu
display_settings_menu		Display Settings
display_settings_menu_help	Toggles features of your graphic system.

screen_mode_menu		Screen Mode
screen_mode_menu_help		Screen resolution and stuff.

preferences_menu		Preferences
preferences_menu_help		Options that depend more on your personal preferences than on performance issues.

hud_menu                    HUD Options
hud_menu_help               Modify HUD (heads up display) options.

detail_settings_menu		Detail Settings
detail_settings_menu_help	Allows you to adjust the graphical detail to your system's performance.

performance_tweaks_menu		Performance Tweaks
performance_tweaks_menu_help	Settings that may improve game performance, but do not work on all systems.

graphics_load_defaults_text	Load Defaults
graphics_load_defaults_help	This will reset all this options to the ones that suit your system best. (In the opinion of this stupid program...)


#feature menuitem
feature_disabled_text		Off
feature_disabled_help		Feature is currently disabled.

feature_default_text		System Default
feature_default_help		Your system decides what to do with it.

feature_enabled_text		On
feature_enabled_help		Feature is currently activated.

#texture menuitem
texture_menuitem_help		Selects the texture mapping mode; note how it affects the menu background. The current state is:

texture_off_text		Off
texture_off_help		No textures at all

texture_nearest_text		Nearest
texture_nearest_help		Fastest but ugliest: no filtering or detail level selection is performed. Not recommended.

texture_bilinear_text		Bilinear
texture_bilinear_help		Still ugly: textures are filtered, but still no detail level is selected. Not recommended.

texture_mipmap_nearest_text	Mipmap Nearest
texture_mipmap_nearest_help	No filtering, but detail level (MipMap) selection. If you use software rendering and want to see textures, use this mode.

texture_mipmap_bilinear_text	Mipmap Bilinear
texture_mipmap_bilinear_help	Filtering and detail level selection. Not perfect, but usable on older 3D-accelerators.

texture_mipmap_trilinear_text	Mipmap Trilinear
texture_mipmap_trilinear_help	Filtering and interpolation between detail levels. Looks smoothest and is as fast as "Mipmap Bilinear" on most newer 3D-cards. Some renderers ignore this feature.


#screen mode menu
screen_resolution_text		Screen Resolution:
screen_resolution_help		Selects the screen resolution. Changes will be be applied the next time you start \g or when you select "Apply Changes" below.

window_size_text		Window Size:
window_size_help		Selects the window size. Changes will be be applied the next time you start \g or when you select "Apply Changes" below.

screen_custom_text		Custom
screen_custom_help		Set the variables CUSTOM_SCREEN_WIDTH and CUSTOM_SCREEN_HEIGHT in user.cfg to adjust you custom screen size.

screen_fullscreen_text		Fullscreen:
screen_fullscreen_help		This toggles fullscreen and window mode. As with resolution changes. You have to exit and re-enter \g or select "Apply Changes" for this to have an effect.

screen_colordepth_text		Colour Depth:
screen_colordepth_help		Choose the colour depth you want \g to run at. You have to exit and reenter \g or select "Apply Changes" for this to have an effect. 

screen_colordepth_16_text	16 Bit
screen_colordepth_16_help	Generally considered low quality; but \g does not use many blending effects, so it looks quite OK.

screen_colordepth_desk_text	Default
screen_colordepth_desk_help	Your system's default colour depth; usually the same you have on your desktop.

screen_colordepth_32_text	32 Bit
screen_colordepth_32_help	High quality.

screen_zdepth_text			Z Buffer Depth:
screen_zdepth_help			Depth of the z buffer; determines the quality of depth sorting. You have to exit and reenter \g or select "Apply Changes" for this to have an effect. 

screen_zdepth_16_text		16 Bit
screen_zdepth_16_help		Not recommended, as it will not work most of the time.

screen_zdepth_desk_text		Default
screen_zdepth_desk_help		Take z buffer depth from colour depth; this is the most compatible option.

screen_zdepth_32_text		32 Bit
screen_zdepth_32_help		Force 32 bit z-buffer. If it works, it will improve the quality in 16 bit colour depth.

screen_check_errors_text	Check Errors:
screen_check_errors_help	Should we listen to the warnings about non-existent video modes during initialisation? Usually, you should leave this option alone.

screen_use_sdl_text		Use SDL OpenGL:
screen_use_sdl_help		Toggles use of the clean OpenGL initialisation routines; if disabled, \g will use the dirty method that was necessary with SDL 1.0.

screen_grab_mouse_text		Grab Mouse:
screen_grab_mouse_help		If activated, the mouse pointer is centered after every move; thus, it is unable to leave the window. This option is only useful when you play \g in a window.

screen_apply_changes_text	Apply Changes
screen_apply_changes_help	Tries to enable the settings in this menu without exiting \g. Use at your own risk.

screen_keep_window_active_text   Keep Window Active
screen_keep_window_active_help   This toggles if \g should stay active when window mode is selected and \g loses focus.

#detail menu
detail_floor_mirror_text	Floor Mirror:
detail_floor_mirror_help	Which objects should have reflections on the floor?

detail_floor_mirror_off_text	Off
detail_floor_mirror_off_help	None

detail_floor_mirror_obj_text	Objects only
detail_floor_mirror_obj_help	All moving objects

detail_floor_mirror_ow_text	Objects and Walls
detail_floor_mirror_ow_help	Everything that is important in the game

detail_floor_mirror_ev_text	Everything!
detail_floor_mirror_ev_help	(Currently no difference to "Objects and Walls".)

detail_simple_trail_text    Simple Trails:
detail_simple_trail_help    If activated, cycle trails are displayed in a simplified form without the buildup after the cycle.

detail_dither_text		Dithering:
detail_dither_help		If the colour depth of your current graphic mode does not directly allow the colour that is to be drawn, it is simulated by mixing other colours. Turning it of will improve software rendering performance on some systems; in low resolution modes, turning it off will even improve the visual quality (IMHO).

detail_floor_text		Floor Detail:
detail_floor_help		Armagetron Advanced has several ways to draw the floor and the grid; the better looking ones will cost you some FPS (Frames Per Second).

detail_floor_no_text		No Floor
detail_floor_no_help		Draw nothing at all. Fastest possibility.

detail_floor_grid_text		Just Grid
detail_floor_grid_help		Only a grid of lines is drawn. This option is your choice if you use software rendering.

detail_floor_tex_text		Textured Plane
detail_floor_tex_help		An infinite plane is drawn, with the texture of the grid painted on it. Recommended for all 3D-card owners. Problem: looking at the horizon, the grid will lose its sharpness too fast.

detail_floor_2tex_text		Dual Texture Plane
detail_floor_2tex_help		Just as in "Textured Plane", the floor is an infinite textured plane. But here, the two groups of lines are drawn in two separate rendering steps, resulting in a much sharper image.

detail_alpha_text		Alpha Blending:
detail_alpha_help		Alpha blending is used to display half-transparent objects such as explosions and the walls rising behind the cycles. It does not cost extra with most 3D-cards, but slows software rendering down quite a bit.

detail_smooth_text		Smooth Shading:
detail_smooth_help		Makes edges appear "round" by adding a colour gradient to the surfaces. Even software rendering is not slowed down by activating this.

detail_text_truecolor_text	TrueColour Textures:
detail_text_truecolor_help	Stores the textures with 32 bit colour depth instead of the default of 16 bit.

#preferences menu
pref_sparks_text		Sparks:
pref_sparks_help		Glowing sparks fly from your vehicle whenever you nearly crash.

pref_explosion_text		Explosion:
pref_explosion_help		Toggles the explosion animation when a cycle crashes.

pref_skymove_text		Sky Movement:
pref_skymove_help		Toggles the animation of the lower sky plane.

pref_lowersky_text		Lower Sky:
pref_lowersky_help		Toggles the display of the lower sky plane, a plasma cloud. Turning both sky planes on hurts performance.

pref_uppersky_text		Upper Sky:
pref_uppersky_help		Toggles the display of the upper sky, a solid plane similar to the floor. Turning both sky planes on hurts performance.

pref_highrim_text		High Rim:
pref_highrim_help		If enabled, the rim walls will have infinite height. If not, they will be about as high as player walls.

pref_headlight_text		Show Headlight:
pref_headlight_help		Render a headlight in front of each cycle.  Requires support by your video card.

pref_showhud_text		Show HUD
pref_showhud_help		If enabled, a heads up display will be shown while playing in single user mode.

pref_showfastest_text		Show Fastest
pref_showfastest_help		Shows the fastest player so far on the grid in a game (Needs Show HUD = On to work).

pref_showscore_text 		Show Score
pref_showscore_help		Shows your score and the top score in the HUD (Needs Show HUD = On to work).

pref_showenemies_text		Show Enemies
pref_showenemies_help		Shows how many players are still alive (Needs Show HUD = On to work).

pref_showtime_text		Show Time:
pref_showtime_help		Show the current time of day on the HUD.

pref_show24hour_text    Show 24 Hour Clock:
pref_show24hour_help	Shows the clock as a 24 hour clock, if enabled.  Set this to 'off' to show the clock as a 12 hour clock.

pref_showping_text		Show Ping
pref_showping_help		Shows your ping in the HUD (Needs Show HUD = On to work).

pref_showbrake_text		Show Brake Meter
pref_showbrake_help		Shows your brake depletion state in a meter in the HUD (Needs Show HUD = On to work).

pref_showspeed_text		Show Speed Meter
pref_showspeed_help		Shows your speed in a meter in the HUD (Needs Show HUD = On to work).

pref_showrubber_text		Show Rubber Meter
pref_showrubber_help		Shows the status of your rubber in a meter in the HUD (Needs Show HUD = On to work).

misc_fps_text			Show FPS:
misc_fps_help			Toggles the display of the current FPS (frames per second) rate in the upper right corner (Needs Show HUD = On to work).

misc_recording_time_text			Show Recording Time:
misc_recording_time_help			Toggles the display of the current running time of a recording in the upper right corner.

#tweaks menu
tweaks_displaylists_text	Display Lists:
tweaks_displaylists_help	Display lists are a feature of OpenGL for rendering the same thing many times. Some implementations are broken; if you do no see the cycles, you should disable this feature.
tweaks_displaylists_off_text Off
tweaks_displaylists_off_help Don't use display lists at all.
tweaks_displaylists_cac_text Create and Call
tweaks_displaylists_cac_help Use displaylists; Create them and call them directly. This is the recommended way.
tweaks_displaylists_cae_text Create and Execute
tweaks_displaylists_cae_help Use displaylists; Create them and let them be executed while they are filled. The experts say this is slower than Create and Call.

tweaks_infinity_text		Infinity:
tweaks_infinity_help		Some planes (grid, sky...) have an infinite extension; if this feature is enabled, they are really drawn as infinite planes. Some OpenGL renderers do not seem to like this (all Windows versions I have seen...); disable it if the floor or sky textures are screwed up.


#********************************************
#********************************************
#
#           generic menu texts
#
#********************************************
#********************************************

#menu texts: generic
menuitem_exit_text		Exit Menu
menuitem_exit_help		Exits this menu and returns to the previous level

menuitem_accept			Accept
menuitem_accept_help		Accepts the settings in this menu and continues.

input_item_help			To change, press ENTER or SPACE, then press the key/mouse-button you want to assign to this control. Moving the mouse also works.
input_press_any_key		Press any key! 

menuitem_toggle_on		On
menuitem_toggle_off		Off







#********************************************
#********************************************
#********************************************
#********************************************
#
#   Game messages printed on the console
#
#********************************************
#********************************************
#********************************************
#********************************************

timer_hickup                Timer hiccup of \1 seconds detected and compensated. If this happens frequently, you should check whether your system timer is operating correctly.\n

#********************************************
#********************************************
#
#   Greeting message printed on first start
#
#********************************************
#********************************************

welcome_message_heading		Welcome to \g!

welcome_message		        You will now be hurled directly into a local game to get a feeling for things. It is set to a slower speed than a usual game. Your task is to make the other cycle crash into a wall. Don't panic, good luck and have fun!

welcome_message_2_heading   We hope you enjoyed it so far.
welcome_message_2           You will now enter the regular main menu. You can access local games now via the "Play Game/"Local Game" menu path.\n\nBut the true action is to be found online, many industrious people have put up interesting servers with gameplay variations not available if you play solo.\nTo go online, select "Play Game"/"Multiplayer"/"Online Multiplayer".

#********************************************
#********************************************
#
#   Initial setup menu and first game
#
#********************************************
#********************************************

first_setup                 First Setup
first_game_title            First Game

first_setup_color           Colour:
first_setup_color_help      Selects the colour of your lightcylce. You'll later be able to customize it in more detail.
first_setup_color_red       0xff0000Red0xRESETT
first_setup_color_green     0x00ff00Green0xRESETT
first_setup_color_blue      0x0000ffBlue0xRESETT
first_setup_color_yellow    0xffff00Yellow0xRESETT
first_setup_color_purple    0x7f00ffPurple0xRESETT
first_setup_color_orange    0xff7f00Orange0xRESETT
first_setup_color_magenta   0xff00ffMagenta0xRESETT
first_setup_color_cyan      0x00ffffCyan0xRESETT
first_setup_color_white     0xffffffWhite0xRESETT
first_setup_color_dark      0x000000Dark0xRESETT

first_setup_leave           Leave Alone
first_setup_leave_help      Don't change this.

first_setup_keys            Controls:
first_setup_keys_help       Select your startup keyboard layout here. It can be customized later, individual bindings can be changed. Select with cursor left and cursor right.
first_setup_keys_cursor     Cursor Keys
first_setup_keys_cursor_help Control your cycle with the cursor keys, bulk of keyboard used for camera control, special actions and the second player. Good for right handed people and our general recommendation.
first_setup_keys_cursor_single     Cursor Keys, Single Player
first_setup_keys_cursor_single_help Control your cycle with the cursor keys, bulk of keyboard used for camera control and special actions. Good for right handed people when no friends are around.
first_setup_keys_wasd       WASD Keys
first_setup_keys_wasd_help  Control your cycle with the ASD keys and surroundings, Cursor keys and rest of keyboard control camera and special actions. Good for left handed people and those used to move with WASD. Bad for people with AZERTY layout.
first_setup_keys_zqsd       ZQSD Keys
first_setup_keys_zqsd_help  Control your cycle with the QSD keys and surroundings, Cursor keys and rest of keyboard control camera and special actions. Good for left handed people and those used to move with ZQSD on AZERTY keyboards.
#first_setup_keys_both       Two Handed
#first_setup_keys_both_help  Turn and look left with your left hand, turn and look right with the right hand. Good for ambidextrous people who don't want to use the mouse in any way and never play with a second player in split-screen.
first_setup_keys_x          Traditional
first_setup_keys_x_help     The default setup of old versions of the game. X turns right, the key left to that turns left. Recommended only for veterans.
first_setup_keys_leave      Leave Alone

first_setup_net             Connection:
first_setup_net_help        Select the rough type of your internet connection here.
first_setup_net_dialup      Dialup
first_setup_net_dialup_help You are connected to the internet via a traditional modem connected to a telephone line.
first_setup_net_isdn        ISDN
first_setup_net_isdn_help   You are connected to the internet via a digital ISDN line.
first_setup_net_dsl         ADSL, Cable or better
first_setup_net_dsl_help    You are connected to the internet via DSL, ADSL, Cable, T1 or other kinds of broadband.


#********************************************
#********************************************
#
#   Network compatibility warnings
#
#********************************************
#********************************************

setting_legacy_clientblock  Setting \1 (Group: \2) deviates from its default value; clients older than \3 will not be allowed in.\n
setting_legacy_revert       Setting \1 (Group: \2) deviates from its default value; it will revert to it when clients older than \3 connect.\n
setting_legacy_ignore       Setting \1 (Group: \2) deviates from its default value; clients older than \3 may experience problems.\n
setting_legacy_change_blocked   Setting \1 (Group: \2) can't be changed currently; clients older than \3 are connected.\n

#********************************************
#********************************************
#
#      league/highscore messages
#
#********************************************
#********************************************

league_message_rose		\1 rose to place \3 on the \4 because of \2.
league_message_dropped		\1 dropped to place \3 on the \4 because of \2.

league_message_greet_intro	You are 
league_message_greet_sep	,
league_message_greet_lastsep	and 
league_message_greet		number \1 of \2 on the \3
league_message_greet_new	not on the \3

won_rounds_description		won multiplayer rounds list
won_matches_description		won multiplayer matches list

highscore_description		single player highscores
highscore_message_entered	\1 entered the \2 list with \3 points 
highscore_message_improved	\1 improved its personal highscore in the \2 to \3 
highscore_message_move_top	and moved to the top!
highscore_message_move_pos	and moved to position \4.
highscore_message_stay_top	and stayed at the top.
highscore_message_stay_pos	but stayed at position \4.

ladder_description		ladder
ladder_message_entered		\1 entered the \2 list with \3 points 
ladder_message_gained		\1 gained \5 points on the \2 
ladder_message_lost		\1 lost \5 points on the \2 
ladder_message_move_top		and moved to the top!
ladder_message_move_pos		and moved to position \4.
ladder_message_stay_top		and stayed at the top.
ladder_message_stay_pos		but stayed at position \4.

online_activity_nobody		Nobody online.
online_activity_onespec		One user online in spectator mode.
online_activity_manyspec	\1 users online in spectator mode.
online_activity_napping		Nobody there. Taking a nap...


#********************************************
#********************************************
#
#  messages describing the current gamestate
#
#********************************************
#********************************************

gamestate_deleting_objects	Deleting objects...\n
gamestate_deleting_grid		Deleting grid...\n
gamestate_creating_grid		Creating grid...\n
gamestate_done			done!\n
gamestate_timeout_intro		\n\nTimeout! Reason:\n
gamestate_timeout_message	User \1 does not know about netobject \2 ( \3 ).\n

gamestate_reset_center		New Match
gamestate_reset_console		Resetting scores and starting new match after this round.\n
gamestate_resetnow_center	New Match
gamestate_resetnow_console	Resetting scores...\n
gamestate_resetnow_log		New Match\n
gamestate_newround_console	Go (round \1 of \2)!\n
gamestate_newround_goldengoal	Go (extra round; whoever gains the lead wins)!\n
gamestate_newround_log		New Round\n
gamestate_chat_wait         Waiting up to \2 seconds for \1 to finish chatting.\n

gamestate_wait_players		Waiting for real players...\n
gamestate_wait_players_con	Waiting for real players (only spectators online)...\n

gamestate_tensecond_warn	Ten seconds left!\n
gamestate_30seconds_warn	30 seconds left!\n
gamestate_minute_warn		One minute left!\n
gamestate_2minutes_warn		Two minutes left!\n
gamestate_5minutes_warn		Five minutes left!\n
gamestate_10minutes_warn	Ten minutes left!\n

gamestate_champ_center		Match Winner: \1
gamestate_champ_console		Overall Winner: \1 
gamestate_champ_scorehit	with \1 points.\n
gamestate_champ_timehit		after the time limit of \1 minutes was hit.\n
gamestate_champ_default		after \1 rounds.\n
gamestate_champ_finalscores	Final Scores:\n

gamestate_winner_winner		Winner: 
gamestate_winner_ai		AI.
gamestate_winner_humans		Humans.

instant_win_activated		Instant win zone activated! Enter it to win the round.\n
instant_round_end_activated	Round end zone activated! Enter it to end the round.\n
instant_death_activated		Death zone activated! Avoid it!\n

player_admin_kill			\1 0xRESETTwas smitten by an administrator.\n
player_admin_slap_free			\1 0xRESETThas been slapped by an administrator.\n
player_admin_slap_win			\1 has been hugged by an administrator and got \2 points.\n
player_admin_slap_lose			\1 has been slapped by an administrator and lost \2 points.\n
slap_help                   Slaps the given player by penalizing them with the specified amount of points. Be smart and you may be able to hug your users, too ;)
player_win_instant			\1 was awarded \2 points for hitting the instant win zone.\n
player_win_conquest			\1 was awarded \2 points for conquering the enemy base.\n
player_win_held_fortress	\1 was awarded \2 points for holding the base.\n
player_lose_held_fortress	\1 lost \2 points for being too defensive.\n
player_win_conquest_specific \1 was awarded \2 points for conquering \3's base.\n
player_kill_collapse        \1 was eradicated by its collapsing zone.\n
player_win_hole             \1 got \2 points for a sacrifice for the good of the team.\n
player_lose_hole            0xffff00ZOMG! 0xff7f00HOLER!!1!!0xRESETT \1 lost \2 points for being a cheap ass lamer.\n
player_win_command			\1 was awarded \2 points for winning the round.\n
declare_round_winner_help		Declare the winner of the current round and end the round. Usage: DECLARE_ROUND_WINNER <player>

player_no_longer_suspended  \1 0x77ff77is allowed to play again.\n
player_suspended            \1 0xff7777is banned to spectator mode for \2 round(s).\n

zone_collapse_harmless      \1's zone collapses harmlessly for lack of enemy contacts.\n

#********************************************
#********************************************
#
#  messages about player activity
#
#********************************************
#********************************************

player_teamleave_disallowed Sorry, does not work with automatic team assignment.\n
player_teamchanges_disallowed Sorry, the administrator disabled team changes.\n
player_teamchanges_suspended Sorry, you are still suspended from playing for the next \1 round(s).\n
player_teamchanges_accesslevel Sorry, your access level is not high enough to play. You're \1, required would be \2.\n
player_vote_accesslevel Sorry, your access level is not high enough to issue a vote of this type. You're \1, required would be \2.\n
player_pingcharity_changed	Ping charity changed from \1 to \2.\n
spam_protection_repeat  SPAM PROTECTION: you already said: \1\n
spam_protection			SPAM PROTECTION: you are silenced for the next \1 seconds.\n
spam_protection_prefix  SPAM PROTECTION: your messages have a common prefix: \1\nSPAM PROTECTION: messages with this prefix will be allowed again in \2 seconds\n

spam_protection_silenceall SPAM PROTECTION: public chat is disabled.\n
spam_protection_silenced SPAM PROTECTION: you have been silenced by the server administrator.\n
spam_protection_silenced_default SPAM PROTECTION: you have to be given voice in order to chat publicly.\n
vote_silenced You are not allowed to call a new vote while you are silenced.\n
player_rename_silenced You are not allowed to rename while you are silenced.\n
player_silenced         \10xff7777 has been silenced.\n
player_voiced           \10x77ff77 has been given their voice back.\n
player_allowed_teamchange \10x77ff77 has been allowed to change their team.\n
player_disallowed_teamchange \10xff7777 cannot change teams anymore.\n
vote_spam_protection	VOTE SPAM PROTECTION: you are disallowed from issuing votes for the next \1 seconds.\n
chat_title_text			Say:
player_entered_game		\1 0x7fff7fentered the game.\n
player_entered_spectator \1 0x7fff7fentered as spectator.\n
player_left_spectator    0xff7f7fSpectator \1 0xff7f7fleft.\n
player_left_game		\1 was discarded with \2 points.\n
player_leaving_game		\1 0xff7f7fleft the game.\n
player_renamed			\2 renamed to \1.\n
player_got_renamed		\2 has been renamed to \1.\n
player_will_be_renamed		\2 will be renamed to \1.\n
player_rename_rejected_votekick  \1 0xffffffis not allowed to rename to \2 0xffffffright now to avoid confusion with kick votes.\n
player_rename_rejected_admin    \1 0xffffffis not allowed to rename to \20xffffff, as its name was locked by the administrator.\n
player_allowed_rename		\1 0x7fff7fis allowed to rename again.\n
player_disallowed_rename	\1 0xff7f7fis not allowed to rename anymore.\n
player_welcome			\n\nWelcome \1! This server is running version \2.\n
player_win_default		\1 got \2 points for a very strange reason.\n
player_lose_default		\1 lost \2 points for a very strange reason.\n
player_lose_suicide		\1 committed suicide and lost \2 points.\n
player_free_suicide		\1 committed suicide.\n
player_win_frag			\1 core dumped \3 for \2 points.\n
player_win_survive		\1 got \2 points for surviving.\n
player_free_frag		\1 core dumped \2.\n
player_teamkill			\1 core dumped teammate \2! Boo! No points for that!\n
player_win_frag_ai		\1 got \2 points for core dumping an AI player.\n
player_lose_frag		\1 lost \2 points since it caused a general protection fault.\n
player_lose_rim		    \1 lost \2 points for trying to escape from the game grid.\n
player_win_survivor		\1 was awarded \2 points for being last active team.\n
player_joins_team       \1 wants to play for \2 on the next respawn.\n
player_joins_team_wish  \1 still wants to play for \2, but isn't currently allowed to.\n
player_joins_team_noex  \1 wants to play for a team that ceased to exist, ignoring request.\n
player_leave_team_wish  \1 wants to leave \2 on the next respawn.\n
player_leave_game_wish  \1 does not want to play next round.\n
player_joins_team_start \1 0x7fff7fplays for \2.\n
#player_joins_team_now   \1 0x7fff7fnow plays for \2.\n
player_changes_team     \1 0x7f7fffswitches from \3 to \2.\n
player_leaves_team		\1 0xff7f7fleft \2.\n
player_creates_team		\1 founded \2.\n
player_nocreate_team		\1 cannot currently create a new team.\n
player_nojoin_team		\1 cannot currently join \2.\n
player_not_on_team      You are not on a team.\n
player_team_message     Teammates
player_spectator_message Spectators
no_real_teams           No teams with more than one player.\n
player_topologypolice	Order from Topology Police: \1

team_shuffle            \1 gets shuffled from rank \2 to \3.
team_preshuffle         \1 will join at rank \2.
team_shuffle_suppress   Future shuffle messages from this player will be suppressed.\n
player_noshuffleup      You are not allowed to shuffle up.\n
player_noshuffle        Your shuffling wish has no effect.\n
player_shuffle_error    /shuffle expects a number as argument; an explicit sign (+/-) will change your position by the indicated number of steps, no sign will shuffle you to the given position.\n

player_message_help     Sends a message to a specified player.
player_message_usage    Usage: PLAYER_MESSAGE <user ID or name> "<Message>"\n
kick_usage              Usage: KICK <user ID or name> <Reason>\n
ban_usage               Usage: BAN <user ID or name> <time in minutes(defaults to 60)> <Reason>\n
kickmove_usage          Usage: \1 <user ID or name> <server IP to kick to>:<server port to kick to> <Reason>\n

add_help_topic_help     Add a new help topic to be used with /help. Usage: ADD_HELP_TOPIC <topic> <short description> <text>
add_help_topic_usage    Usage: ADD_HELP_TOPIC <topic> <short description> <text>\n
add_help_topic_success  Added help topic "\1".\n
remove_help_topic_help  Remove a help topic.
remove_help_topic_success Removed help topic "\1".\n
remove_help_topic_notfound Help topic "\1" doesn't exist.\n

rtfm_announcement \2 wants \3 to know about /help \1.\n

help_introductory_blurb_help Message that is displayed before the list of help topics if someone uses /help without arguments

help_topics_list_start  Say /help TOPIC to get help on the following topics.\n
help_topic_not_found    Help topic \1 not found. Try /help with no arguments to see a list of available topics.\n

help_commands_shortdesc List of all chat commands
help_commands_text      This help topic is empty. Use one of the following sub-topics instead:

help_commands_chat_shortdesc Basic chat commands
help_commands_chat_text      0x88ff88/me <message>0xffff88: Transmit an action, as in "/me is a noob."\n0x88ff88/msg <part of a nickname> <message>0xffff88: Send a private message that only a specific player can see\n0x88ff88/team <message>0xffff88: Send a message to your teammates, or to all spectators if you're not on a team

help_commands_team_shortdesc Basic team management commands
help_commands_team_text 0x88ff88/teamshuffle0xffff88: Shuffle yourself to be at the outside of your team's wingmen formation\n0x88ff88/teamshuffle <position>0xffff88: Shuffle yourself to be at a specific position\n0x88ff88/teamshuffle [+|-]<offset>0xffff88: Shuffle yourself up/down by a certain number of ranks\n0x88ff88/teamleave0xffff88: Leave your current team. Only works on some servers\n0x88ff88/teams0xffff88: Get a list of all teams with a somewhat graphic representation of their formation.\n0x88ff88/myteam0xffff88: Get the formation and member list of your current team

help_commands_pp_shortdesc Player police commands
help_commands_pp_text 0x88ff88/players [<search>]0xffff88: Get a list of all players, along with some other information. You can also match specific users with the search argument.\n0x88ff88/admins [<access level> [<access level>]]0xffff88: Gets the list of admins. If first parameter is specified, only admins who have this exact level will be shown. If both arguments are set, all the admins in that range of access levels will be listed.\n0x88ff88/vote kick|suspend <player>0xffff88: Start a poll to kick or suspend a player

help_commands_auth_shortdesc Authentication related commands
help_commands_auth_text 0x88ff88/login [<user>]@<authority>0xffff88: Authenticate yourself using a given authority. Try @forums if you have an account at https://forums3.armagetronad.net/\n0x88ff88/logout0xffff88: Log out so you can log back in as another player\n0x88ff88/vote include <file>0xffff88: Start a poll to include a given file\n0x88ff88/vote command <command>0xffff88: Start a poll to execute an admin command\n0x88ff88/admin <command>0xffff88: Execute a console command on the server if you have sufficient access rights\n0x88ff88/op <player> [+|-]<optional access level>0xffff88: Gives another player a higher or a lower access level; the level defaults to the level one lower than you access level, which is also the maximal possible level\n0x88ff88/deop <player>0xffff88: Reverses /op; it takes away a player's access level, effectively making them unauthenticated again. Only works on players of lower access level than yours, of course.\n
help_commands_auth_levels_shortdesc List of all access levels
help_commands_auth_levels_text 0x88ff880 (Owner)0xffff88: The owner of the server. Commands entered on the server console are executed with these rights.\n0x88ff881 (Admin)0xffff88: A server administrator. By default, almost as powerful as the owner themself.\n0x88ff882 (Moderator)0xffff88: A server moderator. Is still allowed to use /admin, but is restricted to player management commands.\n0x88ff887 (Team Leader)0xffff88: Leader of a team. By default, no admin rights at all.\n0x88ff888 (Team Member)0xffff88: Member of a team. Local team accounts get this level.\n0x88ff8812 (Local User)0xffff88: Players with local accounts get this level.\n0x88ff8815 (Remote User)0xffff88: Players with remote accounts get this level by default.\n0x88ff8816 (Fallen from Grace)0xffff88: Authenticated players who abused default rights given to them.\n0x88ff8817 (Shunned)0xffff88: Same, only worse :)\n0x88ff8819 (Authenticated)0xffff88: Minimal level authenticated players can get.\n0x88ff8820 (Program)0xffff88: Unauthenticated players.

help_commands_ra_shortdesc Remote admin commands
help_commands_ra_text 0x88ff88/login <password>0xffff88: Log in as the server administrator using the server-specific password\n0x88ff88/logout0xffff88: Drop your logged in status so that other players can't see that you're an administrator\n0x88ff88/admin <command>0xffff88: Execute a console command as if it were entered on the server

help_commands_misc_shortdesc Miscellaneous commands
help_commands_misc_text 0x88ff88/help0xffff88: You just found out about this one :-)\n0x88ff88/teach <player> <topic>0xffff88: same as /help, but the the output gets sent to another player.\n0x88ff88/rtfm0xffff88: alias for /teach\n0x88ff88/command <command>0xffff88: Execute a command on your own client. Useful for instant chats

help_commands_tourney_shortdesc Tourney related commands
help_commands_tourney_text 0x88ff88/lock0xffff88: Locks your current team. Nobody can join it any more on their own. To let someone in, you need to invoke\n0x88ff88/invite <player>0xffff88: From that moment on, the player is allowed to join you. Another effect of /invite, even if your team is not locked, is that the invited player can read all of your team's /team messages. Invitations are permanent until revoked. That means a player who is invited into your team can join and leave it freely without further need to /invite them again. Players who were on the team when you /locked it are not automatically invited when they leave on their own account.\n0x88ff88/uninvite <player>0xffff88: reverses /invite. The invitation is revoked, the player can no longer join you, and if they are currently on your team, they will be thrown out.\n0x88ff88/unlock0xffff88: makes your team available for everyone to join again.

invite_no_team          Can't use \1 if you're not on a team.\n
invite_team_locked      \1 locked, you'll need an invitation from a team leader via the /invite command to join from now on.\n
invite_team_unlocked    \1 unlocked, you can join it freely again.\n
unlock_all_teams_help   Unlocks all teams.
invite_team_can_join      \10xRESETT can now join \2.\n
invite_team_invite      \10xRESETT has been invited to join \2.\n
invite_team_kick        \10xRESETT has been kicked from \2.\n
invite_team_uninvite    \10xRESETT got their invitation to join \2 cancelled.\n
invite_team_locked_list (locked)

msg_toomanymatches 0xff0000Too many matches found for the search term \1. Be more specific.\n
msg_nomatch 0xff0000No matches were found that contained \1.\n



player_toggle_spectator_on  \1 switches to spectator mode and will stop playing the next round.\n
player_toggle_spectator_off \1 leaves spectator mode and enters the game again.\n

#camera messages
camera_watching_ai		Watching AI Player\n
camera_watching_player		Watching \1\n

#score table
team_scoretable_name		Team:
team_scoretable_score		Score:
player_scoretable_name		Player:
player_scoretable_team		Member of Team:
player_scoretable_score		Score:
player_scoretable_ping		Ping:
player_scoretable_alive		Alive:
player_scoretable_alive_yes	Yes
player_scoretable_alive_no	No
player_scoretable_pingcharity   Ping Charity:
player_scoretable_nobody	Nobody there.\n
player_scoretable_inactive	Disconnected

own_ip_in_players           yours
show_own_ip_help            Should your public IP be displayed when connecting to the master server?

#********************************************
#********************************************
#
#          network messages
#
#********************************************
#********************************************

fullscreen_message_title        Server Message

network_message_timeout_title	Server does not answer
network_message_timeout_inter	The server you wanted to connect to did not answer for ten seconds.\nIt is probably down or unreachable, or you mistyped its name in the "custom connect" menu.

network_message_denied_title	Login denied
network_message_denied_inter	The server you wanted to connect to denied your login attempt.\nThat usually means it is full.
network_message_denied_inter2	The server you wanted to connect to denied your login attempt.

network_message_lateto_title	Timeout
network_message_lateto_inter	Connection to the server was initially successful; however, synchronising the gamestate failed.\nJust try again!

network_message_lostconn_title	Connection lost
network_message_lostconn_inter	The network connection to the server was lost. This may be due to a real network failure (Ethernet-cable plugged out, modem lost link, ...) or because of a server crash (That would be bad, so please send a bug report if it happens.)

network_message_abortconn_title	Connection terminated
network_message_abortconn_inter	The server terminated our connection.

network_master_timeout_retry	One of the master servers did not answer. Trying next one...\n
network_master_timeout_title	Master servers do not answer
network_master_timeout_inter	The master servers could not be reached and the server list could not be updated. You'll browse the old list for now.\n\nThe most likely reason for this is a problem with your network. Please check\n- that you have a working internet connection: point your web browser to www.armagetronad.net to test.\n- that your firewall, if you have one, does not block our traffic. To test whether this is your problem, disable your firewall and try again. If it then works, you should re-enable the firewall, but allow Armagetron traffic specifically: Armagetron uses UDP and usually ports 4533 to 4540. Personal firewalls also have the possibility to block connections based on program names; make sure that armagetronad(.exe) is unblocked.\nIf you don't control parts of the network connection, say because you're at a public WLAN hot spot or in a company or school network, chances are the owner of the network purposefully blocks UDP traffic. You'll need to talk to the owner, then.\nA last possible, but unlikely, cause is that the master server infrastructure is currently down completely. Visit the forums at forums3.armagetronad.net or the IRC channel #armagetron on irc.freenode.net to see if anyone else has this problem currently.

network_master_denied_title		Master login denied
network_master_denied_inter		The master server denied your login attempt. That usually means it is full. Try again later.

testing_version_expired_title   Version Expired
testing_version_expired         You are running a public test version or an unsupported CVS build. The server you tried to connect to is running a much newer version and that combination is only supported for major releases. An update is probably available for you on www.armagetronad.net or beta.armagetronad.net.

network_master_upgrage			Upgrade needed
network_master_downgrage		Server is outdated
network_master_incompatible		Server is incompatible
network_master_full			Full
network_master_serverinfo       Version: \1\nURI    : \2\nOptions: \3\n
network_master_players			Players: 
network_master_players_empty	Empty
network_master_options			Options:\n

network_connecting_to_server	Connecting to \1...\n
network_connecting_gamestate	Waiting for gamestate...\n
network_syncing_gamestate	Received! Syncing gamestate...\n
network_warn_unknowndescriptor	\n\n\nGot unknown nMessage with descriptor id \1 \n\nYOU SHOULD PROBABLY UPGRADE ARMAGETRON ADVANCED!!!!\n
network_error			Network error.\n
network_error_timeout		User \1 timed out.\n
network_error_shortmessage	User \1's message was too short.\n
network_error_overflow		User \1 is unable to keep up with the network traffic.\n
network_killuser		Killing user \1, ping \2, IP \3: \4\n
network_statistics1		Time:     \1 seconds\n
network_statistics2		Sent:     \2 bytes in \3 packets (\4 bytes/s)\n
network_statistics3		Received: \5 bytes in \6 packets (\7 bytes/s)\n

network_login_denial		Got login denial...\n
network_server_login		Received login from \1 via socket \2, network version: \3 (ID: \4).\n
network_unknown_version	unknown
network_server_login_success	New user: \1\n


network_toomanyservers		\n\n\nWarning: too many servers open on this computer.\nLeaving the port range that is scanned by clients with default settings.\n\n\n

network_browser_unidentified Received unidentifiable server information from \1 over socket \2.\n

network_logout_process		Logging out...\n
network_logout_done		Done!\n
network_logout_server		received logout from \1.\n

network_login_process		Login information sent. Waiting for reply...\n
network_login_failed        Login failed.\n
network_login_failed_full	Login failed: Server is full.\n
network_login_failed_timeout	Login failed: Timeout.\n
network_login_failed_abort	Login failed: Aborted.\n
network_login_success		Login Succeeded. User Nr. \1 \n
network_login_sync		Syncing with server...\n
network_login_relabeling	Relabeling NetObjects...\n
network_login_sync2		Syncing again...\n
network_login_done		Done!\n

network_kill_log            User \1 kicked, reason given to them: \2\n
network_redirect            \n\nYou will now be redirected to the server \1:\2. You can prevent that by pressing ESC.\n
network_kill_preface		Reason given by server:
network_kill_maxidgrabber	It ran out of IDs; your client was the one occupying most of them for itself. The reason for this can be a bug.
network_kill_maxiduser		It ran out of IDs; your client was the one occupying most of them.
network_kill_cheater		It assumed you are cheating. If that is untrue, it is a bug you should report.
network_kill_error			An error occurred while processing messages from your client. This usually indicates a client or server bug.
network_kill_servercomplete	Server list transfer complete.
network_kill_timeout		You timed out.
network_kill_logout			You logged out regularly.
network_kill_incompatible	You are running a version incompatible with the server.
network_kill_full			The server is full.
network_kill_shutdown		The server was shut down.
network_kill_overflow		There was a network overflow.
network_kill_too_many_players Too many players were logged in from your connection.
network_kill_kick			You have been kicked by the server administrator; please stay away.
network_kill_idle           You have been kicked automatically for being idle.
network_kill_banned		You are banned for at least \1 minutes. \2
#network_kill_banned         You are banned. Please stay away. The more often you retry to connect, the longer your ban stays.
network_kill_unknown		No reason was given.
network_kill_spamkick		You have been auto-kicked for spamming.
voted_kill_kick				You have been kicked by an angry mob of players; please stay away.
network_kill_spectator      You have been sitting in spectator mode for too long.
network_kill_unworthy       The server is full; you have been removed to make room for potential players. Only come back if you really have to.
network_kill_unworthy_banreason The server is overloaded and new connections need to be throttled. Sorry for the inconvenience.
network_kill_unworthy_ban   The server is full; you have been removed to make room for potential players. Only come back if you really have to, and wait \1 minutes.
network_kill_unworthy_log   Kicking unworthy spectator \1 for \2 minutes.\n

network_ban_kph             Kicks per hour of IP \1 are now \2.\n
network_ban                 Players from IP \1 are banned for \2 minutes. Reason: \3\n
network_noban               Players from IP \1 are no longer banned.\n

network_ban_kick            This is an autoban from being kicked too often.
network_ban_noreason        None given.

#*************************************
#*************************************
#
#       vote messages
#
#*************************************
#*************************************

vote_accepted						Poll "\1" has been accepted.\n
vote_rejected						Poll "\1" has been rejected.\n
vote_timeout						Poll "\1" timed out.\n
vote_cancel_all                     All polls have been canceled by an administrator.\n
vote_new							New poll: "\1". Enter the main menu to vote on it.\n
vote_redundant                      Poll rejected, same suggestion was made already recently.\n
vote_maturity                       Poll rejected, you're not old enough to issue votes, wait \1 seconds.\n
vote_overflow						Poll rejected, too many pending polls.\n
vote_disabled						Poll rejected, disabled by server admin.\n
vote_disabled_spectator				Poll/Vote rejected, disabled for spectators by server admin.\n
vote_toofew							Poll rejected, too few possible voters online.\n
vote_submitted						Poll "\2" submitted by \1.\n
vote_vote_for						\1 voted for Poll "\2".\n
vote_vote_against					\1 voted against Poll "\2".\n
vote_unknown_command                Unknown /vote command \1, available are: \2\n
vote_kick_local                     Can't vote against local player/AI \1.\n

#********************************************
#********************************************
#
#          the server browser menu
#          and master server messages
#
#********************************************
#********************************************

network_master_unknown		Unknown Server
network_master_polling		Polling...
network_master_unreachable	Unreachable
network_master_noserver		Sorry, no server found :-(
network_master_servername	Server Name
network_master_score		Score
network_master_users		Users
network_master_ping		Ping
network_master_browserhelp	Press "Enter" to connect to this server, "p" to refresh a single server, "r" to refresh the whole list, "+/-" to set the score bias for this server, "cursor left/right" to change the sorting key, or "b" to add the server to your bookmarks. "m" toggles mates filtering.
network_master_connecting	Connecting to \1...\n
network_master_send		Sending my server info...\n
network_master_reqlist		Requesting server list...\n
network_master_status		Receiving server \1...\n
network_master_finish		Received \1 servers.\n
network_master_start		Host Game
network_master_pollanswer       Answering ping poll from \1.\n
network_master_pollanswer_last	Answering ping poll from \1. This is the last logged poll.\n
network_master_host_inet_help	This will start a network game on your computer and announce it on the internet.
network_master_host_lan_help	This will start a network game that is only visible from your LAN.


#********************************************
#********************************************
#
#       Resource messages
#
#********************************************
#********************************************

resource_not_cached         Resource \1 not found in cache. Downloading it, please be patient...\n
resource_downloading        Downloading \1 ...\n
resource_fetcherror_noconnect ERROR: Impossible to reach host of URI \1. This may be caused by a DNS resolving issue, please report to https://forums3.armagetronad.net/ if this happens with the main resource repository(http://resource.armagetronad.net/resource/).\n
resource_fetcherror_404     ERROR: Return value 404 : File not found.\n
resource_fetcherror         ERROR: Return value \1 != 200.\n
resource_no_filename        ERROR: NULL or empty filename.\n
resource_abs_path           ERROR: Absolute filename, the server is trying to overwrite system files.\n
resource_no_writepath       ERROR: Cannot determine path to write resource to.\n
resource_no_write           ERROR: Cannot open \1 for writing.\n

#********************************************
#********************************************
#
#       Directory messages
#
#********************************************
#********************************************

directory_path_nonwritable Could not create path to "\1". Check your user's rights.
directory_path_null        ERROR: User given path is NULL or empty.\n
directory_path_absolute    ERROR: User given path "\1" is an absolute path. You're not allowed to access files outside of the configured file hierarchies.\n
directory_path_relative    ERROR: User given path "\1" is a relative path. You're not allowed to access files outside of the configured file hierarchies.\n
directory_path_hidden     ERROR: User given path "\1" contains a hidden component.\n

#********************************************
#********************************************
#
#       map messages
#
#********************************************
#********************************************

# printed on loading a map
map_file_loading             Loading map \1 ...\n

# title of map error message
map_file_load_failure_title  Map load failure

# printed when a map can't be loaded, and the user can do something about it
map_file_load_failure_self   The map \1 could not be loaded or parsed; please check your configuration and the log.\n

# printed when a map can't be loaded, and  the failure is the server admin's fault
map_file_load_failure_server  The map \1 could not be loaded.\nThe server you tried to connect to may have a broken configuration; you should inform the server administrator of this error.\n

# worst case: default map could not load, either
map_file_load_failure_default \nFallback to default map did not work either. Please send a bug report, this is unusual.\n

# resource at the wrong place
resource_file_wrong_place_title Incorrect File Path
resource_file_wrong_place     The resource file loaded from "\1" wants to be at "\2". Possible resolutions:\na) If you are not the author of the resource, you should move it to the right place given above and adapt the reference pointing to it.\nb) If you are the author and want the file to stay where it is, you can modify its <Resource> tag so it wants to be where you put it. Consult the documentation on how to do that.\n

map_file_reverting           Reverting to last known working map \1.\n

#********************************************
#********************************************
#
#         Texture messages
#
#********************************************
#********************************************

# texture not found error message
texture_error_filenotfound        The texture file \1 could not be loaded.\n
texture_error_filenotfound_title  Texture not found.

#********************************************
#********************************************
#
#         Sound messages
#
#********************************************
#********************************************

sound_error_no16bit		Sorry. We need 16 bit stereo output (I'm too lazy to support other formats. Maybe if you ask really nice?).\n
sound_error_initfailed		Sound initialisation failed.\n
sound_firstinit			Trying to start sound. Just restart \g in case of crash.\n
sound_inited			Sound initialised: 16 bit stereo at \1 Hz, buffer size \2 samples.\n
sound_disabling			Disabling sound...\n
sound_disabling_done		Done!\n
sound_error_filenotfound	Sound file \1 not found. Have you called \g from the right directory?
sound_error_unsupported		Sound file \1 has unsupported format. Sorry!


#********************************************
#********************************************
#
#         Configuration messages
#
#********************************************
#********************************************

config_include_not_found    Configuration file "\1" to be included not found.\n
config_rinclude_not_found   Configuration resource "\1" to be included not found.\n
config_command_unknown		Command \1 unknown.\n
config_command_other		You probably want:\n
config_command_more		    There are more commands containing your search string that were left out to avoid flooding your terminal.\n
config_file_write_error		Could not write configuration file!\n
config_value_changed		\1 changed from \2 to \3.\n
config_value_not_changed	\1 not changed from \2 to \3: the guardian function objected.\n
config_error_read		Input error reading \1: invalid format.\n
config_message_info		\1 is currently set to \2.\n
config_sighup           SIGHUP received, reloading configuration.\n
config_abort               Configuration file/stream loading aborted.\n

nconfig_error_protected	No way. Only the server can change \1.\n
nconfig_error_unknown		Got conf message for unknown setting \1.\n\nYOU PROBABLY SHOULD UPGRADE ARMAGETRON ADVANCED!!!\n
nconfig_error_nonet         Got conf message for  setting \1 which is not network aware.\n\nYOU PROBABLY SHOULD UPGRADE ARMAGETRON ADVANCED!!!\n
nconfig_error_ignoreold		Ignoring old conf message for setting \1.\n
nconfig_value_changed		\1 changed from \2 to \3 on server order.\n

config_accesslevel_0        Owner
config_accesslevel_1        Administrator
config_accesslevel_2        Moderator
config_accesslevel_5        Armatrator
config_accesslevel_7        Team Leader
config_accesslevel_8        Team Member
config_accesslevel_12       Local User
config_accesslevel_15       Remote User
config_accesslevel_16       Fallen from Grace
config_accesslevel_17       Shunned
config_accesslevel_19       Authenticated
config_accesslevel_20       Program

access_level_help           Changes the access level of a configuration item to make it available to lower ranked users
access_level_usage          usage: ACCESS_LEVEL <config command> <required minimal access level (numerical)>\n
access_level_change         Required access level of command \1 changed to "\2".\n
access_level_nochange_now   Cannot change access level of \1: it is currently at "\2", you only have "\3", you would steal access.\n
access_level_nochange_later   Cannot change access level of \1 to "\2", you only have "\3" and would not be able to change it back.\n
access_level_error          Required access level of command \1 is "\2", you only have "\3".\n

casacl_help                   For the duration of the rest of the configuration file  this directive appears in, elevate the access level.
casacl_usage                  Usage: CASACL <required access level> <elevated access level>\n
casacl_not_allowed            CASACL usage not allowed in this context.\n

abort_loading_name          Loading Abort
abort_loading_description   Current config file/stream loading was aborted by command \1.

user_level_help             Changes the access level of a user.
user_level_usage            Usage: USER_LEVEL <authenticated name> <user access level (numerical)>\n
user_level_change           Access level of user \1 changed to "\2".\n

authority_level_help             Changes the access level for all users from the same authority. Mainly only useful for private authorities.
authority_level_usage            usage: AUTHORITY_LEVEL <authority> <new access level (numerical)>\n
authority_level_change           Access level of users from authority \1 changed to "\2".\n

#*************************************
#*************************************
#
#    Login messages
#
#*************************************
#*************************************

#login texts
login_password_title		Password
login_password_help		Enter your login password here. Pressing Enter here will log you in.

login_cancel			Cancel Login
login_cancel_help		This will abort the login procedure.

login_username			Username
login_username_help		Enter your login username here.

login_storepw_text		Store Passwords:
login_storepw_help		Determines the password security policy.

login_storepw_dont_text		Not at all
login_storepw_dont_help		Paranoid: Throw the password away immediately after use.

login_storepw_mem_text		In memory
login_storepw_mem_help		Password will be remembered for this session of \g.

login_storepw_disk_text		On disk
login_storepw_disk_help		Lazy: store the password on the hard disk so you won't have to retype it ever again. Although the password is stored in encrypted form, this is pretty unsafe.

password_help			Password setting

login_request_redundant		Already logged in.\n
login_request_failed		Login failed. Try again!
login_request_failed_dup	Two logins with the same account are not permitted.\n
login_not_supported         This server does not support authentication of the type you requested, sorry.\n
login_request               Login with Authority \1
login_request_local         Login with Local Account
login_request_namechange	Name changed. Login required.
login_request_master		Master server requires Login.

# access level messages
access_level_hide_of_help      Minimal access level to be able to hide it's own user account information.
access_level_hide_to_help      Minimal access level to see everyone's user account information.
access_level_team_help         Minimal access level for /lock, /unlock, /invite and /uninvite team management.
access_level_op_help           Minimal access level for /op and /deop co-admin management commands commands.
access_level_op_max_help       Maximal access level directly attainable by /op commands.
access_level_admin_help        Minimal access level for /admin command.
access_level_rtfm_help         Minimal access level for /teach or /rtfm command.
access_level_chat_help         Minimal access level for chatting.
access_level_shout_help        Minimal access level for shouting.
access_level_ips_help          Minimal access level you need for seeing IPs of other players in the /players command.
access_level_autokick_immunity_help Minimal access level to be protected against autokicks.
access_level_nver_help         Minimal access level you need for seeing Network versions/strings from other players in /players.
access_level_spy_console_help  Minimal access level you need for seeing console input from other (in-game) admins.
access_level_spy_team_help     Minimal access level you need for seeing /team messages as a spectator.
access_level_spy_msg_help      Minimal access level you need for seeing /msg messages directed to others.
access_level_play_help         Minimal access level for playing
access_level_shuffle_up_help   Minimal access level for shuffling up
access_level_play_sliding_help Sliding minimal access level for playing; if enough players of a higher access level than given by ACCESS_LEVEL_PLAY are online, their level will be the minimal level for play; however, it will never be higher than ACCESS_LEVEL_PLAY_SLIDING.
access_level_play_sliders_help The access level required to play will only slide up if at least this many players of a higher level are online.
access_level_play_changed      Access level required to play changed from \1 to \2.\n

access_level_vote_suspend_help    Minimal access level required to issue suspend votes.
access_level_vote_silence_help    Minimal access level required to issue silence and voice votes.
access_level_vote_kick_help    Minimal access level required to issue kick votes.
access_level_vote_include_help    Minimal access level required to issue include votes.
access_level_vote_include_execute_help    Minimal access level successful include votes will be executed at.
access_level_vote_command_help    Minimal access level required to issue command votes.
access_level_vote_command_execute_help    Minimal access level successful command votes will be executed at.

access_level_chat_timeout_help   Time in seconds between public announcements that someone wants to chat, but can't. Set to 0 to disable the public warnings.
access_level_chat_request   \10xRESETT would like to chat, but is not authorized yet. Would someone be so kind and say "/op \2"?\n
access_level_chat_denied    0xff7f7fChat denied,0xffffff insufficient access level.\n
access_level_shout_denied    0xff7f7fShout denied,0xffffff insufficient access level.\n
access_level_op_denied      0xff7f7f\1 denied,0xffffff insufficient access level.\n
access_level_op_overpowered 0xff7f7f\1 denied,0xffffff your need higher access rights than your victim.\n
access_level_op_self        0xff7f7f\1 denied,0xffffff can't do that to yourself :).\n
access_level_op_denied_max  0xff7f7f\1 denied,0xffffff your victim already has maximal rights.\n
access_level_op_denied_ai   0xff7f7f\1 denied,0xffffff your victim is an AI.\n
access_level_op_same        \1: This would have no effect.\n
access_level_op_unclear     \1: User is already logged in, please explicitly set an access level.\n

access_level_demote         \1 has been demoted to "\2" by order of \3.\n
access_level_promote        \1 has been promoted to "\2" by order of \3.\n

access_level_admin_denied   0xff7f7f/admin denied,0xffffff insufficient access level.\n
access_level_shuffle_up_denied Required access level to shuffle up is "\1", you only have "\2".\n
access_level_rtfm_denied    Required access level to teach others is "\1", you only have "\2".\n
rtfm_denied                 You need to be logged in to teach others.\n

access_level_list_admins_help Access level required to be able to use the "/admins" command.
access_level_list_admins_see_everyone_help Users with this access level or better will be able to list any configured admin, regardless of ADMIN_LIST_MIN_ACCESS_LEVEL.

access_level_announce_login_help Maximal access level that determines if a player's login/logout message can be announced.

intercept_commands_help     List of chat commands to accept and log to stdout.
intercept_unknown_commands_help If 1, accept and log all unknown chat commands.

chat_command_unknown        Unknown chat command "\1".\n
chat_command_accesslevel    Sorry, your access level is not high enough to use the "\1" command. You're \2, required would be \3.\n

authority_blacklist_help    Comma separated list of authorities your server should refuse to query.
authority_whitelist_help    If non-empty, only authorities on this comma separated list will be queried by your server.
trust_lan_help              If set to 1, the server assumes that your LAN is safe and that nobody can run a pharming server on it.
hash_method_blacklist_help  List of hash authentication methods to disable support for.

legacy_log_names_help       If 1, the log names of unauthenticated players are kept like they were before authentication was implemented. If 0, log names are escaped so that authenticated player names look best.

login_message_requested     User \1 requests authentication as "\2@\3".\n
login_message_delayed       Your login process will be delayed because the server configuration makes it impossible to be processed immediately in the background. We're sorry for the inconvenience.\n
login_message_responded     Password request sent to user \1, username "\2", method \3, message "\4".\n
login_message               \3\1 has been logged in as \2.\n
login_message_byorder       Order of \1: 
login_message_special       \4\1 has been logged in as \2 at access level "\3".\n
logout_message              \1 has been logged out as \2.\n
logout_message_deop         \1 has been logged out as \2 by order of \3.\n
login_failed_message        0xff7f7fLogin failed,0xffffff reason: \1\n

# various reasons for logins to fail
login_error_aborted         Login aborted.
login_error_invalidurl_illegal_hostname   Authentication URL \1 invalid, illegal characters in hostname part (only ASCII letters, numbers and a fine selection of other characters are allowed).
login_error_invalidurl_illegal_path   Authentication URL \1 invalid, illegal characters in path part (only ASCII letters, numbers, dots, slashes and a fine selection of other characters are allowed).
login_error_invalidurl_illegal_port   Authentication URL \1 invalid, illegal characters in port (only numbers are allowed).
login_error_invalidurl_defaultport   Authentication URL \1 invalid. Just leave away the default port, please :).
login_error_invalidurl_slash         Authentication URL \1 invalid, double slash or ending with slash.
login_error_invalidurl_rawip         Authentication URL \1 invalid, it contains a raw IP address.
login_error_invalidurl_notfound      Authentication URL \1 invalid, it was not found.
login_error_noremote                 Authentication via Global ID not available on this server.
login_error_blacklist                Authority \1 is on this server's blacklist.
login_error_whitelist                Authority \1 is not on this server's whitelist.
login_error_pharm                    Server address mismatch, \1 (sent by client) != \2 (our address). Pharming suspected. If  you are connecting from the LAN and get this error, set "TRUST_LAN" on the server (only if your LAN can be fully trusted, of course). If you are connecting from the internet, use "SERVER_DNS" to make its own real IP known to the server.
login_error_pharm_cheap              Server address trouble. Client sent unspecific server address.
login_error_methodmismatch  The local method used for authentication has been modified since your password was set. In the server's config files, put all commands that define authentication methods before all local password definitions.
login_error_nomethod        No authentication method could be found. Your client supports \1, this server supports \2, and the authentication server supports \3.
login_error_nomethodlist    Authentication URL \1 does not return a list of supported methods, got error code \2, content "\3".
login_error_nomethodproperties    Authentication URL \1 does not return a list of methods properties, got error code \2, content "\3".
login_error_nouser          User does not exist, authentication server returned "\1".
login_error_password        Wrong password supplied, authentication server  returned "\1".
login_error_unknown         Unknown error code \1 returned, content "\2".
login_error_invalidclaim    Authority "\1" can't claim you to be "\2"!
login_error_unexpected_answer Answer "\1" expected from server, but got \2 instead.

login_error_local_nouser    Local user \1 not found. Try "/login \1@forums" instead.
login_error_local_password  Supplied password for local user \1 incorrect.

chatcommand_requires_player  \1 requires a player username as additional parameter.\n

local_user_help   Adds a local user account from a name/password pair.
local_user_syntax Usage: LOCAL_USER <user name> <password>\n

local_team_help          Adds a local account for an entire team (team tags are compared).
local_team_syntax        Usage: LOCAL_TEAM <team tag> <password>\n

user_remove_help   Removes an password account for a user or team.
password_remove_syntax Usage: USER_REMOVE <user name/team tag>\n
md5_password_removed        User name/team tag \1 removed.\n
md5_password_remove_notfound User name/team tag \1 to remove not found.\n

reserve_screen_name_help      Reserves a screen name to a registered user
reserve_screen_name_usage   Usage: RESERVE_SCREEN_NAME <screen name (in quotes if it contains spaces)> <user>\n
reserve_screen_name_change   Screen name "\1" reserved for user \2.\n

user_alias_help               Allows bending authenticated names around: a player authenticated as X originally can appear as y.
user_alias_usage              Usage: USER_ALIAS <user> <alias of user>\n
alias_change                  User \1 will be known as \2.\n

ban_user_help                 Allows to ban players based on their authentication ID.
ban_user_message              User \1 has been banned.\n
ban_user_usage                Usage: BAN_USER <authenticated name>\n
unban_user_help               Undoes BAN_USER.
unban_user_message            User \1 has been unbanned.\n
unban_user_usage              Usage: UNBAN_USER <authenticated name>\n
ban_user_list_help            Gives a list of banned users.

md5_prefix_help               Extra hash prefix for local accounts used to scramble the password
md5_suffix_help               Extra hash suffix for local accounts used to scramble the password

global_id_help                If set to 1, Global IDs (Armathentication) will be enabled on this server.

# items that should not be translated
include english_base_notranslate.txt

# Room for lost settings in translation files:


</file>

<file path=ArmagetronAdvancedPortable/App/ArmagetronAdvanced/language/english_base_notranslate.txt>#********************************************
#********************************************
#
#       Undocumented on purpose, for example because they are deprecated or hacks or 
#       because users simply should not interfere
#
#********************************************
#********************************************

time_factor_help UNDOCUMENTED
network_lock_out_028_test_help UNDOCUMENTED
arena_wall_shadow_dist_help UNDOCUMENTED
arena_wall_shadow_near_help UNDOCUMENTED
arena_wall_shadow_sidedist_help UNDOCUMENTED
arena_wall_shadow_size_help UNDOCUMENTED
armagetron_last_screenmode_h_help UNDOCUMENTED
armagetron_last_screenmode_w_help UNDOCUMENTED
armagetron_last_windowsize_h_help UNDOCUMENTED
armagetron_last_windowsize_w_help UNDOCUMENTED
armagetron_screenmode_h_help UNDOCUMENTED
armagetron_screenmode_w_help UNDOCUMENTED
armagetron_windowsize_h_help UNDOCUMENTED
armagetron_windowsize_w_help UNDOCUMENTED
browser_contactloss_help UNDOCUMENTED
browser_num_queries_help UNDOCUMENTED
browser_queries_simultaneous_help UNDOCUMENTED
browser_query_delay_global_help UNDOCUMENTED
browser_query_delay_single_help UNDOCUMENTED
browser_query_filter_help UNDOCUMENTED
cycle_rubber_malus_time_help UNDOCUMENTED
cycle_rubber_malus_turn_help UNDOCUMENTED
cycle_dest_simulate_ahead_help UNDOCUMENTED
debug_gnuplot_help UNDOCUMENTED
drawline_timeout_help UNDOCUMENTED
extrapolator_sync_help UNDOCUMENTED
fortress_conquered_kill_min_help UNDOCUMENTED
fortress_conquered_kill_ratio_help UNDOCUMENTED
fortress_conquered_score_help UNDOCUMENTED
fortress_conquered_win_help UNDOCUMENTED
fortress_max_per_team_help UNDOCUMENTED
fortress_survive_win_help UNDOCUMENTED
gameobject_move_timeout_help UNDOCUMENTED
moviepack_hack_help UNDOCUMENTED
reset_socket_help UNDOCUMENTED
simulate_receive_packet_loss_help UNDOCUMENTED
simulate_send_packet_loss_help UNDOCUMENTED
spawn_point_group_size_help UNDOCUMENTED
cull_delay_end_help  UNDOCUMENTED
cull_delay_per_second_help  UNDOCUMENTED
cull_delay_min_help  UNDOCUMENTED
master_idle_help UNDOCUMENTED
master_port_help UNDOCUMENTED
master_query_interval_help UNDOCUMENTED
master_save_interval_help UNDOCUMENTED

font_min_r_help UNDOCUMENTED
font_min_g_help UNDOCUMENTED
font_min_b_help UNDOCUMENTED
font_min_total_help UNDOCUMENTED
font_big_threshold_width_help UNDOCUMENTED
font_big_threshold_height_help UNDOCUMENTED
font_small_threshold_width_help Minimal pixel size of small font
font_small_threshold_height_help Minimal pixel size of small font

camera_smart_distance_help UNDOCUMENTED
camera_smart_height_help UNDOCUMENTED
camera_smart_min_distance_help UNDOCUMENTED
camera_smart_height_extra_help UNDOCUMENTED
camera_smart_height_turning_help UNDOCUMENTED
camera_smart_height_grinding_help UNDOCUMENTED
camera_smart_height_obstacle_help UNDOCUMENTED
camera_smart_center_pos_smooth_help UNDOCUMENTED
camera_smart_center_dir_smooth_help UNDOCUMENTED
camera_smart_center_lookahead_help UNDOCUMENTED
camera_smart_center_max_lookahead_help UNDOCUMENTED
camera_smart_avoid_front_help UNDOCUMENTED
camera_smart_avoid_front2_help UNDOCUMENTED
camera_smart_turn_grinding_help UNDOCUMENTED
camera_smart_cyclespeed_help UNDOCUMENTED
camera_smart_distancescale_help UNDOCUMENTED
camera_smart_min_distancescale_help UNDOCUMENTED

cycle_min_walldrop_interval_help UNDOCUMENTED
cycle_packetmiss_tolerance_help UNDOCUMENTED

timestep_max_count_help UNDOCUMENTED
timestep_max_help UNDOCUMENTED
max_simulate_ahead_help UNDOCUMENTED
predict_walls UNDOCUMENTED

force_turtle_mode_help Forces turtle mode, usually only active while a server is under attack. For testing, mainly.
record_turtle_mode_help Keep debug recording even in turtle mode. Normally, it is stopped to keep the server responsive. The begginning of an attack is recorded anyway, of course.

#*************************************
#*************************************
#
#    wrtlprnft's misc additions
#    no need to translate them
#
#*************************************
#*************************************

# meriton's custom camera (not yet in CVS)
camera_glance_mode_help           Way the camera switches into glances. Valid settings range from 0 to 3 
camera_smart_glance_back_help     Horizontal distance of the smartcam from the cycle when glancing 
camera_smart_glance_height_help   Elevation of the smartcam when glancing 

# preliminary settings for fortress dynamics
fortress_held_score_help          Score you get for holding your fortress.
fortress_conquest_decay_rate_help Rate a fortress zone "recovers" from being conquered 
fortress_conquest_rate_help       Rate a fortress zone gets conquered with for each enemy in it 
fortress_defend_rate_help         Rate a fortress zone "recovers" for each defending player 
fortress_collapse_speed_help      Speed a fortress zone collapses with
fortress_conquest_timeout_help    time without enemy contact that makes a fortress zone collapse harmlessly

# should not actually be documented, rather hidden
bookmark_0_address_help           Server address of the 1st server bookmark 
bookmark_0_name_help              Name of the 1st server bookmark 
bookmark_0_port_help              Server port of the 1st server bookmark 
bookmark_10_address_help          Server address of the 11th server bookmark 
bookmark_10_name_help             Name of the 11th server bookmark 
bookmark_10_port_help             Server port of the 11th server bookmark 
bookmark_1_address_help           Server address of the 2nd server bookmark 
bookmark_1_name_help              Name of the 2nd server bookmark 
bookmark_1_port_help              Server port of the 2nd server bookmark 
bookmark_2_address_help           Server address of the 3rd server bookmark 
bookmark_2_name_help              Name of the 3rd server bookmark 
bookmark_2_port_help              Server port of the 3rd server bookmark 
bookmark_3_address_help           Server address of the 4th server bookmark 
bookmark_3_name_help              Name of the 4th server bookmark 
bookmark_3_port_help              Server port of the 4th server bookmark 
bookmark_4_address_help           Server address of the 5th server bookmark 
bookmark_4_name_help              Name of the 5th server bookmark 
bookmark_4_port_help              Server port of the 5th server bookmark 
bookmark_5_address_help           Server address of the 6th server bookmark 
bookmark_5_name_help              Name of the 6th server bookmark 
bookmark_5_port_help              Server port of the 6th server bookmark 
bookmark_6_address_help           Server address of the 7th server bookmark 
bookmark_6_name_help              Name of the 7th server bookmark 
bookmark_6_port_help              Server port of the 7th server bookmark 
bookmark_7_address_help           Server address of the 8th server bookmark 
bookmark_7_name_help              Name of the 8th server bookmark 
bookmark_7_port_help              Server port of the 8th server bookmark 
bookmark_8_address_help           Server address of the 9th server bookmark 
bookmark_8_name_help              Name of the 9th server bookmark 
bookmark_8_port_help              Server port of the 9th server bookmark 
bookmark_9_address_help           Server address of the 10th server bookmark 
bookmark_9_name_help              Name of the 10th server bookmark 
bookmark_9_port_help              Server port of the 10th server bookmark 

bookmark__master0_address_help    Address of the first subculture master
bookmark__master0_name_help       Name of the first subculture
bookmark__master0_port_help       Port of the first subculture master
bookmark__master1_address_help    Address of the second subculture master
bookmark__master1_name_help       Name of the second subculture
bookmark__master1_port_help       Port of the second subculture master
bookmark__master2_address_help    Address of the 3rd subculture master
bookmark__master2_name_help       Name of the 3rd subculture
bookmark__master2_port_help       Port of the 3rd subculture master
bookmark__master3_address_help    Address of the 4th subculture master
bookmark__master3_name_help       Name of the 4th subculture
bookmark__master3_port_help       Port of the 4th subculture master
bookmark__master4_address_help    Address of the 5th subculture master
bookmark__master4_name_help       Name of the 5th subculture
bookmark__master4_port_help       Port of the 5th subculture master
bookmark__master5_address_help    Address of the 6th subculture master
bookmark__master5_name_help       Name of the 6th subculture
bookmark__master5_port_help       Port of the 6th subculture master
bookmark__master6_address_help    Address of the 7th subculture master
bookmark__master6_name_help       Name of the 7th subculture
bookmark__master6_port_help       Port of the 7th subculture master
bookmark__master7_address_help    Address of the 8th subculture master
bookmark__master7_name_help       Name of the 8th subculture
bookmark__master7_port_help       Port of the 8th subculture master
bookmark__master8_address_help    Address of the 9th subculture master
bookmark__master8_name_help       Name of the 9th subculture
bookmark__master8_port_help       Port of the 9th subculture master
bookmark__master9_address_help    Address of the 10th subculture master
bookmark__master9_name_help       Name of the 10th subculture
bookmark__master9_port_help       Port of the 10th subculture master
# ????
bookmark__master10_address_help    Address of the 11th subculture master
bookmark__master10_name_help       Name of the 11th subculture
bookmark__master10_port_help       Port of the 11th subculture master

friend_1_help                      A friend
friend_2_help                      A friend
friend_3_help                      A friend
friend_4_help                      A friend
friend_5_help                      A friend
friend_6_help                      A friend
friend_7_help                      A friend
friend_8_help                      A friend
friend_9_help                      A friend
friend_10_help                     A friend

cycle_accel_tunnel_override_help              Block out older clients if CYCLE_ACCEL_TUNNEL differs from its default? 
cycle_boostfactor_enemy_override_help         Block out older clients if CYCLE_BOOSTFACTOR_ENEMY differs from its default? 
cycle_boostfactor_rim_override_help           Block out older clients if CYCLE_BOOSTFACTOR_RIM differs from its default? 
cycle_boostfactor_self_override_help          Block out older clients if CYCLE_BOOSTFACTOR_SELF differs from its default? 
cycle_boostfactor_team_override_help          Block out older clients if CYCLE_BOOSTFACTOR_TEAM differs from its default? 
cycle_boost_enemy_override_help               Block out older clients if CYCLE_BOOST_ENEMY differs from its default? 
cycle_boost_rim_override_help                 Block out older clients if CYCLE_BOOST_RIM differs from its default? 
cycle_boost_self_override_help                Block out older clients if CYCLE_BOOST_SELF differs from its default? 
cycle_boost_team_override_help                Block out older clients if CYCLE_BOOST_TEAM differs from its default? 
cycle_delay_doublebind_bonus_override_help    Block out older clients if CYCLE_DELAY_DOUBLEBIND_BONUS differs from its default? 
cycle_rubber_mindistance_gap_override_help    Block out older clients if CYCLE_RUBBER_MINDISTANCE_GAP differs from its default? 
cycle_rubber_mindistance_gap_backdoor_override_help    Block out older clients if CYCLE_RUBBER_MINDISTANCE_GAP_BACKDOOR differs from its default? 
cycle_speed_max_override_help                 Block out older clients if CYCLE_SPEED_MAX differs from its default? 
cycle_width_override_help                     Block out older clients if CYCLE_WIDTH differs from its default? 
cycle_width_rubber_max_override_help          Block out older clients if CYCLE_WIDTH_RUBBER_MAX differs from its default? 
cycle_width_rubber_min_override_help          Block out older clients if CYCLE_WIDTH_RUBBER_MIN differs from its default? 
cycle_width_side_override_help                Block out older clients if CYCLE_WIDTH_SIDE differs from its default? 

vote_use_server_controlled_kick_override_help Block out older clients when VOTE_USE_SERVER_CONTROLLED_KICK differs from its default? 
spam_maxlen_override_help         Block out older clients when SPAM_MAXLEN differs from its default? 
cycle_accel_enemy_override_help   Block out older clients when CYCLE_ACCEL_ENEMY differs from its default? 
cycle_accel_rim_override_help     Block out older clients when CYCLE_ACCEL_RIM differs from its default? 
cycle_accel_self_override_help    Block out older clients when CYCLE_ACCEL_SELF differs from its default? 
cycle_accel_slingshot_override_help Block out older clients when CYCLE_ACCEL_SLINGSHOT differs from its default? 
 cycle_accel_team_override_help    Block out older clients when CYCLE_ACCEL_TEAM differs from its default? 
cycle_brake_deplete_override_help Block out older clients when CYCLE_BRAKE_DEPLETE differs from its default? 
cycle_brake_refill_override_help  Block out older clients when CYCLE_BRAKE_REFILL differs from its default? 
cycle_delay_timebased_override_help Block out older clients when CYCLE_DELAY_TIMEBASED differs from its default? 
cycle_rubber_delay_bonus_override_help Block out older clients when CYCLE_RUBBER_DELAY_BONUS differs from its default? 
cycle_rubber_delay_override_help  Block out older clients when CYCLE_RUBBER_DELAY differs from its default? 
cycle_rubber_malus_turn_override_help Block out older clients when CYCLE_RUBBER_MALUS_TURN differs from its default? 
cycle_rubber_minadjust_override_help Block out older clients when CYCLE_RUBBER_MINADJUST differs from its default? 
cycle_rubber_mindistance_override_help Block out older clients when CYCLE_RUBBER_MINDISTANCE differs from its default? 
cycle_rubber_mindistance_preparation_override_help Block out older clients when CYCLE_RUBBER_MINDISTANCE_PREPARATION differs from its default? 
cycle_rubber_mindistance_ratio_override_help Block out older clients when CYCLE_RUBBER_MINDISTANCE_RATIO differs from its default? 
cycle_rubber_mindistance_reservoir_override_help Block out older clients when CYCLE_RUBBER_MINDISTANCE_RESERVOIR differs from its default? 
cycle_rubber_mindistance_unprepared_override_help Block out older clients when CYCLE_RUBBER_MINDISTANCE_UNPREPARED differs from its default? 
cycle_rubber_speed_override_help  Block out older clients when CYCLE_RUBBER_SPEED differs from its default? 
cycle_rubber_timebased_override_help Block out older clients when CYCLE_RUBBER_TIMEBASED differs from its default? 
cycle_rubber_time_override_help   Block out older clients when CYCLE_RUBBER_TIME differs from its default? 
cycle_speed_decay_above_override_help Block out older clients when CYCLE_SPEED_DECAY_ABOVE differs from its default? 
cycle_speed_decay_below_override_help Block out older clients when CYCLE_SPEED_DECAY_BELOW differs from its default? 
cycle_speed_min_override_help     Block out older clients when CYCLE_SPEED_MIN differs from its default? 
cycle_time_tolerance_override_help Block out older clients when CYCLE_TIME_TOLERANCE differs from its default? 
cycle_turn_speed_factor_override_help Block out older clients when CYCLE_TURN_SPEED_FACTOR differs from its default? 
doublebind_time_override_help     Block out older clients when DOUBLEBIND_TIME differs from its default? 
map_file_override_help            Block out older clients when MAP_FILE differs from its default? 
arena_axes_override_help          Block out older clients when ARENA_AXES differs from its default? 
cycle_rubber_wall_shrink_override_help          Block out older clients when CYCLE_RUBBER_WALL_SHRINK differs from its default? 
cycle_dist_wall_shrink_offset_override_help UNDOCUMENTED
cycle_dist_wall_shrink_override_help UNDOCUMENTED
cycle_first_spawn_protection_override_help  UNDOCUMENTED
cycle_invulnerable_time_override_help  UNDOCUMENTED
cycle_wall_time_override_help  UNDOCUMENTED

authority_no_check_help     UNDOCUMENTED

saved_in_version_help Used internally to remember which version the user configuration file was last saved it

# yet undefined access levels, reserved for future use (we only want them to pop up for
# translators then)

config_accesslevel_3        Moderator-2
config_accesslevel_4        Moderator-3
config_accesslevel_6        Armatrator-2
config_accesslevel_9        Recruit
config_accesslevel_10       Recruit-1
config_accesslevel_11       Recruit-2
config_accesslevel_13       OP-ed
config_accesslevel_14       OP-ed-2
config_accesslevel_18       OP-ed-5

</file>

<file path=ArmagetronAdvancedPortable/App/ArmagetronAdvanced/language/french.txt>language Francais

# We don't maintain this file in this horrible unsorted format.
# Execute update.py without arguments to return it into its good form.

first_use_help Est-ce la premiere fois que vous jouez a \g?
include_help Inclus un fichier.
sinclude_help Inclus un fichier silencieusement, sans message d'erreur s'il n'est pas trouv&#65533;.
new_team_allowed_help Est-ce possible de creer une nouvelle &#65533;quipe?
keyboard_help Configuration du clavier
doublebind_time_help Temps en secondes pendant lequel deux touches diff&#65533;rentes peuvent effectuer la m&#65533;me action.
cycle_speed_help Vitesse basique de votre moto si vous roulez en ligne droite.
cycle_speed_min_help Vitesse minimum de votre moto, relativement &#65533; CYCLE_SPEED.
cycle_speed_max_help Vitesse maximum de votre moto, relativement &#65533; CYCLE_SPEED.
cycle_speed_decay_below_help Vitesse de retour &#65533; CYCLE_SPEED quand la vitesse est en dessous de ceci.
cycle_speed_decay_above_help Vitesse de retour &#65533; CYCLE_SPEED quand la vitesse est en dessous de ceci.
cycle_start_speed_help Vitesse initiale de votre moto.
cycle_sound_speed_help Facteur appliqu&#65533; &#65533; la vitesse currente pour obtenir la vitesse du son du moteur.
cycle_accel_help Facteur d'acceleration des murs.
cycle_accel_self_help Multiplicateur de CYCLE_ACCEL pour votre propre mur.
cycle_accel_team_help Multiplicateur de CYCLE_ACCEL pour les murs de vos co&#65533;quipiers.
cycle_accel_enemy_help Multiplicateur de CYCLE_ACCEL pour les murs de vos ennemis.
cycle_accel_rim_help Multiplicateur de CYCLE_ACCEL pour les murs de l'ar&#65533;ne.
cycle_accel_slingshot_help Multiplicateur de l'effect cumul&#65533; de CYCLE_ACCEL, si la moto est entre son propre mur et un autre mur.
cycle_accel_tunnel_help Multiplicateur de l'effect cumul&#65533; de CYCLE_ACCEL, si la moto est entre deux murs qui ne lui appartiennent pas.
cycle_accel_offset_help Distance numerique minimum des murs.
cycle_wall_near_help Distance maximum des murs accelerateurs.
cycle_boost_self_help Acc&#65533;l&#65533;ration lorsque vous vous tournez de votre mur.
cycle_boost_team_help Acc&#65533;l&#65533;ration lorsque vous vous tournez d'un des murs de vos co&#65533;quipiers.
cycle_boost_enemy_help Acc&#65533;l&#65533;ration lorsque vous vous tournez d'un mur ennemi.
cycle_boost_rim_help Acc&#65533;l&#65533;ration lorsque vous vous tournez du mur de l'ar&#65533;ne.
cycle_boostfactor_self_help Facteur auquel votre vitesse est multipli&#65533;e quand vous vous tournez de votre mur.
cycle_boostfactor_team_help Facteur auquel votre vitesse est multipli&#65533;e quand vous vous tournez d'un des murs de vos co&#65533;quipiers.
cycle_boostfactor_enemy_help Facteur auquel votre vitesse est multipli&#65533;e quand vous vous tournez d'un mur ennemi.
cycle_boostfactor_rim_help Facteur auquel votre vitesse est multipli&#65533;e quand vous vous tournez du mur de l'ar&#65533;ne.
cycle_turn_memory_help Nombre de tours une moto va m&#65533;moriser lorsque ces tours ne sont pour le moment pas possibles.
cycle_delay_help Temps minimum entre les tours
cycle_delay_bonus_help Facteur additionnel &#65533; CYCLE_DELAY appliqu&#65533; sur le server d&#65533;di&#65533; seulement.
cycle_delay_timebased_help Est-ce que CYCLE_DELAY doit &#65533;tre bas&#65533; sur le dernier tour (1) or par rapport &#65533; la distance (0) ? Les valeurs interm&#65533;diaires sont aussi support&#65533;es.
cycle_turn_speed_factor_help Facteur auquel la vitesse est multipli&#65533;e apr&#65533;s un tour.
cycle_delay_doublebind_bonus_help Facteur auquel CYCLE_DELAY est multipli&#65533; pour des tours cons&#65533;cutifs dans la m&#65533;me direction.
cycle_brake_help Intensite du frein
cycle_width_help La largeur d'une moto lors des collisions. Par exemple elle ne pourra pas rentrer dans des tunnels trop petits.
cycle_width_side_help cycle_rubber_help             DIstance minimum a laquelle vous pouvez rouler contre un mur
cycle_rubber_speed_help Vitesse logarithmique de l'approximation du mur( chaque seconde, vous vous rapprochez du mur avec un facteur de ~0.4^{cette valeur} )
cycle_rubber_mindistance_help Le code de la distance minimale qui vous separe du mur
cycle_rubber_mindistance_ratio_help Distance additionnelle a CYCLE_RUBBER_MINDISTANCE pour chaque unite de longueur du mur que vous avez devant vous 
cycle_rubber_mindistance_legacy_help Extra factor for minimal distance to walls enforced by the rubber code, active when peers with the rip bug are connected
cycle_rubber_minadjust_help En s'ajustant sur environ 180ing. de mur, permet de se rapprocher d'au moins cette valeur ( relativement a la derniere distance )
cycle_ping_rubber_help Finesse additionnelle pour les joueurs avec un haut ping
cycle_brake_refill_help Evalue ce qu'il reste dans le reservoir de frein quand celui-ci ne fonctionne pas
cycle_brake_deplete_help Evalue ce que le reservoir de frein utilise quand vous freinez
cycle_sync_interval_enemy_help Temps ( en secondes ), entre les updates serveur/client des ennemis
cycle_sync_interval_self_help Temps ( en secondes ), entre les updates serveur/client des ennemis possedes par le client lui-meme
cycle_time_tolerance_help Pas encore utilise
topology_police_help Fait des controles "a posteriori", pour verifier que les mouvements en jeu etaient possibles. Lui attribuer "1" pour l'activer.
cycle_smooth_time_help Timescale for smoothing options. Increasing this will make interpolation smoother, but less accurate. Decreasing it will make network synchronization jumpy.
cycle_smooth_threshold_help Seulement les synchronisations qui different de votre position par moins que cela ( en ping x vitesse ) ne souffriront pas de lag, de plus grandes differences seront appliquees immediatement
cycle_max_refcount_help Nombre maximum de reference admis pour les motos avant qu'elles ne s'autodetruisent. Ce parametre est protege aux attaques relatives a Dos.
score_die_help Les points que vous gagnez en mourrant
score_kill_help Les points que vous gagnez en tuant quelqu'un
score_suicide_help Les points que vous gagnez en mourrant betement
score_win_help Les points que vous gagnez en remportant un round
score_deathzone_help Les points que vous gagnez en touchant une Death Zone
sp_score_win_help Vous remportez ceci quand vous gagnez un round en mode "single player highscore hunt"
sp_walls_stay_up_delay_help Nombre de secondes durant lesquelles les murs d'un joueur mort restent eleves. Une valeur negative les laissera toujours eleves.
sp_walls_length_help Longueur des murs en metres. Une valeur negative rendra ces murs infinis
sp_explosion_radius_help Rayon de l'onde de choc des explosions
sp_team_balance_on_quit_help Les equipes s'equilibrent-elles si un joueur s'en va?
sp_team_balance_with_ais_help Les equipes s'equilibrent-elles avec les IA?
sp_team_max_imbalance_help Disproportion maximum mais temporaire autorisee pour une equipe
sp_team_max_players_help Nombre maximum de joueurs par equipe
sp_team_min_players_help Nombre minimum de joueurs par equipe
sp_teams_max_help Nombre maximum d'equipes
sp_teams_min_help Nombre minimum d'equipes
sp_finish_type_help Que se passe-t-il lorsque le dernier joueur humain est mort?
sp_game_type_help Type de jeu
sp_auto_iq_help Ajuster automatiquement le QI des IA?
sp_auto_ais_help Jouer automatiquement avec des IA?
sp_ai_iq_help QI des IA
sp_min_players_help Nombre minimum de joueurs
sp_num_ais_help Nombre minimum d'IA
sp_limit_score_help Fin du match lorsqu'un joueur atteint ce score
sp_limit_rounds_help Fin du match apres autant de rounds
sp_limit_time_help Fin du match apres autant de minutes
walls_stay_up_delay_help Nombre de secondes durant lesquelles les murs d'un joueur mort restent eleves. Une valeur negative les laissera toujours eleves.
walls_length_help Longueur des murs en metres. Une valeur negative rendra ces murs infinis
explosion_radius_help Rayon de l'onde de choc des explosions
team_balance_on_quit_help Les equipes s'equilibrent-elles si un joueur s'en va?
team_balance_with_ais_help Les equipes s'equilibrent-elles avec les IA?
team_max_imbalance_help Disproportion maximum mais temporaire autorisee pour une equipe
team_max_players_help Nombre maximum de joueurs par equipe
team_min_players_help Nombre minimum de joueurs par equipe
teams_max_help Nombre maximum d'equipes
teams_min_help Nombre minimum d'equipes
finish_type_help Que se passe-t-il lorsque le dernier joueur humain est mort?
game_type_help Type de jeu
auto_iq_help Ajuster automatiquement le QI des IA?
auto_ais_help Jouer automatiquement avec des IA?
ai_iq_help QI des IA
min_players_help Nombre minimum de joueurs
num_ais_help Nombre minimum d'IA
limit_score_help Fin du match lorsqu'un joueur atteint ce score   
limit_rounds_help Fin du match apres autant de rounds
limit_time_help Fin du match apres autant de minutes 
speed_factor_help Modificateur de vitesse des motos
sp_speed_factor_help Modificateur de vitesse des motos
size_factor_help Modificateur de la taille de l'arene
sp_size_factor_help Modificateur de la taille de l'arene
sp_ais_help Nombre d'IA en mode Single-Player
start_new_match_help Lance un nouveau match
ladder_min_bet_help Score minimum que vous avez dans le top
ladder_percent_bet_help Pourcentage de votre score dans le top
ladder_tax_help Percentage of the ladder pot the IRS takes
ladder_lose_percent_on_load_help Pourcentage de votre score dans le top que vous perdez a chaque chargement
ladder_lose_min_on_load_help Score minimum dans le top que vous perdez a chaque chargement
ladder_gain_extra_help Points supplementaires dans le top pour le gagnant, en fonction du ping
real_cycle_speed_factor_help La vitesse des motos actuelles. N'y touchez pas; changez plutot speed_factor.
sp_win_zone_min_round_time_help Nombre minimum ( en secondes ) ou la "Instant Win Zone" est activee a partir du debut du round
sp_win_zone_min_last_death_help Nombre minimum ( en secondes ) depuis le dernier crash avant l'activation de la "Instant Win Zone"
win_zone_min_round_time_help Nombre minimum ( en secondes ) ou la "Instant Win Zone" est activee a partir du debut du round
win_zone_min_last_death_help Nombre minimum ( en secondes ) depuis le dernier crash avant l'activation de la "Instant Win Zone"
win_zone_expansion_help Vitesse d'expansion de la "Instant Win Zone"
win_zone_initial_size_help Taille initiale de la "Instant Win Zone"
win_zone_deaths_help "1" pour activer une "Death Zone"
game_timeout_help Donne approximativement le temps maximum entre les rounds
wait_for_external_script_help Let the server wait for an external script between two rounds until the script switches this setting back to 0.
wait_for_external_script_timeout_help If the server has been paused by WAIT_FOR_EXTERNAL_SCRIPT for more seconds than this, kickstart the game.
player_name_confitem_help Nom du joueur
camcenter_help Centre la camera interne sur la direction de la moto
start_cam_help Camera initiale
start_fov_help Champs de vision initial
allow_cam_help Permet ou non les differents modes de camera
instant_chat_string_help Chat disponible avec certaines touches
name_team_after_player_help Si oui, l'equipe porte le nom du leader.
fav_num_per_team_player_help Le nombre prefere de joueurs par equipe pour ce joueur
spectator_mode_help Fait de ce joueur un spectateur
auto_incam_help Utilise automatiquement la camera interne dans un labyrinthe
camwobble_help Laisse la camera interne se deplacer avec votre moto
color_g_help Couleur de votre moto et de ses murs, vert. Il n'est pas possible de la changer pendant le jeu
color_r_help Couleur de votre moto et de ses murs, rouge. Il n'est pas possible de la changer pendant le jeu 
spam_protection_help Determine la "puissance" du filtre anti-spam: determine le delai minimum entre 2 messages
spam_penalty_help Nombre de secondes ou un spammeur ne peut plus poster
spam_maxlen_help Taille maximale des messages dans le chat
spam_autokick_help Les "points de spam", qui vous bannissent d'un serveur instantanement.
voting_timeout_help votes older than this time out and are rejected.
allow_voting_help Si 1, les votes seront permis aux joueurs.
allow_voting_spectator_help Si 1, les votes seront permis aux spectateurs.
min_voters_help Nombre de votants devant etre online pour que le vote soit active.                      
voting_start_decay_help Nombre de secondes apres lequel les non-votants sont ignores.
voting_bias_help Ajoute des personnes votantes virtuels qui s'opposent a chaque changement.
voting_privacy_help controls logging of voting process. 2: nothing gets logged 1: vote submission is logged for the server admin 0: voting is logged for the server admin -1: vote submission is made public -2: everything is made public
votes_suspend_help Arr&#65533;te les votes pour n minutes.
votes_suspend_default_help Valeur par d&#65533;faut de VOTING_SUSPEND.
votes_unsuspend_help Autorise les votes &#65533; nouveau.
voting_suspended Les votes ont &#65533;t&#65533; suspendus pour les prochaines \1 minutes.\n
voting_unsuspended Les votes sont &#65533; nouveau autoris&#65533;s.\n
vote_rejected_voting_suspended Les votes ont &#65533;t&#65533; suspendus par l'Administrateur.\n
fadeout_name_delay_help Temps durant lequel les noms des joueurs sont montres ( en secondes ). 0 ne montrera jamais leurs noms et -1 les montrera toujours.
show_own_name_help Voulez-vous aussi afficher votre nom au-dessus de votre moto?  
camera_forbid_smart_help Interdit l'utilisation de la camera interne pour tout le monde
camera_forbid_in_help Interdit l'utilisation de la camera interne pour tout le monde
camera_forbid_free_help Interdit l'utilisation de la camera libre pour tout le monde
camera_forbid_follow_help Interdit l'utilisation de la camera externe pour tout le monde
camera_forbid_custom_help Interdit l'utilisation de la camera personnalisee pour tout le monde
camera_follow_start_x_help Determine la position (x) de la camera externe fixe
camera_follow_start_y_help Determine la position (y) de la camera externe fixe
camera_follow_start_z_help Determine la position (z) de la camera externe fixe
camera_smart_start_x_help Determine la position (x) de la "smart camera"
camera_smart_start_y_help Determine la position (y) de la "smart camera"
camera_smart_start_z_help Determine la position (z) de la "smart camera"
camera_free_start_x_help Determine la position (x) de la camera libre
camera_free_start_y_help Determine la position (y) de la camera libre
camera_free_start_z_help Determine la position (z) de la camera libre
camera_custom_back_help Position de la camera personnalisee: de combien peut-elle s'eloigner de la moto?
camera_custom_rise_help Position de la camera personnalisee: de combien peut-elle se rapprocher de la moto?
camera_custom_pitch_help Position de la camera personnalisee: de combien peut-elle monter/descendre?
camera_server_custom_back_help Position de la camera personnalisee: de combien peut-elle s'eloigner de la moto?
camera_server_custom_rise_help Position de la camera personnalisee: de combien peut-elle se rapprocher de la moto?
camera_server_custom_pitch_help Position de la camera personnalisee: de combien peut-elle monter/descendre?
custom_server_name_help Nom du serveur auquel se connecter
dedicated_idle_help Apres autant de temps ( en heures ), le serveur dedie essaie une nouvelle fois de s'arreter
talk_to_master_help Annoncer ce serveur sur Internet?
max_out_rate_help Taux maximum de sortie sur le reseau
max_in_rate_help Taux maximum d'entree sur le reseau
ping_charity_help Combien de ping comptez vous assurer a votre adversaire?
big_brother_help Avons-nous deja envoye l'information "Big brother"?
server_name_help Nom de ce serveur
server_port_help Port qu'utilise ce serveur
client_port_help Port auquel nous essayons de nous connecter
max_clients_help Nombre maximum de clients reseau a accepter
max_clients_same_ip_soft_help Maximum number of network clients to accept from the same IP; more logins will get kicked when the server is full
max_clients_same_ip_hard_help Maximum number of network clients to accept from the same IP; more logins will be ignored
url_help URI HTTP associee a un serveur
grid_size_help Distance entre les lignes de la grille
grid_size_moviepack_help distance between gridlines when moviepack is active
floor_red_help Couleur du sol ( rouge )
floor_green_help Couleur du sol ( vert )
floor_blue_help Couleur du sol ( bleu )
moviepack_floor_red_help Couleur du sol ( rouge )
moviepack_floor_green_help Couleur du sol ( vert )
moviepack_floor_blue_help Couleur du sol ( bleu )
moviepack_wall_stretch_help Distance entre les lignes verticales des murs du moviepack
texture_mode_0_help Texture du sol:
texture_mode_1_help Texture des murs:
texture_mode_2_help Texture des objets:
texture_mode_3_help Police:
gl_extensions_help Informations du systeme "OpenGL"
gl_version_help Informations du systeme "OpenGL"
gl_renderer_help Informations du systeme "OpenGL"
gl_vendor_help informations du systeme "OpenGL"
alpha_blend_help Active l'alpha-blending
smooth_shading_help Active le smooth shading
text_out_help Active la sortie console texte
console_decorate_id_help Decore chaque ligne de la sortie console avec l'ID du client
console_decorate_ip_help Decore chaque ligne de la sortie console avec l'IP du client
show_fps_help Active l'affichage des FPS
floor_mirror_help Le sol reflechit comme un miroir
floor_detail_help Details du sol
high_rim_help Dessine des murs haute definition
dither_help Utilise le dithering
upper_sky_help Dessine le ciel superieur
lower_sky_help Dessine le ciel inferieur
sky_wobble_help Anime le ciel
infinity_plane_help Utilise une infinite de points (Ne fonctionne pas sur la plupart des systemes Windows)
lag_o_meter_help Dessine le lagmetre  dans le jeu en reseau
predict_objects_help Predit les deplacements des motos dans le jeu en reseau
textures_hi_help Utilise des textures haute-definition
sparks_help Dessine des etincelles lorsqu'une moto roule trop pres d'un mur
floor_mirror_int_help Intensite de l'effet reflechissant du sol
color_strings_help Dessine des cordes colorees
custom_screen_height_help Taille d'ecran personnalisee ( longueur )
custom_screen_width_help Taille d'ecran personnalisee ( hauteur )
custom_screen_aspect_help Custom screen aspect ratio ( pixel width/pixel height)
armagetron_screenmode_help Resolution de l'ecran
armagetron_last_screenmode_help Derniere resolution de l'ecran
armagetron_windowsize_help Taille de la fenetre
armagetron_last_windowsize_help Derniere taille de la fenetre
fullscreen_help Mode plein-ecran ou mode fenetre?
last_fullscreen_help Mode plein-ecran ou mode fenetre, derniere initialisation reussie
check_errors_help listen to errors claiming a video mode does not exist
last_check_errors_help listen to errors claiming a video mode does not exist, last successful init
colordepth_help Nombre de couleurs a utiliser (0: 16 bits 1: bureau 2: 24 bits)
last_colordepth_help Profondeur de couleurs, derniere initialisation reussie
zdepth_help Profondeur du z buffer a utiliser (0: 16 bits 1: comme la profondeur de couleurs 2: 32 bits)
last_zdepth_help Profondeur du z buffer, derniere initialisation reussie
use_sdl_help Utiliser SDL pour initialiser OpenGL?
last_use_sdl_help Utiliser SDL pour initialiser OpenGL, derniere initialisation reussie
failed_attempts_help Nombre de tentatives ratees pour l'initialisation du mode graphique
software_renderer_help Le rendu OpenGL n'est-il pas une acceleration materielle?
use_displaylists_help Utiliser les listes d'affichages pour le rendu des motos?
sound_buffer_shift_help Multiplicateur de la taille du buffer
sound_quality_help Qualite du son [0=off, 3=excellente]
sound_sources_help Nombre de sources sonores audibles en meme temps
viewport_conf_help Configuration des cameras; determine combien de joueurs peuvent jouer simultanement sur cet ordinateur
viewport_belongs_help Assigner une vue a un joueur
mouse_grab_help "Bloque" le pointeur de la souris dans la fenetre
moviepack_help Utiliser le moviepack, si possible
armagetron_version_help Votre version de \g
message_of_day_help Message envoye aux clients
round_console_message_help Message envoye aux clients apres chaque round
round_center_message_help Message en grand envoye aux clients apres chaque round
password_storage_help Determine ou vos mots de passe sont stockes: 1 = sur le disque dur (risque), 0 = dans la memoire et -1 = ils ne sont pas stockes.
admin_pass_help Mot de passe de base de l'administrateur du jeu
backward_compatibility_help Nombre maximum d'anciennes versions du protocole a supporter
new_feature_delay_help Desactive les dispositifs presents uniquement dans les derniers protocoles de X
quit_help Eteint le serveur dedie et quitte
exit_help Eteint le serveur dedie et quitte
kick_help Bannis le joueur indique du serveur
console_message_help Affiche un message dans la console a tous les clients connectes
center_message_help Affiche un message en grand sur l'ecran pour tous les clients connectes
say_help Serveurs dedies seulement: permet a l'administrateur de dire quelque chose
input_items_unbound Unbound
input_items_global Controles globaux
input_console_input_text Entree de la console
input_console_input_help Vous permet d'ecrire un message dans la console.
input_screenshot_text Capture d'ecran
input_screenshot_help Fais un screenshot et l'enregistre sous screenshot_X.bmp
input_chat_text Chat
input_chat_help Vous permet de discuter avec d'autres joueurs sur le reseau.
input_score_text Score
input_score_help Affiche la grille de scores.
input_toggle_fullscreen_text Bascule en mode plein-ecran
input_toggle_fullscreen_help Bascule entre les modes en fenetre et plein-ecran
input_mess_up_text Derouler vers le haut
input_mess_up_help Derouler les messages d'une page vers le haut.
input_mess_down_text Derouler vers le bas
input_mess_down_help Derouler les messages d'une page vers le bas.
input_cycle_brake_text Frein
input_cycle_brake_help Vous fait decelerer dans les situations critiques
input_cycle_turn_right_text Tourner a droite
input_cycle_turn_right_help Fais un quart de tour vers la droite
input_cycle_turn_left_text Tourner a gauche
input_cycle_turn_left_help Fais un quart de tour vers la gauche
input_move_back_text Recule
input_move_back_help Recule la camera si sa position n'est pas fixe.
input_move_forward_text Avance
input_move_forward_help Avance la camera si sa position n'est pas fixe.
input_move_down_text Descend
input_move_down_help Descends la camera si sa position est fixe.
input_move_up_text Monte
input_move_up_help Monte la camera si sa position est fixe.
input_move_right_text Deplacer a droite
input_move_right_help Deplacer la camera vers la droite si sa position est fixe.
input_move_left_text Deplacer a gauche
input_move_left_help Deplace la camera vers la gauche si sa position est fixe.
input_zoom_out_text Zoom arriere
input_zoom_out_help Affiche un plus grand champs, mais avec moins de details.
input_zoom_in_text Zoom avant
input_zoom_in_help Reduit le champs de vision mais affiche plus de details, et des objets lointains.
input_glance_back_text Vue rapide arriere
input_glance_back_help Tourne temporairement la camera vers l'arriere.
input_glance_right_text Vue rapide droite
input_glance_right_help Tourne temporairement la camera vers la droite.
input_glance_left_text Vue rapide gauche
input_glance_left_help Tourne temporairement la camera vers la gauche.
input_bank_down_text Vue vers le bas
input_bank_down_help Tourne la camera vers le bas, ou monte celle-ci si sa direction est fixe.
input_bank_up_text Vue vers le haut
input_bank_up_help Tourne la camera vers le haut, ou descend celle-ci si sa direction est fixe.
input_look_right_text Vue vers la droite
input_look_right_help Tourne la camera vers la droite, ou deplace celle-ci vers la gauche si sa direction est fixe.
input_look_left_text Vue vers la gauche
input_look_left_help Tourne la camera vers la gauche ou deplace celle-ci vers la droite si sa direction est fixe.
input_switch_view_text Changement de vue
input_switch_view_help Change la perspective de la camera. Vues disponibles: Camera externe (par defaut) et camera externe fixe (fixee pour afficher votre moto), flottement libre et camera interne (fixee sur votre moto).
input_instant_chat_text Instant Chat \1
input_instant_chat_help Publie un macro special pour le chat
main_menu_text \g v\1
game_menu_text Jeu
game_menu_main_help Configuration et lancement du jeu.
player_mainmenu_text Configuration: joueur
player_mainmenu_help Selectionne le nom du joueur et le mode de controle.
system_settings_menu_text Configuration: systeme
system_settings_menu_help Configure le son, les graphismes et tout ce qui touche a l'apparence de \g
main_menu_exit_text Quitter le jeu
main_menu_exit_help Au revoir!
ingame_menu_text Menu
game_menu_ingame_text Configuration: jeu
game_menu_ingame_help Configuration du jeu
ingame_menu_exit_text Retour au jeu
ingame_menu_exit_help Retourner au jeu!
game_menu_shutdown_text Terminer le serveur
game_menu_shutdown_help Termine le processus du serveur et retourne au menu principal.
game_menu_exit_text Quitter le jeu
game_menu_exit_help Finis le jeu et retourne au menu principal.
game_menu_disconnect_text Deconnexion
game_menu_disconnect_help Deconnecte du serveur et retourne au menu principal.
game_menu_start_text Jeu local
game_menu_start_help Entre dans l'arene! Seuls les joueurs sur cet ordinateur peuvent jouer.
network_menu_text Jeu en reseau
network_menu_help Joignez ou creez un jeu multijoueurs en reseau.
game_settings_menu_text Configuration du jeu
game_settings_menu_help Choisis le mode de jeu et le nombre d'adversaires
game_menu_reset_text Demarrer un nouveau match
game_menu_reset_help Apres la fin de ce round, un nouveau match commence; tous les scores sont remis a 0.
game_menu_finish_text Type de fin:
game_menu_finish_help Que se passe-t-il lorsque tous les humains sont morts?
game_menu_finish_expr_text "Express Reset"
game_menu_finish_expr_help Lance le round suivant aussi vite que possible
game_menu_finish_stop_text "Reset"
game_menu_finish_stop_help Lance le round suivant apres quelques secondes.
game_menu_finish_fast_text "Fast Finish"
game_menu_finish_fast_help Le jeu continue jusqu'a ce qu'il y ait un vainqueur, mais en accelere
game_menu_finish_normal_text "Normal Finish"
game_menu_finish_normal_help Le jeu continue jusqu'a ce qu'il y ait un vainqueur.
game_menu_mode_text Type de jeu:
game_menu_mode_help Choisissez les regles avec lesquelles vous desirez jouer
game_menu_mode_free_text "Freestyle"
game_menu_mode_free_help Pas de regles, pas de vainqueur. Le jeu se termine lorsque tous les humains sont morts.
game_menu_mode_lms_text Combat a mort
game_menu_mode_lms_help Le dernier humain en vie a gagne. Si aucun humain ne tient le coup, c'est l'ordinateur qui a gagne.
game_menu_mode_team_text Humains contre IA
game_menu_mode_team_help Les humains forment une equipe, les IA une autre. Lorsque tous les membres d'une equipe sont morts, l'autre a gagne le round
game_menu_autoai_text IA auto:
game_menu_autoai_help Determine le nombre d'adversaires IA que vous devrez affronter, sur base du succes actuel.
game_menu_autoiq_text QI auto:
game_menu_autoiq_help Determine automatiquement le QI des adversaires IA que vous devrez affronter, sur base du succes actuel.
game_menu_ais_text IA:
game_menu_ais_help Vous permet de choisir le nombre de joueurs controles par l'ordinateur("Intelligence Artificielle", ou IA) que vous allez affronter.
game_menu_iq_text QI des IA:
game_menu_iq_help Vous permet de choisir l'intelligence moyenne des joueurs controles par l'ordinateur ( "Intelligence Artificielle" ou IA ), que vous allez affronter.
game_menu_minplayers_text Nb min de joueur:
game_menu_minplayers_help Vous permet de choisir le nombre minimum de joueurs que vous voulez affronter. S'il n'y a pas suffisamment d'humains, de IA seront ajoutees pour atteindre ce nombre
game_menu_speed_text Vitesse:
game_menu_speed_help Modification de la vitesse. Une valeur negative ralentit le jeu, une valeur positive augmente la vitesse du jeu. Et doubler cette valeur va doubler la vitesse du jeu. Une valeur raisonnable serait comprise entre -2 et +4.
game_menu_size_text Taille de l'arene:
game_menu_size_help Modificateur de la taille de l'arene. Une valeur negative retrecira l'arene, une valeur positive l'agrandira. Et doubler cette valeur doublera la taille de l'arene. Une valeur raisonnable serait entre comprise -6 et +2.
game_menu_balance_quit_text Equilibre si quelqu'un quitte:
game_menu_balance_quit_help Reequilibrer les equipes equitablement si quelqu'un en quitte une?
game_menu_balance_ais_text Equilibre avec les IA:
game_menu_balance_ais_help Faire des equipes aussi fortes l'une que l'autre en ajoutant un ou plusieurs IA dans l'equipe la plus faible?
game_menu_imb_perm_text Desequilibre permanent max:
game_menu_imb_perm_help Difference maximum toleree de maniere permanente concernant l'equilibre des forces des equipes; peut ne pas etre respecte durant une courte periode
game_menu_imb_text Desequilibre temporaire max:
game_menu_imb_help Difference maximum toleree temporairement cocnernant l'equilibre des forces des equipes
game_menu_max_players_text Nb max de joueurs/equipe:
game_menu_max_players_help Nombre maximum de joueurs par equipe
game_menu_min_players_text Nb min de joueurs/equipe:
game_menu_min_players_help Nombre minimum de joueurs dans chaque equipe ( des IA coppleteront l'equipe si elle ne contient pas assez de joueurs )
game_menu_max_teams_text Nb max d'equipes:
game_menu_max_teams_help Nombre maximum d'equipes
game_menu_min_teams_text Nb min d'equipes:
game_menu_min_teams_help Nombre minimum d'equipes
game_menu_wallstayup_text Duree des murs:
game_menu_wallstayup_help Duree durant laquelle les murs restent en place apres qu'un joueur soit mort
game_menu_wallstayup_infinite_text Infinie
game_menu_wallstayup_infinite_help les murs restent toujours la
game_menu_wallstayup_immediate_text Immediate
game_menu_wallstayup_immediate_help Les murs disparaissent des qu'un joueur se crashe
game_menu_wallstayup_halfsecond_text 1/2s
game_menu_wallstayup_halfsecond_help Les murs disparaissent apres une demi-seconde
game_menu_wallstayup_second_text 1s
game_menu_wallstayup_second_help Les murs disparaissent apres une seconde
game_menu_wallstayup_2second_text 2s
game_menu_wallstayup_2second_help Les murs disparaissent apres deux secondes
game_menu_wallstayup_4second_text 4s
game_menu_wallstayup_4second_help Les murs disparaissent apres quatres secondes
game_menu_wallstayup_8second_text 8s
game_menu_wallstayup_8second_help Les murs disparaissent apres huit secondes
game_menu_wallstayup_16second_text 16s
game_menu_wallstayup_16second_help Les murs disparaissent apres seize secondes
game_menu_wallstayup_32second_text 32s
game_menu_wallstayup_32second_help Les murs disparaissent apres trente-deux secondes
game_menu_wallslength_text Longueur des murs:
game_menu_wallslength_help Longueur des murs des motos, en metres
game_menu_wallslength_infinite_text Infinie
game_menu_wallslength_infinite_help Les murs ont une longueur infinie
game_menu_wallslength_25meter_text 25m
game_menu_wallslength_25meter_help Les murs sont longs de vingt-cinq metres
game_menu_wallslength_50meter_text 50m
game_menu_wallslength_50meter_help Les murs sont longs de cinquante metres
game_menu_wallslength_100meter_text 100m
game_menu_wallslength_100meter_help Les murs sont longs de cent metres
game_menu_wallslength_200meter_text 200m
game_menu_wallslength_200meter_help Les murs sont longs de deux cent metres
game_menu_wallslength_300meter_text 300m
game_menu_wallslength_300meter_help Les murs sont longs de trois cent metres
game_menu_wallslength_400meter_text 400m
game_menu_wallslength_400meter_help Les murs sont longs de quatre cent metres
game_menu_wallslength_600meter_text 600m
game_menu_wallslength_600meter_help Les murs sont longs de six cent metres
game_menu_wallslength_800meter_text 800m
game_menu_wallslength_800meter_help Les murs sont longs de huit cent metres
game_menu_wallslength_1200meter_text 1200m
game_menu_wallslength_1200meter_help Les murs sont longs d'un kilometre 200
game_menu_wallslength_1600meter_text 1600m
game_menu_wallslength_1600meter_help Les murs sont longs d'un kilometre 600
game_menu_wallslength_2400meter_text 2400m
game_menu_wallslength_2400meter_help Les murs sont longs de deux kilometres 400
game_menu_exrad_text Onde de choc:
game_menu_exrad_help Rayon destructeur de l'explosion d'une moto: les murs touches par ce rayon seront detruits
game_menu_exrad_0_text Aucune
game_menu_exrad_0_help Pas de destruction
game_menu_exrad_2meters_text 2m
game_menu_exrad_2meters_help L'explosion atteindra un rayon de deux metres
game_menu_exrad_4meters_text 4m
game_menu_exrad_4meters_help L'explosion atteindra un rayon de quatre metres
game_menu_exrad_8meters_text 8m
game_menu_exrad_8meters_help L'explosion atteindra un rayon de huit metres
game_menu_exrad_16meters_text 16m
game_menu_exrad_16meters_help L'explosion atteindra un rayon de seize metres
game_menu_exrad_32meters_text 32m
game_menu_exrad_32meters_help L'explosion atteindra un rayon de trente-deux metres
game_menu_exrad_64meters_text 64m
game_menu_exrad_64meters_help L'explosion atteindra un rayon de soixante-quatre metres
game_menu_exrad_128meters_text 128m
game_menu_exrad_128meters_help L'explosion atteindra un rayon de cent vingt-huit metres
game_menu_wz_mr_text Activ. "Instant Win Zone"
game_menu_wz_mr_help Duree minimum ( en secondes ) apres laquelle la "Instant Win Zone" sera activee
game_menu_wz_ld_text "Instant Win Zone" ap. mort
game_menu_wz_ld_help Duree minimum ( en secondes ) a partir du dernier crash, avant l'activation de la "Instant Win Zone"
network_menu_lan_text Jeu en reseau local
network_menu_lan_help Se connecter ou creer un serveur dans un reseau local.
network_menu_internet_text Jeu en reseau via Internet
network_menu_internet_help Se connecter a un serveur Web ou en creer un.
network_opts_text Configuration: reseau
network_opts_help Configurer vos preferences concernant les reseaux.
network_opts_pingchar_text Ping:
network_opts_pingchar_help Le ping maximum ( en ms ), que vous pouvez obtenir des autres joueurs. \g reduira leur ping et augmentera le votre, jusqu'a ce que les pings soient egaux, ou que le transfert maximum accepte soit depasse
network_opts_lagometer_text Lagmetre:
network_opts_lagometer_help Dans un jeu en reseau, l'endroit ou les autres joueurs peuvent deja etre maintenant ( mais vous ne le voyez pas encore a cause du retardement du reseau ) est indique sous forme d'une figure geometrique. Utile lors d'un jeu sur Internet
network_opts_predict_text Prevision:
network_opts_predict_help Dans un jeu en reseau, extrapole le mouvement des motos. La laisser desactivee donnera des meilleurs graphismes, l'activer donnera une meilleure image de la situation; le lagmetre est un bon substitut pour les previsions. Toujours desactive en mode serveur
network_opts_inrate_text Taux d'entree:
network_opts_inrate_help Le nombre maximum de kilo-octets que votre reseau peut recevoir par seconde. 1 pour les modems 9.6K ( seulement un jeu limite est possible), 3 pour les 28.8K ( d'habitude aucun problemes ), 7 pour les 56K, 8 pour l'ISDN, et plus pour les liaisons par cable, (A)DSL et LAN
network_opts_outrate_text Taux de sortie:
network_opts_outrate_help Le nombre maximum de kilo-octets que votre reseau peut envoyer par seconde. Mettez-le a 2 ou 3 si vous ne voulez pas agir comme un serveur. Plus de bande passante n'est jamais utilise.
network_opts_deletepw_text Supprimer les mots de passe
network_opts_deletepw_help Cette fonction supprime tous les mots de passe stockes 
network_opts_deletepw_complete Mots de passe supprimes!
network_opts_minport_text Port min.:
network_opts_minport_help Le plus petit port reseau balaye lors de la recherche d'un serveur LAN
network_opts_maxport_text Port max.:
network_opts_maxport_help Le plus grand port reseau balaye lors de la recherche d'un serveur LAN.
network_opts_master_text Envoi au Maitre:
network_opts_master_help Voulez-vous l'annoncer au serveur Maitre si vous lancez un serveur? Si vous l'activez et que vous etes connecte a Internet, attendez-vous a ce que quelques personnes l'utilisent
network_custjoin_text connection perso.
network_custjoin_help Vous permet de vous connecter manuellement a un serveur.
network_custjoin_port_text Port du serveur:
network_custjoin_port_help Le port que le serveur reseau utilise; doit correspondre a l'ensemble des options du serveur auquel vous voulez vous connecter
network_custjoin_name_text Nom du serveur:
network_custjoin_name_help Le nom ou l'adresse IP du serveur auquel vous voulez vous connecter
network_host_text Heberger un jeu en reseau
network_host_help Demarrer un serveur
network_host_name_text Nom du serveur:
network_host_name_help Le nom du serveur qui apparaitra dans le navigateur de serveurs. Choisissez celui qui vous plait: un jeu en reseau fonctionnera avec n'importe quel nom
network_host_port_text Port du serveur:
network_host_port_help Le port reseau que ce serveur utilisera.
network_host_host_text Heberger le jeu!
network_host_host_help Entre dans l'arene! Les autres joueurs pourront venir via l'option "Se connecter a un serveur"
bookmarks_menu_edit_connect_help Entre dans l'arene!
misc_menu_text Autres options
misc_menu_help Options diverses qui n'ont pas leur place ailleurs.
misc_global_key_text Configuration globale du clavier
misc_global_key_help Certaines configuration du clavier independantes du joueur courant
misc_menuwrap_text Mouvements de la selection:
misc_menuwrap_help Que se passe-t-il lorsque vous etes tout en haut d'un menu et que vous appuyez sur "Haut"?
misc_textout_text Affichage des textes:
misc_textout_help Affiche ou non les textes a l'ecran ( chat, infos, etc. ). D'office sur ON pour les jeux en reseau
misc_moviepack_text Moviepack:
misc_moviepack_help Si l'option est activee et que le moviepack est installe, \g affichera des graphismes plus proche de ceux du film.
language_first_help La langue que \g utilisera
language_second_help La langue secondaire est utilisee si la premiere n'est pas disponible
language_menu_title Configuration: langue
language_menu_help Choisissez la langue de tous les textes affiches a l'ecran
language_menu_item_fist Langage principale:
language_menu_item_first_help \g affichera les textes dans cette langue. Utiliser les fleches gauche/droite pour changer
language_menu_item_second Langue secondaire:
language_menu_item_second_help Si la langue principale n'est pas disponible pour certains textes, \g les affichera dans cette langue-la (ndlr:conseil, laissez English). Gauche/droite pour changer
player_police_text "Moderation"
player_police_help Permet de faire taire un joueur ou de lancer un vote pour le bannir
player_police_silence_text Faire taire qqn
player_police_silence_help Permet d'empecher a un spammeur de chatter sur ce serveur
ignore_player_help Si cette option est activee, les messages (chat) de ce joueur ne seront plus affiches.
ignore_player_text Faire taire \1
player_police_kick_text Bannir qqn
player_police_kick_help Lance un vote pour "mettre qqn a la porte"
kick_player_text Bannir \1
kick_player_help Appuyer sur enter ou espace lancera un vote pour la bannissement de ce joueur.
voting_menu_text Vote
voting_menu_help Votes inacheves
vote_approve Approuve
vote_approve_help En selectionnant ceci, vous etes "pour".
vote_dont_mind Sans avis
vote_dont_mind_help Ceci equivaut a un vote blanc.
vote_reject Desapprouve
vote_reject_help En selectionnant ceci, vous etes "contre".
player_menu_text Configuration du joueur \1 
player_menu_help Controle de la moto et de la camera du joueur \1
viewport_menu_title Vues
viewport_menu_help Voulez-vous jouer seul ou diviser l'ecran pour un jeu multijoueur?
viewport_conf_text Types de vues: 
viewport_conf_name_0 Un seul joueur
viewport_conf_name_1 Separation horizontale
viewport_conf_name_2 Separation verticale
viewport_conf_name_3 3 joueurs, Version A
viewport_conf_name_4 3 joueurs, Version B
viewport_conf_name_5 4 joueurs
viewport_belongs_text La vue \1 est assignee au joueur \2 (\3)
viewport_assign_text Assigner des vues aux joueurs
viewport_assign_help Qui se trouve dans quelle partie de l'ecran?       
player_name_text Nom:
player_name_help Le... dans la phrase "Gagnant: ... ". utilisez les touches gauche/droite, backspace (<-), delete (suppr.), espace et toutes les touches alphanumeriques.
player_input_text Configuration des touches
player_input_help Configure le controle du clavier et/ou de la souris pour ce joueur
input_for_player Configuration des controles du joueur \1: \2
player_camera_input_text Configuration du controle de la camera
player_camera_input_help Configure les touches du clavier et la souris pour les deplacements de la camera.
camera_controls Controle de la camera de \1
player_camera_text Configuration: camera
player_camera_help Configure vos preferences pour la camera
player_chat_text Configuration du chat
player_chat_chat Chat \1: 
player_blue_text Bleu:
player_blue_help Vous permet de choisir le composant bleu de votre couleur.
player_green_text Vert:
player_green_help Vous permet de choisir le composant vert de votre couleur.
player_red_text Rouge:
player_red_help Vous permet de choisir le composant rouge de votre couleur
player_spectator_text Mode spectateur:
player_spectator_help En mode spectateur, vous ne controlez pas de moto; vous voyez juste le jeu comme si vous etiez mort. Les autres ne savent pas que vous etes la, vous n'apparaissez pas dans le tableau du score
player_name_team_text Nom equipe % joueur:
player_name_team_help Vous pouvez choisir votre methode preferee pour nommer votre equipe: ON donnera a l'equipe le nom du leader ( le premier joueur a en avoir fait partie ), OFF lui donnera simplement le nom d'une couleur
player_num_per_team_text Joueurs par equipe:
player_num_per_team_help Indiquez votre nombre prefere de joueurs par equipe. Lorsque vous entrez dans un jeu ou la plus petite equipe a moins de joueurs que le nombre specifie ici, vous rejoignez cette equipe. Sinon, vous formez une nouvelle equipe. Seul le comportement par defaut est specifie ici: vous pouvez changer d'equipe plus tard
player_camera_initial_text Camera initiale:
player_camera_initial_help Choisissez votre perspective preferee pour la camera.
player_camera_initial_int_text Interne
player_camera_initial_int_help Le jeu est vu depuis l'interieur du vehicule.
player_camera_initial_smrt_text Futee
player_camera_initial_smrt_help Ce type de camera essaie de vous donner la meilleure vision possible du jeu
player_camera_initial_ext_text Externe
player_camera_initial_ext_help Une camera externe fixe.
player_camera_initial_free_text Flottante
player_camera_initial_free_help Une camera se deplacant librement.
player_camera_initial_cust_text Personnalisee
player_camera_initial_cust_help Une camera fixe configurable par rapport a la position de la moto.
player_camera_initial_scust_text Serveur
player_camera_initial_scust_help Une camera fixe configurable par rapport a la moto, configuree par l'administrateur du serveur.
player_camera_fov_text CdV initial:
player_camera_fov_help Choisissez votre champs de vision prefere.
player_camera_incam_text Permettre cam.interne:
player_camera_incam_help Lorsque vous appuyez sur le bouton de changement de vue, ceci active la vue interne.
player_camera_free_text Permettre cam.flottante:
player_camera_free_help Lorsque vous appuyez sur le bouton de changement de vue, ceci active la camera flottante.
player_camera_fixed_text Permettre cam.fixe:
player_camera_fixed_help Lorsque vous appuyez sur le bouton de changement de vue, ceci active la camera externe fixe.
player_camera_smartcam_text Permettre cam.futee:
player_camera_smartcam_help Lorsque vous appuyez sur le bouton de changement de vue, ceci active la camera futee ( une camera qui essaie de vous donner le meilleur angle de vue possible )..
player_camera_custom_text Permettre cam.perso.:
player_camera_custom_help Lorsque vous appuyez sur le bouton de changement de vue, ceci active la camera personnalisee ( configurable via "settings.cfg". )
player_camera_server_custom_text Permettre cam.serveur:
player_camera_server_custom_help Lorsque vous appuyez sur le bouton de changement de vue, ceci active la vue definie par l'admin du serveur ( donfigurable via le "settings.cfg" du serveur )
player_camera_center_int_text Centrer la cam.interne:
player_camera_center_int_help ON = chaque fois que vous tournez, la camera fera face a la nouvelle direction. \nOFF = Vous seul decidez de l'orientation de la camera: celle-ci sera independante de votre direction. Utile si vous voulez utiliser le systeme de vue a la Quake
player_camera_wobble_text Mouvements de la cam.interne:
player_camera_wobble_help ON = la camera interne bouge en meme temps que lui: ca peut donner le mal de mer:s \nOff = la camera reste fixe, dans la position dans laquelle vous l'avez orientee
player_camera_autoin_text Cam.Interne auto.:
player_camera_autoin_help ON: la camera externe change avec l'interne si vous vous trouvez dans un tunnel. \nOff: La camera externe remonte si vous vous trouvez dans un tunnel
team_menu_title Menu Equipe
team_menu_help Permet aux joueurs de changer d'equipes ou d'en creer une.
team_menu_player_title Choisir une equipe pour \1
team_menu_player_help Permet a ce joueur de prendre des decisions en rapport avec l'equipe
team_menu_join Rejoindre \1
team_menu_join_help Le joueur actuel rejoindra l'equipe specifiee au prochain round
team_menu_create Creer une equipe
team_menu_create_help Cree une nouvelle equipe contenant le joueur actuel
team_owned_by Equipe de \1
team_ai Equipe des IA 
team_empty Equipe vide
team_name_blue Equipe bleue
team_name_gold Equipe jaune
team_name_red Equipe rouge
team_name_green Equipe verte
team_name_violet Equipe violette
team_name_ugly Equipe indigo
team_name_white Equipe blanche
team_name_black Equipe noire
sound_menu_text Configuration: son
sound_menu_help Configuration de la qualite du son.
sound_menu_sources_text Sources sonores:
sound_menu_sources_help Donne le nombre approximatif de sources a mixer; regler ceci trop bas donneras des sources sonores importantes, qui s'interrompront sans cesse, une valeur trop elevee utilisera trop de puissance du processeur. 6 semble etre une bonne valeur pour les CPU de faible puissance
sound_menu_quality_text Qualite du son:
sound_menu_quality_help Selectionne la qualite du son; actuellement, seul les modes 16 bits stereo sont disponibles.
sound_menu_quality_off_text Off
sound_menu_quality_off_help Desactive completement le son.
sound_menu_quality_low_text Basse
sound_menu_quality_low_help La sortie sonore est de 16 bit 11025 Hz stereo.
sound_menu_quality_medium_text moyenne
sound_menu_quality_medium_help La sortie sonore est de 16 bit 22050 Hz stereo.
sound_menu_quality_high_text Haute
sound_menu_quality_high_help La sortie sonore est de 16 bit 44100 Hz stereo.
sound_menu_buffer_text Taille du buffer:
sound_menu_buffer_help Choisis la taille du buffer.
sound_menu_buffer_vsmall_text Tres petite
sound_menu_buffer_vsmall_help Latency of about 0.02s, but very high probability of artefacts.
sound_menu_buffer_small_text Petite
sound_menu_buffer_small_help Latency below 0.04s, but high probability of artefacts.
sound_menu_buffer_med_text Normale
sound_menu_buffer_med_help Latency of about 0.1s, and may still produce artefacts. 
sound_menu_buffer_high_text Grande
sound_menu_buffer_high_help Latency of about 0.2s, probably no artefacts.
sound_menu_buffer_vhigh_text Tres grande
sound_menu_buffer_vhigh_help Latency of about 0.4s.
display_settings_menu Configurations: Affichage
display_settings_menu_help Change des options pour votre systeme graphique
screen_mode_menu Ecran
screen_mode_menu_help Resolution de l'ecran et autres.
preferences_menu Preferences
preferences_menu_help Options qui dependent plus de vos preferences personelles que des performances du systeme
detail_settings_menu Configuration: details
detail_settings_menu_help Vous permet d'ajuster les details graphiques pour les performances du systeme
performance_tweaks_menu Performances
performance_tweaks_menu_help Configurations qui peuvent ameliorer l'execution du jeu, mais qui ne marche pas sur tous les systemes.
graphics_load_defaults_text Par defaut
graphics_load_defaults_help Ceci remettra a toutes les options celles qui correspondent le mieux a votre systeme ( d'apres ce programme stupide )
feature_disabled_text Off
feature_disabled_help Actuellement desactive.
feature_default_text Systeme par defaut
feature_default_help Votre systeme decide que faire de cela
feature_enabled_text On
feature_enabled_help Actuellement active.
texture_menuitem_help Change le mode de texturage; note de quelle maniere elle affecte le fond du menu. L'etat actuel est:
texture_off_text Off
texture_off_help Pas du tout de textures
texture_nearest_text Le plus proche
texture_nearest_help Le plus rapide mais aussi le plus laid: aucun filtrage ou choix du niveau des details. Non recommande
texture_bilinear_text Bilineaire
texture_bilinear_help Encore moche: les textures sont filtrees, mais aucun choix du niveau des details. Non recommande
texture_mipmap_nearest_text Le plus proche (mipmap)
texture_mipmap_nearest_help Aucun filtrage, mais un choix du niveau des details (mipmap). Si vous utilisez le rendu logiciel et que vous voulez voir des textures, employez ce mode
texture_mipmap_bilinear_text Bilineaire (mipmap)
texture_mipmap_bilinear_help Filtrage et choix du niveau des details. Pas super, mais utilisable avec les cartes acceleratrices 3D plus anciennes
texture_mipmap_trilinear_text Trilineaire (mipmap)
texture_mipmap_trilinear_help Filtrage et interpolation entre les niveaux de details. Donne des meilleurs graphismes et est aussi rapide que le Bilineaire (mipmap) sur la plupart des cartes acceleratrices 3D recentes. 
screen_resolution_text Resolution de l'ecran:
screen_resolution_help Change la resolution de l'ecran. Ces changements seront appliques la prochaine fois que vous lancez \g, ou si vous selectionnez "appliquer les modifications" ci-dessous
window_size_text Taille de la fenetre:
window_size_help Change la taille de la fenetre. Ces changements seront appliques la prochaine fois que vous lancez \g, ou si vous selectionnez "appliquer les modifications" ci-dessous
screen_custom_text Personnalisee
screen_custom_help modifiez les variables CUSTOM_SCREEN_WIDTH et CUSTOM_SCREEN_HEIGHT dans le fichier artr.cfg (Windows) ou ~/.ArmageTronrc (Linux) pour choisir une resolution d'ecran personnalisee.
screen_fullscreen_text Plein Ecran:
screen_fullscreen_help Cela permet de passer du mode plein ecran au mode fenetre et inversement. Comme avec les changements de resolution, vous devrez redemarrer \g Ou selectionner "Appliquer les modifications" pour que les changements prennent effet.
screen_colordepth_text Profondeur de couleur:
screen_colordepth_help Choisis la profondeur de couleur que \g utilisera. Vous devrez redemarrer \g ou selectionner "Appliquer les modifications" pour que les changements prennent effet.
screen_colordepth_16_text 16 Bits
screen_colordepth_16_help Generalement considere comme la basse qualite; mais \g n'utilise pas beaucoup d'effets, donc la plupart du temps c'est bon.
screen_colordepth_desk_text PAr defaut
screen_colordepth_desk_help LA profondeur de couleur par defaut de votre systeme: habituellement la meme que celle de votre bureau.
screen_colordepth_32_text 32 Bits
screen_colordepth_32_help Haute qualite.
screen_zdepth_text Prondonfeur du Z Buffer:
screen_zdepth_help Profondeur du z buffer; determine la qualite de la profondeur de l'assortissage. Vous devrez redemarrer \g ou selectionner "Appliquer les modifications" pour que les changements prennent effet.
screen_zdepth_16_text 16 Bits
screen_zdepth_16_help Non recommande, parcequ'il ne fonctionne pas la majeure partie du temps.
screen_zdepth_desk_text Par defaut
screen_zdepth_desk_help Le Z buffer utilise l profondeur de couleurs; c'est la solution la plus compatible
screen_zdepth_32_text 32 Bits
screen_zdepth_32_help Force le Z buffer a tourner en 32. Si cela fonctionne, cela ameliorera la qualite des couleurs en 16 bits
screen_check_errors_text Verification des erreurs:
screen_check_errors_help Devons-nous faire attention aux avertissements concernant des modes video n'existant pas, lors de l'initialisation? Habituellement, vous devez ne pas selectionner cette option
screen_use_sdl_text Utiliser SDL OpenGL?:
screen_use_sdl_help Utiliser la methode "propre" pour l'initialisation d'OpenGL? Si non, \g utilisera la methode "sale", necessaire pour SDL 1.0
screen_grab_mouse_text Centr. la souris:
screen_grab_mouse_help Si cette option est activee, le pointeur de la souris sera recentre dans la fenetre apres chaque mouvement. De cette maniere, vous ne pourrez pas quitter la fenetre de jeu. Cette option n'est utile qu'en mode fenetre
screen_apply_changes_text Appliquer les modifications
screen_apply_changes_help Essaie d'appliquer les modifications sans quitter \g. A utiliser a vos risque et perils (ndlr:Appuyez plusieurs fois sur Esc. s'il y a un plantage)
detail_floor_mirror_text Sol reflechissant:
detail_floor_mirror_help Quels objets doivent etre reflechis sur le sol, a la maniere d'un miroir?
detail_floor_mirror_off_text Off
detail_floor_mirror_off_help Aucuns
detail_floor_mirror_obj_text Seulement les objets
detail_floor_mirror_obj_help Tous les objets se deplacant
detail_floor_mirror_ow_text Objets & murs
detail_floor_mirror_ow_help Tout ce qui est important dans le jeu
detail_floor_mirror_ev_text Tout!
detail_floor_mirror_ev_help (Actuellement, aucune difference avec "Objets et murs")
detail_dither_text Melange de coul.:
detail_dither_help Si la profondeur de couleur actuelle ne permet pas qu'une couleur soit dirrectement affichee, elle est simulee en melangeant d'autres couleurs. Le mettre sur "Off" ameliorera l'execution du rendement logiciel sur quelques machines; en mode basse resolution, le mettre sur "Off" ameliorera meme la qualite des graphismes (IMHO)
detail_floor_text Details du sol:
detail_floor_help ArmageTron a plusieurs manieres d'afficher le sol et la grille: le plus joli vous coutera un certain nombre de FPS ( Frames par Seconde )
detail_floor_no_text Pas de sol
detail_floor_no_help N'affiche rien du tout. Le plus rapide
detail_floor_grid_text Juste la grille
detail_floor_grid_help Seule une grille de lignes est affichee. Ceci sera votre choix si vous utilisez le rendu logiciel
detail_floor_tex_text Plan avec texture
detail_floor_tex_help Un plan infini est affiche, avec la structure de la grille dessus. Recommande pour tous les proprietaires de cartes acceleratrices 3D. 
detail_floor_2tex_text Double plan acev texture
detail_floor_2tex_help Tout comme dans "Plan avec texture", le sol est un plan infini avec une texture. Mais ici, les deux types de lignes sont affichees dans deux etapes separees du rendu, ayant pour resultat une image beaucoup plus jolie
detail_alpha_text Couche alpha:
detail_alpha_help La couche alpha est utilisee pour afficher des objets semitransparents, comme les explosions ou les murs derriere les motos. Ca ne necessite pas beaucoup de ressources sur la plupart des cartes 3D, mais cela ralentit un peu le rendu logiciel
detail_smooth_text "Nuances lisses":
detail_smooth_help Les bords semblent arrondis, en ajoutant un degrade de couleurs aux surfaces. M^me le rendu logiciel n'est pas ralenti avec cela!
detail_text_truecolor_text Textures en "Couleur vraie":
detail_text_truecolor_help Utilise des textures en mode 32 bits, au lieu du 16 bits traditionnel.
pref_sparks_text Etincelles:
pref_sparks_help Des etincelles rougeoyantes apparaissent chaque fois que vous roulez trop pres d'un mur.
pref_skymove_text Mouvements du ciel:
pref_skymove_help Anime le ciel inferieur.
pref_lowersky_text Ciel inferieur:
pref_lowersky_help Affiche le plan inferieur du ciel, un nuage de plasma. Utiliser les deux ciels risque de diminuer fortement els performances
pref_uppersky_text Ciel superieur:
pref_uppersky_help Affiche le plan superieur du ciel, un plan semblable au sol. Utiliser les deux ciels risque de diminuer fortement els performances
pref_highrim_text Hauts murs:
pref_highrim_help Si cela est active, les murs des bords de l'arene seront infiniment grands. Sinon, ils seront aussi haut que les murs des motos.
pref_showhud_text Afficher  TDB
pref_showhud_help Si active, le "tableau de bord" sera affiche en mode "Un Seul Joueur".
pref_showfastest_text Afficher le + rapide (TDB)
pref_showfastest_help Affiche le joueur le plus rapide dans le jeu (le tableau de bord doit etre active).
pref_showscore_text Afficher score (TDB)
pref_showscore_help Affiche votre score dans le TDB (le tableau de bord doit etre active)
pref_showenemies_text Afficher ennemis (TDB)
pref_showenemies_help Affiche combien de joueurs sont encore en vie, vous excepte (le tableau de bord doit etre active)
pref_showping_text Afficher ping (TDB)
pref_showping_help Affiche le ping dans le TDB (le tableau de bord doit etre active)
pref_showbrake_text Afficher frein (TDB)
pref_showbrake_help Affiche votre utilisation de gaz de frein au metre dans le TDB (le tableau de bord doit etre active)
pref_showspeed_text Afficher vitesse (TDB)
pref_showspeed_help Affiche votre vitesse dans un compteur du TDB (Lez tableau de bord doit etre active).
pref_showrubber_text Afficher etat des pneus
pref_showrubber_help Affiche l'etat des pneus en un metre dans le TDB (le tableau de bord doit etre active)
misc_fps_text Afficher FPS (TDB)
misc_fps_help Affiche ou non les FPS ( "frames per second", nbe d'images a la seconde ) dans le coin superieur droit de votre ecran (le tableau de bord doit etre active)
tweaks_displaylists_text Listes d'affichage:
tweaks_displaylists_help Les liste d'affichage sont une propriete d'OpenGL pour afficher la meme chose plusieurs fois; elles sont normalement utilisees pour les motos. Cependant, quelques utilisations ne fonctionnent pas: Si vous ne voyez pas les motos, desactivez ceci.
tweaks_infinity_text Infini:
tweaks_infinity_help Quelques plans ( ciel, sol, etc. ) ont une prolongation infinie. Si ceci est active, ils sont vraiment dessines en tant que plans infinis. Quelques rendus d'OpenGL ne semble pas trop apprecier ceci ( toutes les versions de Windows que j'ai vu ). Le desactiver si les textures du sol et/ou du ciel sont deformees
menuitem_exit_text Quitter le menu
menuitem_exit_help Quitte ce menu pour le menu precedent
menuitem_accept Accepter
menuitem_accept_help Accepte les reglages de ce menu et continue.
input_item_help Pour changer, appuyez sur ENTER ou ESPACE. Appuyez ensuite sur la touche ou le bouton de la souris que vous voulez assigner a cette commande. Deplacer la souris fonctionne aussi
input_press_any_key Appuyez sur une touche! 
menuitem_toggle_on On
menuitem_toggle_off Off
welcome_message_heading Bienvenue dans \g!
welcome_message_intro La configuration par defaut a ete chargee, par rapport a votre configuration\n\n
welcome_message_vendor Fournisseur du GL: 
welcome_message_renderer GL Renderer: 
welcome_message_version Version du GL: 
welcome_message_finish \nBon amusement!\n
league_message_rose \1 monte a la place \3 dans \4 grace a \2.
league_message_dropped \1 descend  la place \3 dans \4 a cause de \2.
league_message_greet_intro vous etes 
league_message_greet_sep ,
league_message_greet_lastsep et 
league_message_greet numero \1 sur \2 dans le \3
league_message_greet_new pas dans le \3
won_rounds_description la liste des rounds multijoueurs gagnes
won_matches_description la liste des match multijoueurs gagnes
highscore_description meilleurs scores personnels
highscore_message_entered \1 entre dans \2 avec \3 points 
highscore_message_improved \1 a ameliore son meilleur score personnel de \2 a \3 
highscore_message_move_top et monte dans le top!
highscore_message_move_pos et va en position \4.
highscore_message_stay_top et reste dans le top.
highscore_message_stay_pos mais reste en position \4.
ladder_description le top
ladder_message_entered \1 entre dans \2 avec \3 points 
ladder_message_gained \1 a gagne \5 points dans \2 
ladder_message_lost \1 a perdu \5 points dans \2 
ladder_message_move_top et monte dans le top!
ladder_message_move_pos et va en position \4.
ladder_message_stay_top et reste dans le top.
ladder_message_stay_pos mais reste en position \4.
online_activity_nobody Personne en ligne.
online_activity_onespec Un utilisateur en ligne, en mode spectateur.
online_activity_manyspec \1 utilisateurs en ligne, en mode spectateur.
online_activity_napping Personne ici. Faites un petit somme...
gamestate_deleting_objects Suppression des objets...\n
gamestate_deleting_grid Suppression de la grille...\n
gamestate_creating_grid Creation de la grille...\n
gamestate_done Termine!\n
gamestate_timeout_intro \n\ntemps ecoule! Raison:\n
gamestate_timeout_message L'utilisateur \1 ne sait rien au sujet du netobject \2 ( \3 ).\n
gamestate_reset_center Remise a zero
gamestate_reset_console Remise a zero des scores et debut d'un nouveau match a la fin de ce round.\n
gamestate_resetnow_center Nouveau match!
gamestate_resetnow_console Remise a zero des scores...\n
gamestate_resetnow_log Nouveau match\n
gamestate_newround_console C'est parti (round \1 sur \2)!\n
gamestate_newround_goldengoal C'est parti! (Round special; le gagnant gagne le match)!\n
gamestate_newround_log Nouveau round\n
gamestate_wait_players En attente de joueurs reels...\n
gamestate_wait_players_con En attente de joueurs reels ( seuls des spectateurs sont en ligne )...\n
gamestate_tensecond_warn Dix secondes restantes!\n
gamestate_30seconds_warn 30 secondes restantes!\n
gamestate_minute_warn Une minute restante!\n
gamestate_2minutes_warn Deux minutes restantes!\n
gamestate_5minutes_warn Cinq minutes restantes!\n
gamestate_10minutes_warn Dix minutes restantes!\n
gamestate_champ_center Gagnant(e) du match: \1
gamestate_champ_console Gagnant(e) global: \1 
gamestate_champ_scorehit avec \1 points.\n
gamestate_champ_timehit apres que la limite de \1 minutes soit atteinte.\n
gamestate_champ_default apres \1 rounds.\n
gamestate_champ_finalscores Scores finaux:\n
gamestate_winner_winner Gagnant:
gamestate_winner_ai IA.
gamestate_winner_humans Humains.
instant_win_activated "Instant Win Zone" activee! Entrez-y pour gagner le round.\n
player_win_instant \1 a gagne \2 points pour avoir atteint la "Instant Win Zone".\n
player_pingcharity_changed Ping change de \1 a \2.\n
spam_protection PROTECTION ANTISPAM: vous devez vous taire pendant \1 secondes.\n
vote_spam_protection PROTECTION ANTISPAM VOTES: vous ne pouvez plus voter durant \1 secondes.\n
chat_title_text dit:
player_entered_game \1 0x7fff7fest entre(e) dans le jeu.\n
player_left_game \1 0xff7f7fa perdu \2 points.\n
player_leaving_game \1 0xff7f7fquitte le jeu.\n
player_renamed \2 s'appelle maintenant \1.\n
player_welcome \n\nBienvenue \1! Ce serveur utilise la version \2.\n
player_win_default \1 gagne \2 points pour une raison tres etrange.\n
player_lose_default \1 perd \2 points pour une raison tres etrange.\n
player_lose_suicide \1 perd \2 points parcequ'il s'est suicide.\n
player_win_frag \1 a vaincu \3 et gagne \2 points.\n
player_win_frag_ai \1 gagne \2 points pour avoir vaincu un IA.\n
player_lose_frag \1 perd \2 points puisqu'il a cause une erreur generale de protection.\n
player_lose_rim \1 perd \2 points pour avoir essaye de s'enfuir lachement de l'arene.\n
player_win_survivor \1 a obtenu \2 points pour etre la derniere equipe active.\n
player_joins_team \1 se battra avec \2 lors du prochain round.\n
player_leaves_team \1 0xff7f7fquitte \2.\n
player_creates_team \1 a cree une nouvelle equipe.\n
player_nocreate_team \1 ne peut pas creer actuellement une nouvelle equipe.\n
player_nojoin_team \1 ne peut pas rejoindre \2 actuellement.\n
player_topologypolice Order from Topology Police: \1
camera_watching_ai Observation d'un IA\n
camera_watching_player Observation de \1\n
team_scoretable_name Equipe:
team_scoretable_score Score:
player_scoretable_name Joueur:
player_scoretable_team Membre de l'equipe:
player_scoretable_score Score:
player_scoretable_ping Ping:
player_scoretable_alive Vivant:
player_scoretable_alive_yes Oui
player_scoretable_alive_no Non
player_scoretable_pingcharity Ping Charity:           
player_scoretable_nobody Personne ici.\n
player_scoretable_inactive Deconnecte
network_message_timeout_title Le serveur ne repond pas
network_message_timeout_inter Le serveur auquel vous voulez vous connecter n'a pas repondu durant dix secondes.\nil est sans doute inaccessible, ou vous avez mal ecrit son nom dans le menu "connection perso.".
network_message_denied_title Login refuse
network_message_denied_inter Le serveur auquel vous voulez vous connecter a refuse votre login.\nLa plupart du temps, c'est parcequ'il est plein.
network_message_lateto_title Temps ecoule
network_message_lateto_inter La connexion au serveur etait reussie; cependant, la synchronisation a echoue.\nEssayez juste encore!
network_message_lostconn_title Connexion perdue
network_message_lostconn_inter La connexion avec le serveur a ete perdue. Cela peut etre du a un probleme "physique" du reseau (Cable Ethernet debranche, modem desactive, ...) ou a un crash du serveur (ce qui est plutot une mauvaise nouvelle, envoyez un rapport de bug si possible.)
network_message_abortconn_title Connexion achevee
network_message_abortconn_inter Le serveur a acheve votre connexion
network_master_timeout_title Le serveur maitre ne repond pas
network_master_timeout_inter Le serveur maitre ne repond pas, donc la liste des serveurs ne peut pas etre mise a jour.\nVous devrez utiliser l'ancienne liste...
network_master_denied_title Login du maitre refuse
network_master_denied_inter Le serveur maitre a refuse votre login. La plupart du temps, ca se produit parcequ'il est complet. Reessayez plus tard.
network_master_upgrage Une mise a jour est necessaire
network_master_downgrage Le serveur n'est plus a jour
network_master_incompatible Le serveur n'est pas compatible
network_master_full Le serveur est plein
network_master_serverinfo Version: \1\nURI    : \2\nOptions: \3\n
network_master_players Joueurs: 
network_master_players_empty vide
network_master_options Options:\n
network_connecting_to_server Connexion a \1...\n
network_connecting_gamestate En attente du statut de jeu...\n
network_syncing_gamestate Recu! Synchronisation du statut de jeu...\n
network_warn_unknowndescriptor \n\n\nMessage inconnu recu, avec l'ID \1 \n\nVOUS DEVEZ SANS DOUTE METTRE ARMAGETRON A JOUR!!!!\n
network_error Erreur de reseau.\n
network_error_timeout Le temps de l'utilisateur \1 est ecoule.\n
network_error_shortmessage Le message de l'utilisateur \1 est trop court.\n
network_error_overflow L'utilisateur \1 ne sait pas suivre le trafic du reseau.\n
network_killuser Fin de l'utilisateur \1, ping \2, IP \3: \4\n
network_statistics1 Duree:     \1 secondes\n
network_statistics2 Envoyes:   \2 octets dans \3 paquets (\4 octets/s)\n
network_statistics3 Recus:     \5 octets dans \6 paquets (\7 octets/s)\n
network_login_denial Login refuse...\n
network_server_login Login recu de \1.\n
network_server_login_success Nouvel utilisateur: \1\n
network_toomanyservers \n\n\nAttention: trop de serveurs en place sur cet ordinateur.\nLeaving the port range that is scanned by clients with default settings.\n\n\n
network_logout_process Deconnexion du compte...\n 
network_logout_done Termine!\n
network_logout_server Deconnexion recue de \1.\n
network_login_process informations concernant le login envoyee. \nEn attente de la reponse..\n
network_login_failed_full Connexion echouee: le serveur est complet.\n
network_login_failed_timeout Connexion echouee: Teps ecoule.\n
network_login_success Connexion reussie. Utilisateur n&#65533; \1 \n
network_login_sync Synchronisation avec le serveur...\n
network_login_relabeling Relabeling NetObjects...\n
network_login_sync2 Resynchronisation...\n
network_login_done Termine!\n
network_kill_preface Raisons donnees par le serveur:
network_kill_maxidgrabber Il manque d'identificateurs: votre client etait celui qui en occupait le plus pour lui-meme. La raison de cec peut etre un bug
network_kill_maxiduser Il manque d'identificateurs: votre client etait celui qui en occupait le plus
network_kill_cheater Il a suppose que vous trichiez. Si c'est faux, il s'agit d'un bug que vous devriez rapporter
network_kill_error Une erreur s'est produite lorsq'il traitait les messages de votre client. Il s'gait la plupart du temps d'un bug du serveur ou du client
network_kill_timeout Le temps est ecoule.
network_kill_logout Vous vous etes deconnecte regulierement.
network_kill_incompatible Vous utilisez une version incompatible avec celle du serveur.               
network_kill_full Le serveur est complet.
network_kill_shutdown Le serveur s'est eteint.                
network_kill_overflow Le reseau etait plein.
network_kill_kick Vous avez ete banni par l'administrateur; veuillez rester a l'ecart.
network_kill_banned Vous avez ete banni par l'administrateur du serveur. \2
network_kill_unknown Aucune raison n'a ete donnee.
network_kill_spamkick Vous avez ete banni automatiquement pour avoir spamme.
voted_kill_kick Vous avez ete banni par une foule fachee; veuillez rester a l'ecart.
vote_accepted Sondage "\1" accepte.\n
vote_rejected Sondage "\1" refuse.\n
vote_timeout Le temps du sondage "\1" est ecoule.\n
vote_new Nouveau sondage: "\1". Allez dans le menu principal pour voter.\n
vote_overflow Sondage refuse, trop de sondages en cours.\n
vote_disabled Sondage refuse, desactive par l'admin.\n
vote_disabled_spectator Sondage/voix refuse, desactive par l'admin pour les spectateurs.\n
vote_toofew Sondage refuse, trop peu d'utilisaturs en ligne.\n
vote_submitted Sondage "\2" propose par \1.\n
vote_vote_for \1 a vote "pour" au sondage "\2".\n
vote_vote_against \1 a vote "Contre" au sondage "\2".\n
network_master_unknown Serveur inconnu
network_master_polling Requete...
network_master_unreachable Indisponible
network_master_noserver Desole, pas de serveur trouve :'(
network_master_servername Nom du serveur
network_master_score Score
network_master_users Utilisateurs
network_master_ping Ping
network_master_browserhelp Appuyez sur "enter" pour vous connecter a ce serveur.
network_master_connecting Connexion au serveur maitre \1...\n
network_master_send Envoi de mes infos au serveur...\n
network_master_reqlist Demande de la liste des serveurs...\n
network_master_status Reception du serveur \1...\n
network_master_finish Reception de \1 serveurs.\n
network_master_start Heberger un jeu
network_master_host_inet_help Cela demarrera un jeu sur votre ordinateur, visible sur le Net.
network_master_host_lan_help Cela demarrera un jeu sur votre ordinateur, mais seulement visible sur votre reseau local.
sound_error_no16bit Desole, Une sortie stereo 16 bits est necessaire (Je suis trop paresseux pour developper un support pour d'autres formats... Peut-etre si vous etes tres sage?).\n
sound_error_initfailed L'initialisation du son a echoue.\n
sound_firstinit Essai de demarrage du son. Redemarrez juste \g en cas de crash.\n
sound_inited son initialise: 16 bit stereo a \1 Hz, taille du buffer \2.\n
sound_disabling Desactivation du son...\n
sound_disabling_done Termine!\n
sound_error_filenotfound Le fichier son \1 n'a pas ete trouve. Avez vous lance \g depuis le bon repertoire?
sound_error_unsupported Le fichier son \1 n'est pas dans un format supporte. Desole!
config_command_unknown Commande \1 inconnue.\n
config_command_other Vous vouliez sans doute:\n
config_file_write_error N'a pas pu ecrire dans le fichier de configuration\n
config_value_changed \1 a change \2 en \3.\n
config_error_read erreur de lecture de \1: format non valide.\n
config_message_info \1 est actuellement a \2.\n
nconfig_error_protected Seul le serveur peut modifier \1.\n
nconfig_error_unknown Message recu du setting \1 inconnu...\n\n\n\nVOUS DEVRIEZ PROBABLEMENT METTRE ARMAGETRON A JOUR\n
nconfig_value_changed \1 a change \2 en \3 dans l'ordre du serveur.\n
login_password_title Mot de passe
login_password_help Ecrivez votre mot de passe Krawall ici. Si vous n'en avez pas encore, obtenez-en un sur www.krawall.de ( disponible uniquement pour les joueurs d'Allemagne et des pays limitrophes ). Appuyer sur Enter ici vous connectera
login_cancel Annuler la connexion
login_cancel_help Pour annuler la procedure de connexion
login_username Nom d'utilisateur
login_username_help Ecrivez votre nom d'utilisateur Krawall ici. Si vous n'en avez pas encore, obtenez-en un sur www.krawall.de ( disponible uniquement pour les joueurs d'Allemagne et des pays limitrophes ).
login_storepw_text Stocker les mots de passe:
login_storepw_help Determine lapolitique de securite concernant les mots de passe.
login_storepw_dont_text Pas du tout
login_storepw_dont_help Paranoiaque: supprime le mot de passe juste apres l'avoir utilise
login_storepw_mem_text En memoire
login_storepw_mem_help Le mot de passe sera retenu pour cette version de \g
login_storepw_disk_text Sur le disque
login_storepw_disk_help Paresseux: stocke le mot de passe sur votre disque dur, de sorte que vous n'ayez pas a le reecrire chaque fois. Bien qu'il soit crypte, c'est assez peu sur
password_help Configurations: mot de passe
login_request_failed La connexion a echoue. Reessayez!
login_request_namechange Le nom a change; un login est necessaire
login_request_master Le serveur maitre a besoin d'un login
login_request_first Login requis sur ce serveur

</file>

<file path=ArmagetronAdvancedPortable/App/ArmagetronAdvanced/language/languages.txt># name of the game
game_name Armagetron Advanced
program_name \g

# Note: Keep this list in reverse-alphabetical order for it to show up in the correct order in the languages menu.

include spanish.txt
include polish_transliterated.txt
include polish.txt
include french.txt
include deutsch.txt
include british.txt
include american.txt
include custom.txt

</file>

<file path=ArmagetronAdvancedPortable/App/ArmagetronAdvanced/language/polish.txt>#*****************************************
#*****************************************
#*****************************************
#*****************************************
# 
# Help texts for the various configuration
# options that can be set via the console.
# 
# The text item for a configuration item
# with name NAME has the ID name_help.
#
#*****************************************
#*****************************************
#*****************************************
#*****************************************
language Polish

# We don't maintain this file in this horrible unsorted format.
# Execute update.py without arguments to return it into its good form.

first_use_help Czy po raz pierwszy uzywasz \g?
include_help Dolacza ponizszy plik
sinclude_help Dolacza ponizszy plik, nie zwracajac bledu, jezeli go nie znaleziono
rinclude_help Dolacza plik z bazy zr&#65533;del. Uzyj bezposredniej sciezki.
new_team_allowed_help Czy tworzenie nowej druzyny jest aktualnie dozwolone?
keyboard_help Ustawienia klawiatury
doublebind_time_help Czas w sekundach pomiedzy wywolaniem tej samej akcji przez inne klawisze.
cycle_speed_help Podstawowa predkosc cyklu podczas jazdy prosto i zdala od scian
cycle_speed_min_help Minimalna predkosc cyklu, mierzona wzgledem CYCLE_SPEED
cycle_speed_max_help Maksymalna predkosc cyklu, mierzona wzgledem CYCLE_SPEED. 0 = bez limitu.
cycle_speed_decay_below_help Mnoznik do predkosci cyklu, oznaczajacy wartosc CYCLE_SPEED od dolu
cycle_speed_decay_above_help Mnoznik do predkosci cyklu, oznaczajacy wartosc CYCLE_SPEED od dolu
cycle_start_speed_help Poczatkowa predkosc cyklu
cycle_sound_speed_help Dzielnik predkosci dzwieku
cycle_accel_help Mnoznik przyspieszenia przy scianach
cycle_accel_self_help Mnoznik do CYCLE_ACCEL dla wlasnej sciany
cycle_accel_team_help Mnoznik do CYCLE_ACCEL dla sciany graczy z druzyny
cycle_accel_enemy_help Mnoznik do CYCLE_ACCEL dla sciany przeciwnik&#65533;w
cycle_accel_rim_help Mnoznik do CYCLE_ACCEL dla stalych scian mapy
cycle_accel_slingshot_help Mnoznik do calkowitego CYCLE_ACCEL, jesli cykl jest pomiedzy dwiema scianami, z czego jedna jest jego wlasna
cycle_accel_tunnel_help Mnoznik do calkowitego CYCLE_ACCEL, jesli cykl jest pomiedzy dwiema scianami, a zadna nie jest jego wlasna
cycle_accel_offset_help Minimalny odstep od sciany, ta wartosc musi musi byc dodatnia
cycle_wall_near_help Maksymalny przyspieszajacy odstep od sciany
cycle_boost_self_help Dodatkowe przyspieszenie otrzymywane podczas odjezdzania od wlasnej sciany.
cycle_boost_team_help Dodatkowe przyspieszenie otrzymywane podczas odjezdzania od sciany gracza z druzyny.
cycle_boost_enemy_help Dodatkowe przyspieszenie otrzymywane podczas odjezdzania od sciany przeciwnika.
cycle_boost_rim_help Dodatkowe przyspieszenie otrzymywane podczas odjezdzania od sciany krawedzi mapy.
cycle_boostfactor_self_help Mnoznik do przyspieszenia otrzymywany podczas odjezdzania od wlasnej sciany.
cycle_boostfactor_team_help Mnoznik do przyspieszenia otrzymywany podczas odjezdzania od sciany gracza z druzyny.
cycle_boostfactor_enemy_help Mnoznik do przyspieszenia otrzymywany podczas odjezdzania od sciany przeciwnika.
cycle_boostfactor_rim_help Mnoznik do przyspieszenia otrzymywany podczas odjezdzania od sciany krawedzi mapy.
cycle_turn_memory_help Ilosc oczekujacych (buforowanych) ruch&#65533;w cyklu, jakie sa zapamietywane i wykonywane.
cycle_delay_help Minimalny odstep czasowy pomiedzy skretami. (musi byc wiekszy od 0)
cycle_delay_bonus_help Dodatkowy mnoznik CYCLE_DELAY stosowany tylko na dedykowanym serwerze.
cycle_delay_timebased_help Jesli wartosc tej opcji to 1, to odstep pomiedzy skretami bedzie bazowany na czasie, natomiast 0 spowoduje, ze bedzie bazowany na odleglosci. Wartosci posrednie tez sa obslugiwane.
cycle_turn_speed_factor_help Mnoznik predkosci cyklu podczas skrecania.
cycle_delay_doublebind_bonus_help Mnoznik do CYCLE_DELAY dla skret&#65533;w w te sama strone pod rzad.
cycle_brake_help Sila hamulc&#65533;w
cycle_width_help Kolizyjna szerokosc tunelu. Jesli cykl wjedzie do tunelu o takiej szerokosci, lub wezszego, odniesie szkody.
cycle_width_side_help Minimalna odleglosc cyklu od sciany zanim odniesie szkody.
cycle_width_rubber_min_help Jezeli warunki okreslone w cycle_width sa lekko przekroczone, gracz bedzie tracil tyle Rubber'a, ile okresla ta wartosc. Jezeli ta wartosc wynosi 1, zuzycie rubbera bedzie takie samo, jakby cykl stal naprzeciw sciany, jezeli wynosi 0, nie zuzyje nic.
cycle_width_rubber_max_help Jezeli warunki okreslone w cycle_width sa mocno przekroczone, gracz bedzie tracil tyle Rubber'a, ile okresla ta wartosc. Jezeli ta wartosc wynosi 1, zuzycie rubbera bedzie takie samo, jakby cykl stal naprzeciw sciany, jezeli wynosi 0, nie zuzyje nic.
cycle_rubber_help Ilosc Rubber'a. Ta wyjatkowo przyjazna graczom wartosc okresla w praktyce jak dlugo moga stac naprzeciw sciany zanim ulegna zniszczeniu.
cycle_rubber_time_help Czas, w jakim przywracany jest caly Rubber.
cycle_rubber_legacy_help Kod Rubber'a dla starych klient&#65533;w. Starych tzn. <= 0.2.7.0.
cycle_rubber_timebased_help Jesli wartosc tej opcji to 1, to zuzycie Ruber'a bazowane na czasie, natomiast 0 spowoduje, ze bedzie bazowane na odleglosci. Wartosci posrednie i inne tez sa obslugiwane.
cycle_rubber_speed_help Predkosc cyklu, gdy  ten zuzywa Rubber stojac naprzeciw sciany (w ciagu kazdej sekundy gracz znajduje sie blizej sciany o ~0.4^{ta watrosc})
cycle_rubber_mindistance_help Minimalna odleglosc od sciany na jakiej moze znajdowac sie cykl wskutek Rubber'a.
cycle_rubber_mindistance_gap_help Jezeli wieksze od zera 0, CYCLE_RUBBER_MINDISTANCE jest automatycznie modyfikowany tak, aby w powstalym tunelu m&#65533;gl sie zmiescic jeszcze jakis cykl.
cycle_rubber_mindistance_gap_side_help CYCLE_RUBBER_MINDISTANCE_GAP zadziala tylko wtedy, jezeli kt&#65533;rys z innych graczy znajduje sie tak blisko, ze m&#65533;glby przez ten teoretyczny tunel przejechac w ciagu okreslonej ta wartoscia liczby sekund
cycle_rubber_mindistance_ratio_help Dodatkowa odleglosc powiekszajaca CYCLE_RUBBER_MINDISTANCE w zaleznosci od dlugosci sciany naprzeciw kt&#65533;rej stoisz
cycle_rubber_mindistance_reservoir_help Dodatkowy dystans jezeli masz pusty Miernik Ruber'a (Zmienia sie w miare jak zuzywasz Rubber)
cycle_rubber_mindistance_unprepared_help Dodatkowy dystans dla nieprzygotowanych grind&#65533;w; zostaje stosowany gdy ostatni skret gracza byl tylko poslizgiem i przekroczyl czas na przygotowanie okreslony w CYCLE_RUBBER_MINDISTANCE_PREPARATION.
cycle_rubber_mindistance_preparation_help Skala czasu, do kt&#65533;rej por&#65533;wnywany jest czas od ostatniego skretu gracza, aby okreslic skutki CYCLE_RUBBER_MINDISTANCE_UNPREPARED.
cycle_rubber_mindistance_legacy_help Dodatkowy mnoznik do CYCLE_RUBBER_MINDISTANCE, aktywowany gdypolaczeni sa gracze uzywajacy starszego klienta z bledem "rip bug"
cycle_rubber_minadjust_help Kiedy wyr&#65533;wnywanie do sciany, pozw&#65533;l zblizyc sie do niej co najmniej na te odleglosc, wzgledem poprzedniej pozycji
cycle_rubber_delay_help Podczas tego odstepu czasu po ostatnim skrecie gracza, efektywnosc Rubbera zostanie zwielokrotniona o CYCLE_RUBBER_DELAY_BONUS.
cycle_rubber_delay_bonus_help Mnoznik - dodatkowe ustawienie potrzebne do CYCLE_RUBBER_DELAY.
cycle_ping_rubber_help Dodatkowe zwiekszenie przyjaznosci Rubbera graczom o duzym ping'u.
cycle_rubber_wall_shrink_help Przy skonczonej dlugosci scian, zuzyty Rubber jest mnozony przez te wartosc a dlugosc sciany jest zmniejszana o wynik
cycle_brake_refill_help Stopien, w jakim przeladowuja sie hamulce graczy, kiedy nie sa uzywane
cycle_brake_deplete_help Stopien, w jakim przeladowuja sie hamulce graczy, kiedy SA uzywane
cycle_sync_interval_enemy_help Czas pomiedzy odswiezaniem przez klienta informacji o polozeniu cykli
cycle_sync_interval_self_help Odstep czasu pomiedzy informacjami dotyczacymi pozycji cyklu wysylanymi przez klienta
cycle_avoid_oldclient_bad_sync_help Jezeli ustawione na 1, klienci w starej wersji nie beda otrzymywali informacji w sytuacjach kiedy wiadomo, ze wywola to blad, w zwiazku z ich niekompatybilnoscia.
cycle_fair_antilag_help Jesli ustawione na 1, dezaktywuje kod odpowiedzialny za "poslizgi" spowodowane lagiem, gdy klienci w starej wersji sa polaczeni.
cycle_time_tolerance_help Maksymalny odstep czasowy pomiedzy wykonaniem tej samej akcji na serwerze i kliencie.
cycle_packetloss_tolerance_help Smierc cyklu jest tak dlugo unikana, jak blad gracza moze zostac wyjasniony przez utracone w sieci pakiety. Aktywowanie tej umozliwia pewne oszukiwanie gry.
cycle_sync_ff_help Predkosc prognozowania synchronizowania; zmniejsz dla mniejszego obciazenia CPU, ale wieksze wartosci moga poprawiac ping
cycle_sync_ff_steps_help Ilosc krok&#65533;w symulacji na jeden krok prawdziwy; zwieksz dla wiekszej dokladnosci
topology_police_help Sprawdzanie, czy ruchy w grze byly prawidlowe.
topology_police_parallel_help Dodatek do TOPOLOGY_POLICE sprawdzajacy sciany wewnatrz struktury mapy, kt&#65533;re sa r&#65533;wnolegle.
cycle_smooth_time_help Skala czasowa dla opcji synchronizacji. Zwiekszenie tego spowoduje, ze interpolacja bedzie plynniejsza, ale mniej dokladna. Zmniejszenie oslabi plynnosc synchronizacji.
cycle_smooth_min_speed_help Minimalna predkosc korekcji plynnosci wzgledem predkosci cyklu
cycle_smooth_threshold_help Tylko synchronizacje w kt&#65533;rych zmiana polozenia graczy sa mniejsze od tej wartosci (mierzonej w predkosci) beda wprowadzane plynnie. Wieksze zmiany beda wprowadzane natychmiast.
cycle_max_refcount_help Maksymalna ilosc odniesien do cykli, zanim same wybuchna. To ustawienie ma chronic przed atakami zwiazanymi z wydajnoscia DOS'a.
enemy_teammate_penalty_help Kara w sekundach, jezeli wykryty wplyw pochodzi od gracza z druzyny.
enemy_dead_penalty_help Kara w sekundach, jezeli wykryty wplyw pochodzi od niezywego gracza.
enemy_chatbot_penalty_help Kara za zabijanie graczy, kt&#65533;rzy sa w menu/rozmawiaja.
enemy_currenttime_influence_help Jezeli ta wartosc wynosi 1, to nie czas wytworzenia sciany, kt&#65533;ra zabila graza bedzie uznawany, jako wplyw na jego smierc, tylko czas aktualnej pozycji. Posrednie wartosci sa dozwolone.
enemy_suicide_timeout_help Jezeli w ciagu tylu sekund, ile wynosi ta wartosc nie znaleziono wplywu innych graczy, to smierc gracza zostanie uznana za samob&#65533;jstwo.
score_die_help Ilosc punkt&#65533;w, jaka zdobywasz za smierc
score_survive_help Ilosc punkt&#65533;w, jaka zdobywasz za przezycie
score_hole_help Ilosc punkt&#65533;w, jaka zdobywasz za robienie dziur w scianach przeciwnik&#65533;w dla dobra wlasnej druzyny
score_kill_help Ilosc punkt&#65533;w, jaka zdobywasz za zabicie kogos
score_suicide_help Ilosc punkt&#65533;w, jaka zdobywasz za samob&#65533;jstwo
score_win_help Ilosc punkt&#65533;w, jaka zdobywasz za wygranie rundy
score_deathzone_help Ilosc punkt&#65533;w, jaka zdobywasz za wjazd w strefe smierci
sp_score_win_help Ilosc punkt&#65533;w, jaka zdobywasz za wygranie rundy w trybie pojedynczego gracza
sp_walls_stay_up_delay_help Czas w sekundach po jakim znikaja sciany gracza, kt&#65533;ry zginal; ujemne wartosci zostawia te sciany na zawsze.
sp_walls_length_help Dlugosc sciany cyklu w metrach; ujemne wartosci spowoduja, ze scian beda mialy nieskonczona dlugosc.
sp_explosion_radius_help Promien wybuchu eksplodujacego cyklu w trybie pojedynczego gracza
sp_team_balance_on_quit_help Wyr&#65533;wnywac druzyny w trybie pojedynczego gracza po wyjsciu?
sp_team_balance_with_ais_help Wyr&#65533;wnywac druzyny w trybie pojedynczego graczami AI?
sp_team_max_imbalance_help Maksymalna dopuszczalna nier&#65533;wnosc druzyn w trybie pojedynczego gracza
sp_team_max_players_help Maksimum graczy na jedna druzyne w trybie pojedynczego gracza
sp_team_min_players_help Minimum graczy na jedna druzyne w trybie pojedynczego gracza
sp_teams_max_help Maksymalna ilosc druzyn w trybie pojedynczego gracza
sp_teams_min_help Minimalna ilosc druzyn w trybie pojedynczego gracza
sp_finish_type_help Co sie dzieje, kiedy zginie ostatni czlowiek w trybie pojedynczego gracza?
sp_game_type_help Typ rozgrywki w trybie pojedynczego gracza. 0 - Freestyle, 1  - ostatni zywy gracz lub 2 - Ludzie vs. AI.
sp_auto_iq_help Automatycznie dobierac IQ graczy komputerowych w trybie pojedynczego gracza?
sp_auto_ais_help Automatycznie tworzyc graczy AI w trybie pojedynczego gracza?
sp_ai_iq_help Inteligencja graczy AI w trybie pojedynczego gracza
sp_min_players_help Minimalna ilosc graczy w trybie pojedynczego gracza
sp_num_ais_help Ilosc graczy AI w trybie pojedynczego gracza
sp_limit_score_help Gdy kt&#65533;rys z graczy w trybie pojedynczego gracza przekroczy ten limit punkt&#65533;w, rozpocznie sie nowy mecz
sp_limit_rounds_help Ilosc rund na jeden mecz w trybie pojedynczego gracza
sp_limit_time_help Maksymalny czas trwania jednego meczu w minutach w trybie pojedynczego gracza
spawn_wingmen_back_help Okresla, jak daleko w tyl znajduje sie pozycja startowa skrzydlowych.
spawn_wingmen_side_help Okresla, jak daleko w bok znajduje sie pozycja startowa skrzydlowych.
walls_stay_up_delay_help Czas w sekundach, po jakim znikaja sciany po wybuchu cyklu; ujemne wartosci zostawia sciany na zawsze.
walls_length_help Dlugosc sciany w metrach; ujemne wartosci spowoduje, ze sciany beda nieskonczenie dlugie.
explosion_radius_help Promien wybuchu po eksplozji cyklu
team_balance_on_quit_help Wyr&#65533;wnywac druzyny po wyjsciu?
team_balance_with_ais_help Wyr&#65533;wnywac sile druzyn graczami AI?
team_max_imbalance_help Maksymalna dopuszczana r&#65533;znica w ilosci graczy poszczeg&#65533;lnych druzyn
team_max_players_help Maksymalna ilosc graczy na druzyne
team_min_players_help Minimalna ilosc graczy na druzyne
team_allow_shuffle_up_help Jezeli wynosi 1, gracze moga sie przetasowywac do woli. Jesli 0, to moga tylko spadac na mniejsze pozycje.
team_center_is_boss_help Jezeli wynosi 1, graczem startujacym na srodku bedzie szef druzyny. Jezeli 0, bedzie to gracz, kt&#65533;ry jest w tej druzynie przez najdluzszy okres czasu.
team_elimination_mode_help Okresla spos&#65533;b, w jaki ArmagetronAd powinien eliminowac zbne druzyny, gdy jest ich wiecej niz TEAM_MAX: Jezeli ustawione na 0, gra bedzie starac sie utrzymac jak najwiecej graczy przy grze, a jesli wszytkie druzyny majapo tyle samo graczy, to odpadnie druzyna z najslabszym wynikiem; Ustawienie tej wartosci na 1 nakaze grze dobieranie druzyn po kolorach (niebieska, potem zlota, potem czerwona itd.); Natomiast ustanienie na 2 bedzie usuwac druzyny z najslabszym wynikiem, bez wzgledu na ilosc graczy.
teams_max_help Maksymalna ilosc druzyn
teams_min_help Minimalna ilosc druzyn
finish_type_help Co sie dzieje, gdy wszyscy ludzcy gracze zgina?
game_type_help Typ rozgrywki. 0 - Freestyle, 1  - ostatni zywy gracz lub 2 - Ludzie vs. AI.
auto_iq_help Automatycznie dobierac IQ graczy komputerowych?
auto_ais_help Automatycznie tworzyc graczy AI?
ai_iq_help Inteligencja graczy AI
min_players_help Minimalna ilosc graczy
num_ais_help Ilosc graczy AI
limit_score_help Gdy kt&#65533;rys z graczy przekroczy ten limit punkt&#65533;w, rozpocznie sie nowy mecz
limit_rounds_help Ilosc rund na jeden mecz
limit_time_help Maksymalny czas trwania jednego meczu w minutach
auto_team_help Oznacza, czy gracze powinny byc automatycznie umieszczani w druzynach.
auto_team_spec_spam_help Jesli 0, przyjscie/odejscie obserwatora nie bedzie oznaczane.
allow_team_name_color_help Nazywanie druzyn po kolorze
allow_team_name_player_help Nazywanie druzyn po nazwie lidera
play_time_total_help Laczny czas gry, z jakim kt&#65533;rym ktos gral na tym kliencie
play_time_online_help Laczny czas gry, z jakim kt&#65533;rym ktos gral na tym kliencie online
play_time_team_help Laczny czas gry, z jakim kt&#65533;rym ktos gral na tym kliencie w druzynie
min_play_time_total_help Laczny czas gry, wymagany aby m&#65533;c zagrac na tym serwerze.
min_play_time_online_help Laczny czas gry online, wymagany aby m&#65533;c zagrac na tym serwerze.
min_play_time_team_help Laczny czas gry w druzynie, wymagany aby m&#65533;c zagrac na tym serwerze.
play_time_total_lacking Nie mozesz tu grac, najpierw musisz zdobyc wiecej doswiadczenia. Zagraj przez \1 min. (takze lokalnie), aby uzyskac dostep do gry na tym serwerze.\n
play_time_online_lacking Nie mozesz tu grac, najpierw musisz zdobyc wiecej doswiadczenia w grze online. Zagraj przez \1 min. na innych serwerach, aby uzyskac dostep do gry na tym serwerze.\n
play_time_team_lacking Nie mozesz tu grac, najpierw musisz zdobyc wiecej doswiadczenia w grze druzynowej. Zagraj przez \1 minut na serwerzch druzynowych, aby uzyskac dostep do gry na tym serwerze.\n
team_name_1_help nazwa druzyny 1
team_name_2_help nazwa druzyny 2
team_name_3_help nazwa druzyny 3
team_name_4_help nazwa druzyny 4
team_name_5_help nazwa druzyny 5
team_name_6_help nazwa druzyny 6
team_name_7_help nazwa druzyny 7
team_name_8_help nazwa druzyny 8
team_red_1_help czerwona czesc koloru druzyny 1
team_red_2_help czerwona czesc koloru druzyny 2
team_red_3_help czerwona czesc koloru druzyny 3
team_red_4_help czerwona czesc koloru druzyny 4
team_red_5_help czerwona czesc koloru druzyny 5
team_red_6_help czerwona czesc koloru druzyny 6
team_red_7_help czerwona czesc koloru druzyny 7
team_red_8_help czerwona czesc koloru druzyny 8
team_green_1_help zielona czesc koloru druzyny 1
team_green_2_help zielona czesc koloru druzyny 2
team_green_3_help zielona czesc koloru druzyny 3
team_green_4_help zielona czesc koloru druzyny 4
team_green_5_help zielona czesc koloru druzyny 5
team_green_6_help zielona czesc koloru druzyny 6
team_green_7_help zielona czesc koloru druzyny 7
team_green_8_help zielona czesc koloru druzyny 8
team_blue_1_help niebieska czesc koloru druzyny 1
team_blue_2_help niebieska czesc koloru druzyny 2
team_blue_3_help niebieska czesc koloru druzyny 3
team_blue_4_help niebieska czesc koloru druzyny 4
team_blue_5_help niebieska czesc koloru druzyny 5
team_blue_6_help niebieska czesc koloru druzyny 6
team_blue_7_help niebieska czesc koloru druzyny 7
team_blue_8_help niebieska czesc koloru druzyny 8
cycle_dist_wall_shrink_help Mnoznik wszelkich odleglosci w obliczeniach dotyczacych scian. Wszystkie wartosci sa dozwolone. Zajrzyj do settings.cfg po szczeg&#65533;lowe informacje.
cycle_dist_wall_shrink_offset_help Offset wszystkich odleglosci w obliczeniach scian. Zajrzyj do settings.cfg po szczeg&#65533;lowe informacje.
cycle_blink_frequency_help Czestotliwosc w Hz z kt&#65533;ra migocze niesmiertelny cykl.
cycle_invulnerable_time_help Czas w sekundach w jakim cykl jest niesmiertelny po restarcie.
cycle_wall_time_help Czas w sekundach po jakim cykl zaczyna tworzyc za soba sciane po restarcie.
cycle_first_spawn_protection_help Ustaw na 1, jezeli zyczysz sobie, aby ustawienia niesmiertelnosci i op&#65533;znienie zostawiania sciany dotyczyly tez pierwszego, poczatkowego startu cykli. 
map_file_help Plik mapy uzywanej do gry
map_uri_help Nie dotykaj tego ustawienia! Uzywaj RESOURCE_REPOSITORY_SERVER i MAP_FILE zamiast tego!
arena_axes_help W ilu kierunkach moze jechac cykl. 4 - domyslne, 6 to hexatron.
resource_repository_client_help URI kt&#65533;rego uzywa klient szukajac map, kt&#65533;rych mu brakuje do gry. Lepiej nie zmieniac.
resource_repository_server_help URI kt&#65533;rego uzywaja klient i serwer szukajac map, kt&#65533;rych in brakuje.
speed_factor_help Mnoznik predkosci cykli
sp_speed_factor_help Mnoznik predkosci cykli w trybie pojedynczego gracza
size_factor_help Mnoznik rozmiaru areny
sp_size_factor_help Mnoznik rozmiaru areny w trybie pojedynczego gracza
sp_ais_help ilosc graczy AI w trybie pojedynczego gracza
start_new_match_help Rozpoczyna nowy mecz
ladder_min_bet_help Minimalny wynik, potrzebny do zostania umieszczonym w rankingu
ladder_percent_bet_help Procent Twojego wyniku, kt&#65533;ry umieszczasz w rankingu.
ladder_tax_help Procent Twojego wyniku w rankingu, kt&#65533;ry jestes winien fiskusowi :-)
ladder_lose_percent_on_load_help Procent wyniku w rankingu tracony przy kazdym zaladowaniu
ladder_lose_min_on_load_help Minimalna ilosc punkt&#65533;w w rankingu tracona przy kazdym zaladowaniu
ladder_gain_extra_help Zalezny od pinga dodatkowy bonus do rankingu jaki otrzymuje zwyciezca
real_arena_size_factor_help Aktualny rozmiar areny. Zostaw te wartosc! Zmieniaj size_factor.
real_cycle_speed_factor_help Aktualna predkosc cykli. Zostaw te wartosc! Zmieniaj speed_factor.
sp_win_zone_min_round_time_help Minimalna liczba sekund jaka musi uplynac od poczatku rundy, aby mogla zostac aktywowana strefa wygranej w trybie pojedynczego gracza
sp_win_zone_min_last_death_help Minimalna liczba sekund jaka musi uplynac od ostatniej smierci, aby mogla zostac aktywowana strefa wygranej w trybie pojedynczego gracza
win_zone_min_round_time_help Minimalna liczba sekund jaka musi uplynac od poczatku rundy, aby mogla zostac aktywowana strefa wygranej
win_zone_min_last_death_help Minimalna liczba sekund jaka musi uplynac od ostatniej smierci, aby mogla zostac aktywowana strefa wygranej
win_zone_expansion_help Predkosc ekspansji strefy wygranej
win_zone_initial_size_help Poczatkowy rozmiar strefy wygranej
win_zone_deaths_help Wartosc = 1 zmienia strefe wygranej w strefe smierci.
win_zone_randomness_help Losowosc startowego polozenia strefy wygranej. 0 umieszcza ja zawsze na srodku, 1 rozmieszcza ja losowo po calej mapie.
game_timeout_help Podstawowy limit czasowy dla synchronizacji; oznacza dokladny czas pomiedzy rundami.
last_chat_break_time_help Czas ostatniej rundy, na jaki gracz prowadzacy rozmowe moze zatrzymac gre.
extra_round_time_help Dlugosc dodatkowej przerwy na poczatku rundy.
player_chat_wait_max_help Maksymalny czas w sekundach w jakim czeka sie na pojedynczego gracza, az skonczy rozmawiac.
player_chat_wait_fraction_help Maksymalny poslizg czasu w sekundach w jakim czeka sie na pojedynczego gracza, az skonczy rozmawiac .
player_chat_wait_single_help Ustaw na 1, jesli powinno sie czekac tylko na jednego rozmawiajacego gracza.
player_chat_wait_teamleader_help Ustaw na 1, jezeli zyczysz sobie aby tylko kapitanowie druzyn mogli zatrzymywac czas gry rozmawiajac.
wait_for_external_script_help Pozw&#65533;l serwerowi oczekiwac pomiedzy rundami na skrypty.
wait_for_external_script_timeout_help Jezeli serwer sostal zatrzymany przez skrypt na czes dluzszy niz ta wartosc (w sekundach), wymus rozpoczecie gry.
chatter_remove_time_help Czas w sekundach, po jakim ciagle rozmawiajacy gracz jest usuwany z gry.
idle_remove_time_help Czas w sekundach, po jakim nieaktywny gracz jest usuwany z gry.
idle_kick_time_help Czas w sekundach, po jakim nieaktywny gracz jest wykopywany z serwera.
player_name_confitem_help Imie Gracza
player_user_confitem_help Globalny ID Gracza
auto_login_confitem_help Czy ten gracz powinien automatycznie prosic o autentykacje?
camcenter_help Automatycznie ustaw kamere wewnetrzna zgodnie z kierunkiem jazdy.
start_cam_help Poczatkowa kamera
start_fov_help Poczatkowy zasieg widoku
allow_cam_help Pozw&#65533;l/zabron graczom uzycie innych kamer
instant_chat_string_help Szybki Chat dostepny przy nacisnieciu jednego klawisza
name_team_after_player_help Jesli wybrane, druzyny beda nosic nazwy po ich liderach.
fav_num_per_team_player_help Ulubiona ilosc graczy na druzyne
spectator_mode_help Ustawia tryb obserwatora temu graczu.
auto_incam_help Automatycznie przelacza na kamere wewnetrzna w labiryncie
camwobble_help Pozwala kamerze wewnetrznej pochylac sie razem z Twoim cyklem.
color_b_help Czesc niebieska koloru gracza - sciany i cyklu.
color_g_help Czesc zielona koloru gracza - sciany i cyklu.
color_r_help Czesc czerwona koloru gracza - sciany i cyklu.
history_size_console_help Ilosc linii trzymanych w historii konsoli.
history_size_chat_help Ilosc linii trzymanych w historii chatu.
ping_flood_time_10_help Minimalny dozwolony czas na otrzymanie 10 pakiet&#65533;w ping z jednego komputera.
ping_flood_time_20_help Minimalny dozwolony czas na otrzymanie 20 pakiet&#65533;w ping z jednego komputera.
ping_flood_time_50_help Minimalny dozwolony czas na otrzymanie 50 pakiet&#65533;w ping z jednego komputera.
ping_flood_time_100_help Minimalny dozwolony czas na otrzymanie 100 pakiet&#65533;w ping z jednego komputera.
ping_flood_global_help Czasy z PING_FLOOD_TIME_X, pomnozone przez te wartosc, licza pingi dla wszystkich komputer&#65533;w. Ujemne wartosci wylacza ochrone przed pingfloodem.
spam_protection_repeat_help Minimalny odstep czasowy pomiedzy dwiema identycznymi wiadomosciami tekstowymi.
spam_protection_help Minimalny odstep czasowy pomiedzy kolejnymi wiadomosciami, ochrona przez spamem.
spam_protection_vote_help Mnoznik do SPAM_PROTECTION dotyczacy glosowan.
spam_protection_chat_help Mnoznik do SPAM_PROTECTION dotyczacy wiadomosci tekstowych.
spam_penalty_help Ilosc sekund, na jaka ma zostac wyciszony spamer.
spam_maxlen_help Maksymalna dlugosc wiadomosci tekstowej.
spam_autokick_help Ilosc spamu, po kt&#65533;rej gracz zostanie automatycznie wykopany.
spam_autokick_count_help Ilosc ostrzerzen jaka otrzyma spamer przed wykopaniem.
silence_all_help Jezeli 1, to nowi gracze beda od poczatku wyciszeni.
enable_chat_help Jezeli 0, wszystkie wiadomosci tekstowe beda magazynowane (jezeli zostana zmienione na serwerze, to te zapamietane na komputerach graczy nie ulegna zmianie)
allow_team_change_help Jesli ustawione na 1, to kazdy gracz bedzie m&#65533;gl wg. Wlasnego uznania zmieniac druzyne. W przeciwnym wypadku gracze beda mogli to robic tylko wtedy, gdy otrzymaja specjalne pozwolenie tzn. ustawienie ALLOW_TEAM_CHANGE_PLAYER
spam_chat Rozmawiales za duzo.
spam_teamchage Zbyt czesto zmieniales druzyny.
spam_vote_kick_issue Zglaszales zbyt duzo ankiet.
spam_vote_rejected Zbyt wiele Twoich glos&#65533;w zostalo odrzuconych.
allow_enemies_same_ip_help Pozwala walczyc dw&#65533;m graczom o tym samym IP.
allow_enemies_same_client_help Pozwala na gre dw&#65533;m graczom z tego samego klienta.
allow_control_during_chat_help Pozwala graczowi wpisywac komendy podczas rozmowy.
allow_imposters_help Jezeli ustawione na 1, to gracze o tej samej nazwie beda tolerowani. W przeciwnym wypadku wszyscy opr&#65533;cz jednego beda automatycznie zmieniac nazwe.
allow_impostors_help Jezeli ustawione na 1, to gracze o tej samej nazwie beda tolerowani. W przeciwnym wypadku wszyscy opr&#65533;cz jednego beda automatycznie zmieniac nazwe.
lag_max_speedup_timer_help Maksymalne zwiekszenie predkosci czasu, podczas rekompenowania lagu.
lag_slow_time_help Skala czasu, w kt&#65533;rym powolny lag zanika.
lag_fast_time_help Skala czasu, w kt&#65533;rym szybki lag zanika.
lag_slow_weight_help Dodatkowa waga doniesien o lagu z serwera o powolnej rekompensacie lagu.
lag_fast_weight_help Dodatkowa waga doniesien o lagu z serwera o szybkiej rekompensacie lagu.
lag_credit_help Maksymalny czas zapozyczenia laga.
lag_credit_single_help Maksymalny czas zapozyczenia laga na kazde zdarzenie.
lag_sweet_spot_help Punkt, ilosc zapozyczenia laga, na kt&#65533;rej serwer chce utrzymac klienta.
lag_credit_time_help Skala czasu, w kt&#65533;rym splacane jest zapozyczenia laga.
lag_offset_client_help Dodatkowa ilosc rekompensaty laga, okreslana przez klienta.
lag_offset_server_help Dodatkowa ilosc rekompensaty laga, okreslana przez serwer.
lag_offset_legacy_help Dodatkowa ilosc rekompensaty laga dla klient&#65533;w starszych wersji, kt&#65533;rzy nie potrafia poprawnie rekompensowac laga, okreslana przez sewrer.
network_min_ban_help Minimalny okres,czasu, na jaki moze zostac zbanowany uzytkownik.
network_autoban_offset_help Automatycznie banuj graczy na NETWORK_AUTOBAN_FACTOR * ( kph - NETWORK_AUTOBAN_OFFSET ) minut kiedy zostana wykopani; kph to srednia ilosc wykopan na godzine.
network_autoban_factor_help Automatycznie banuj graczy na NETWORK_AUTOBAN_FACTOR * ( kph - NETWORK_AUTOBAN_OFFSET ) minut kiedy zostana wykopani; kph to srednia ilosc wykopan na godzine.
network_autoban_max_kph_help Maksymalna wartosc kph, wykonan na godzine.
network_spectator_time_help Jezeli ustawione na wiecej niz zero, to bedzie maksymalny czas w sekundach, w ciagu kt&#65533;rego tolerowany jest klient bez graczy.
vote_use_server_controlled_kick_help Ustaw na jeden, jezeli chcesz uzyc ulepszonego sterowania ankietami przez serwer.
voting_timeout_help Czas trwania ankiety.
voting_timeout_per_voter_help Dodatek do VOTING_TIMEOUT dla kazdego ankietowanego.
allow_voting_help Jesli 1, gracze beda mogli glosowac.
allow_voting_spectator_help Jesli 1, obserwatorzy beda mogli glosowac.
min_voters_help Ilosc graczy mogacych glosowac, jaka musi byc podlaczona, aby mozna bylo utworzyc ankiete.
max_votes_help Maksymalna ilosc ankiet, jakie moga byc aktywne w danej chwili.
votes_cancel_help Anuluj wszystkie aktywne ankiety.
max_votes_per_voter_help Maksymalna ilosc ankiet wyslanych przez jednego gracza, jakie moga byc aktywne w danej chwili.
voting_start_decay_help Ilosc sekund, po kt&#65533;rych ci, co nie glosowani sa ignorowani.
voting_decay_help Jeden z nie glosujacych zostaje ignorowany po uplywie tylu sekund, ile tu ustawiono.
voting_bias_help Dodaj wirtualnych glosujacych, kt&#65533;rzy przeciwstawia sie kazdej zmianie.
voting_bias_kick_help Dodaj wirtualnych glosujacych, przeciwstawajacych sie wszystkim ankietom dotyczacym wykopania graczy.
voting_bias_suspend_help Dodaj wirtualnych glosujacych, przeciwstawajacych sie wszystkim ankietom dotyczacym zawieszenia graczy.
voting_bias_include_help Dodaj wirtualnych glosujacych, przeciwstawajacych sie wszystkim ankietom dotyczacym dolaczenia pliku.
voting_bias_command_help Dodaj wirtualnych glosujacych, przeciwstawajacych sie wszystkim ankietom dotyczacym wykonania komendy na serwerze.
voting_privacy_help Kontrola prywatnosci ankiet. 2: nic nie jest pokazywane 1: nadeslanie ankiety jest widoczne dla administratora 0: glosowanie jest widoczne dla administratora -1: nadeslanie ankiety jest publiczne -2: wszystko jest publiczne
voting_spam_issue_help Poziom spamu dla nadsylania ankiet.
voting_spam_reject_help Poziom spamu dla odrzucania ankiet.
voting_harm_time_help Minikalny czas (w sekundach) pomiedzy dwiema zlosliwymi ankietami dotyczacymi tego samego gracza.
voting_kick_time_help Minimalny odstep czasu pomiedzy ankietami dotyczacymi wykopania tego samego gracza.
voting_maturity_help Czas w sekundach, po jakim swiezo podlaczony do serwera gracz moze zaczac wysylac ankiety.
voting_suspend_rounds_help Ilosc rund na kt&#65533;ra zawieszany jest gracz (po glosowaniu).
voting_kick_minharm_help Minimalna ilosc zlosliwych ankiet przeciw graczowi (zawieszenie, wykopanie) kt&#65533;re musza zostac zgloszone (sukces nie jest konieczny), aby gracz zostal faktycznie wykopany, po ankiecie dotyczacej wykopania tego gracza (w przeciwnym razie ten gracz jest po prostu zawieszany)
votes_suspend_help Zawiesza glosowanie na n minut.
votes_suspend_default_help Domyslna wartosc dla VOTES_SUSPEND.
votes_unsuspend_help Pozw&#65533;l ponowanie na glosowaniae.
voting_suspended Glosowanie zostalo zawieszone na nastepne \1 min..\n
voting_unsuspended Glosowanie jest ponownie dozwolone.\n
vote_rejected_voting_suspended Glosowanie zostalo zawieszone przez administartora..\n
fadeout_name_delay_help Czas, w jakim zanikaja nazwy graczy. 0 jesli maja w og&#65533;le nie byc wyswietlane lub -1 jesli maja byc pokazane zawsze.
show_own_name_help Czy Twoje imie powinno byc wyswietlane nad Twoim cyklem?
recording_debuglevel_help Poziom dodatkowych informacji, jakie sa nagrywane.
fast_forward_maxstep_help Maksymalny czas nagrania pomiedzy poszczeg&#65533;lnymi wyswietlanymi klatkami przy przewijaniu.
fast_forward_maxstep_real_help Maksymalny rzeczywisty czas pomiedzy poszczeg&#65533;lnymi wyswietlanymi klatkami przy przewijaniu.
fast_forward_maxstep_rel_help Maksymalny poslizg czasu, jaki zostal do konca trybu przewijania pomiedzy wyswietlanymi klatkami.
camera_forbid_smart_help Zabrania klientom uzycia kamery Sprytnej
camera_forbid_in_help Zabrania klientom uzycia kamery Wewnetrznej
camera_forbid_free_help Zabrania klientom uzycia kamery Wolnej
camera_forbid_follow_help Zabrania klientom uzycia kamery Zewnetrznej
camera_forbid_custom_help Zabrania klientom uzycia kamery Wlasnej
camera_forbid_server_custom_help Zabrania klientom uzycia kamery Wlasnej Serwera
camera_forbid_custom_glance_help Zabrania ustawien spojrzen kamery wlasnej
camera_override_custom_glance_help Nadpisz ustawienia spojrzen kamery wlasnej ustawieniami serwera.
camera_override_custom_glance_server_custom_help Nadpisz ustawienia spojrzen kamery wlasnej serwera ustawieniami serwera.
camera_follow_start_x_help Pozycja poczatkowa kamery Zewnetrznej
camera_follow_start_y_help Pozycja poczatkowa kamery Zewnetrznej
camera_follow_start_z_help Pozycja poczatkowa kamery Zewnetrznej
camera_smart_start_x_help Pozycja poczatkowa Sprytnej kamery
camera_smart_start_y_help Pozycja poczatkowa Sprytnej kamery
camera_smart_start_z_help Pozycja poczatkowa Sprytnej kamery
camera_smart_glance_custom_help Uzyj ustawien kamery Wlasnej do spogladania w boki przy pomocy kamery Sprytnej
camera_smart_glance_custom_text Wlasne spogladanie
camera_free_start_x_help Pozycja poczatkowa Wolnej kamery
camera_free_start_y_help Pozycja poczatkowa Wolnej kamery
camera_free_start_z_help Pozycja poczatkowa Wolnej kamery
camera_custom_back_help Pozycja kamery Wlasnej: jak daleko za cyklem sie znajduje?
camera_custom_rise_help Pozycja kamery Wlasnej: jak wysoko nad cyklem sie znajduje?
camera_custom_back_fromspeed_help Ta wartosc jest mnozona przez aktualna predkosc cyklu i dodawana do CAMERA_CUSTOM_BACK.
camera_custom_rise_fromspeed_help Ta wartosc jest mnozona przez aktualna predkosc cyklu i dodawana do CAMERA_CUSTOM_RISE.
camera_custom_pitch_help Pozycja kamery Wlasnej: jak bardzo patrzy w g&#65533;re/d&#65533;l?
camera_custom_zoom_help Pozycja kamery Wlasnej: jak bardzo przyblizona jest do Twojego cyklu na poczatku rundy (aby pokazac formacje druzyny)?
camera_custom_turn_speed_help Predkosc, z jaka obraca sie kamera Wlasna.
camera_custom_turn_speed_180_help Dodatkowy mnoznik do CAMERA_CUSTOM_TURN_SPEED po nawrocie.
camera_in_turn_speed_help Predkosc, z jaka obraca sie kamera wewnetrzna.
camera_server_custom_back_help Pozycja kamery Wlasnej: jak daleko za cyklem sie znajduje?
camera_server_custom_rise_help Pozycja kamery Wlasnej: jak wysoko nad cyklem sie znajduje?
camera_server_custom_back_fromspeed_help Ta wartosc jest mnozona przez aktualna predkosc cyklu i dodawana do CAMERA_SERVER_CUSTOM_BACK.
camera_server_custom_rise_fromspeed_help Ta wartosc jest mnozona przez aktualna predkosc cyklu i dodawana do CAMERA_SERVER_CUSTOM_RISE.
camera_server_custom_pitch_help Pozycja kamery Wlasnej: jak bardzo patrzy w g&#65533;re/d&#65533;l?
camera_server_custom_turn_speed_help Predkosc, z jaka obraca sie kamera Wlasna Serwera. Jesli mniejsze niz zero, to ustawienia obrotu zostana wziete od klienta.
camera_server_custom_turn_speed_180_help Dodatkowy mnoznik do CAMERA_SERVER_CUSTOM_TURN_SPEED po nawrocie.
camera_glance_back_help Poloznienie kamery Zerkajacej: jak bardzo za cyklem ma sie znajdowac?
camera_glance_rise_help Poloznienie kamery Zerkajacej: jak bardzo nad cyklem ma sie znajdowac?
camera_glance_back_fromspeed_help Ta wartosc jest mnozona przez aktualna predkosc i dodawana do CAMERA_GLANCE_BACK.
camera_glance_rise_fromspeed_help Ta wartosc jest mnozona przez aktualna predkosc i dodawana do CAMERA_GLANCE_RISE.
camera_glance_pitch_help Poloznienie kamery Zerkajacej: jak bardzo patrzy w g&#65533;re/d&#65533;l?
camera_server_glance_back_help Poloznienie kamery Zerkajacej serwera: jak bardzo za cyklem ma sie znajdowac?
camera_server_glance_rise_help Poloznienie kamery Zerkajacej serwera: jak bardzo nad cyklem ma sie znajdowac?
camera_server_glance_rise_fromspeed_help Ta wartosc jest mnozona przez aktualna predkosc i dodawana do CAMERA_SERVER_GLANCE_RISE.
camera_server_glance_back_fromspeed_help Ta wartosc jest mnozona przez aktualna predkosc i dodawana do CAMERA_SERVER_GLANCE_BACK.
camera_server_glance_pitch_help Poloznienie kamery Zerkajacej: jak bardzo patrzy w g&#65533;re/d&#65533;l?
camera_visibility_recovery_speed_help Predkosc, z jaka zewnetrzny cel widocznosci chroni sie przed scianami
camera_visibility_wall_distance_help Odlglosc, z jaka cel widzialnosci trzyma sie od sciany.
camera_visibility_clip_speed_help Predkosc z jaka cele widocznosci sa przyciagane na widok.
camera_visibility_extension_help Odleglosc (wyrazona w sekundach, jest mnozona przez aktualna predkosc) cel&#65533;w widocznosci od ogladanych obiekt&#65533;w
camera_visibility_sideskew_help Dotatkowa przednia skladowa cel&#65533;w widocznosci (?).
camera_visibility_lower_wall_help Jezeli ustawione na 1, sciany beda pomniejszane, jesli blokuja widok, a kamera sie nie porusza.
camera_visibility_lower_wall_smart_help Calkiem jak CAMERA_VISIBILITY_LOWER_WALL, ale to ustawienie ma sie specjalnie do Sprytnej kamery.
bug_transparency_help Niedostarczane: rysuj wszystkie sciany krawedzi jako p&#65533;lprzezroczyste.
bug_transparency_demand_help Niedostarczane: zwiekszaj przezroczystosc zamiast obnizac sciany po smierci gracza.
custom_server_name_help Nazwa serwera, do kt&#65533;rego podlaczyc
dedicated_idle_help Po uruchomieniu na ten czas (w godz.), serwer dedykowany sie wylaczy.
dedicated_fps_help Maksymalna ilosc krok&#65533;w symulacji, jaka bedzie przeprowadzal serwer dedykowany
dedicated_fps_idle_factor_help Ilosc razy przypadajacych na kazda klatke, ile serwer powinien sprawdzac, czy symulacja moze bycz robiona, jezeli nie ma zadnch danych z sieci.
talk_to_master_help Czy wyslac informacje o tym serwerze do Internetu?
max_out_rate_help Maksymalna wyjsciowa ilosc kb/s.
max_in_rate_help Maksymalna wejsciowa ilosc kb/s.
ping_charity_help Dopuszczalna przez Ciebie r&#65533;znica pomiedzy Twoim pingiem, a pingiem innych graczy.
ping_charity_max_help Opcja serwera: maksymalna wartosc zr&#65533;wnania pinga. Ustaw 0 aby uniknac blyskawicznych smierci. Aktywne tylko, gdy klienci sa w wersji 0.2.8.3lub nowszej.
ping_charity_min_help Opcja serwera: minimalna wartosc zr&#65533;wnania pinga. Uzyj, aby wymusic gre fair. Aktywne tylko, gdy klienci sa w wersji 0.2.8.3lub nowszej.
ping_charity_server_help Nie zmieniaj: maksymalna kompensacja pingu dla serwera.
big_brother_help Czy juz wyslalismy informacje wielkiemu bratu?
server_name_help Nazwa tego serwaera
server_options_help Kr&#65533;tki opis opcji tego serwera
server_ip_help IP, na kt&#65533;rym nasluchuje ten serwer
server_dns_help Jesli Tw&#65533;j serwer ma zmienne IP i ustawisz DNS tak, aby zawsze do niego prowadzil, mozesz ustawic te zmienna na nazwe DNS, aby pom&#65533;c klientom zapamietac adres Twojego sewera, nawet gdy zmieni mu sie IP.
server_port_help Port, na kt&#65533;rym nasluchuje serwer
client_port_help Port, na kt&#65533;rym pr&#65533;bujemy sie polacznyc
max_clients_help Maksymalna ilosc klient&#65533;w
max_clients_limit Ostrzerzenie: MAX_CLIENTS nie moze bycwikszy niz \1. Ustanienie nie uleglo zatem zmianie.
max_clients_same_ip_soft_help Maksymalna dozwolona ilosc graczy z tego samego IP; nastepni beda wykopani, gdy serwer bedzie pelny
max_clients_same_ip_hard_help Maksymalna dozwolona ilosc graczy z tego samego IP; nastepni beda ignorowani.
max_players_same_ip_help Maksymalna ilosc graczy z tego samego IP (kazdy klient moze obsluzyc az 4 graczy!)
url_help Adres internetowy powiazany z tym serwerem.
setting_legacy_behavior_breaking_help Domyslne zachowanie wobec starszych klient&#65533;w dla ustawien, kt&#65533;re sa calkowicie niezgodne ze starszym klientem i uniemozliwiaja gre. Przyklad: MAP_FILE
setting_legacy_behavior_bumpy_help Domyslne zachowanie wobec starszych klient&#65533;w dla ustawien, kt&#65533;re nie uniemozliwiaja gry starszym klienom, ale moga ja znacznie utrudnic (cykle skacza dookola, komendy nie wykonywane na czas). Przyklad: CYCLE_DELAY_TIMEBASED
setting_legacy_behavior_annoying_help Domyslne zachowanie wobec starszych klient&#65533;w dla ustawien, kt&#65533;re powoduja wylacznie drobne nieporozumienia, np. cykle przeciwnik&#65533;w zatrzymuja sie na 0.1s co kazda ture. Przyklad: CYCLE_RUBBER_MINDISTANCE
setting_legacy_behavior_cheating_help Domyslne zachowanie wobec starszych klient&#65533;w dla ustawien, kt&#65533;re moga ulatwic oszukiwanie, jezeli nie sa ustawione na domyslna wartosc. Przyklad: DOUBLEBIND_TIME
setting_legacy_behavior_visual_help Domyslne zachowanie wobec starszych klient&#65533;w dla ustawien, kt&#65533;re wplywaja tylko na efekty graficzne i wyswietlanie informacji na ekranie, a nie fizyke gry. Przyklad: CYCLE_RUBBER_* (klient wyslietla miernik Rubber'a, ale nie jest od do niczego uzywany.
png_screenshot_help Zapisuj zdjecia jako pliki PNG, a nie BMP.
white_sparks_help Rysuj iskry na bialo (zamiast w kolorze cyklu).
keep_window_active_help Nadal wyswietlaj gre, gdy okno gry straci kursor (trzymaj zawsze na wierzchu).
show_brake_help Pokazywac w HUD miernik hamulc&#65533;w? 
show_alive_help Pokazywac w HUD ilosc pozostalych przeciwnik&#65533;w i przyjaci&#65533;l?
show_fastest_help Pokazywac w HUD najszybszego gracza?
show_hud_help Pokazywac HUD?
show_ping_help Pokazywac w HUD Tw&#65533;j ping?
show_rubber_help Pokazywac w HUD miernik Rubber'a?
show_score_help Pokazywac w HUD Tw&#65533;j wynik?
show_speed_help Pokazywac Predkosciomierz w HUD?
show_time_help Pokazywac w HUD aktualny czas?
show_time_24_help Pokazywac w HUD czas w 24-godzinnym formacie?
speed_gauge_locx_help Polozenie poziome Predkosciomierza
speed_gauge_locy_help Polozenie pionowe Predkosciomierza
speed_gauge_size_help Rozmiar Predkosciomierza
rubber_gauge_locx_help Polozenie poziome miernika Rubber'a
rubber_gauge_locy_help Polozenie pionowe miernika Rubber'a
rubber_gauge_size_help Rozmiar miernika Rubber'a
brake_gauge_locx_help Polozenie poziome miernika hamulc&#65533;w
brake_gauge_locy_help Polozenie pionowe miernika hamulc&#65533;w
brake_gauge_size_help Rozmiar miernika hamulc&#65533;w
alive_locx_help Polozenie poziome informacji o pozostalych zywych graczach
alive_locy_help Polozenie pionowe informacji o pozostalych zywych graczach
alive_size_help Rozmiar informacji o pozostalych zywych graczach
fastest_locx_help Polozenie poziome informacji o najszybszym graczu
fastest_locy_help Polozenie pionowe informacji o najszybszym graczu
fastest_size_help Rozmiar informacji o najszybszym graczu
ping_locx_help Polozenie poziome wyswietlacza Ping'a
ping_locy_help Polozenie pionowe wyswietlacza Ping'a
ping_size_help Rozmiar wyswietlacza Ping'a
score_locx_help Polozenie poziome wyswietlacza wyniku
score_locy_help Polozenie pionowe wyswietlacza wyniku
score_size_help Rozmiar wyswietlacza wyniku
cm_locy_help Polozenie pionowe wysrodkowanych wiadomosci.
grid_size_help Odstep pomiedzy liniami siatki.
grid_size_moviepack_help Odstep pomiedzy liniami siatki, kiedy paczka filmowa jest wlaczona.
floor_red_help Kolor podlogi
floor_green_help Kolor podlogi
floor_blue_help Kolor podlogi
rim_wall_stretch_x_help Poziome rozciagniecie tekstur scian krawedziowych.
rim_wall_stretch_y_help Pionowe rozciagniecie tekstur scian krawedziowych.
rim_wall_wrap_y_help Ustaw na 1, jezeli tekstura scian krawedziowych ma sie powtarzac w pionie.
moviepack_floor_red_help Kolor podlogi
moviepack_floor_green_help Kolor podlogi
moviepack_floor_blue_help Kolor podlogi
moviepack_wall_stretch_help Odleglosc pomiedzy pionowymi liniami paczki filmowej.
moviepack_rim_wall_stretch_x_help Poziome rozciagniecie tekstur scian krawedziowych paczki filmowej.
moviepack_rim_wall_stretch_y_help Pionowe rozciagniecie tekstur scian krawedziowych paczki filmowej.
swapmode_text Tryb synchronizacji grafiki:
swapmode_help Okresla funkcje wywolywana do synchronizacji grafiki.
swapmode_fastest_text Najszybsza
swapmode_fastest_help Bez takiej funkcji. Najszybsze, i zuzywa najmniej CPU, ale moze spowodowac bledy grafiki. Uzywaj na wlasne ryzyko.
swapmode_glflush_text Flush
swapmode_glflush_help Wywoluje funkcje glFlush() do synchronizacji grafiki. Male zuzycie CPU i zapobiega bledom grafiki. To jest domyslna wartosc.
swapmode_glfinish_text Finish
swapmode_glfinish_help Wywoluje funkcje glFinish() do synchronizacji grafiki. Gwarantuje brak op&#65533;znienia grafiki,ale moze spowodowac utrate klatek lub duze obciazeniu CPU na niekt&#65533;rych systemach. Lepiej uzywac Flush, jesli nie dziala prawidlowo.
swap_mode_help Okresla komende uzywana do synchronizacji grafiki. 0: brak, 1: glFlush(), 2: glFinish().
texture_mode_0_help Tekstura podlogi:
texture_mode_1_help Tekstury scian:
texture_mode_2_help Tekstury obiekt&#65533;w:
texture_mode_3_help Czcionka:
gl_extensions_help Informacje systemowe OpenGL
gl_version_help Informacje systemowe OpenGL
gl_renderer_help Informacje systemowe OpenGL
gl_vendor_help Informacje systemowe OpenGL
alpha_blend_help Aktywuj p&#65533;lprzezroczystosc
zone_alpha_toggle_help XOR z ALPHA_BLEND okresla spos&#65533;b w jaki majabyc rysowane strefy.
smooth_shading_help Aktywuj cieniowanie
text_out_help Aktywuj wyswietlanie wyjscia tekstowego/konsoli
console_columns_help Ilosc znak&#65533;w w kazdej linii konsoli
console_rows_help Domyslna ilosc linii konsoli
console_rows_max_help Ilosc linii konsoli przy przewijaniu wstecz.
console_indent_help Ilosc spaji poprzedzajacych kontynuacje linii, kt&#65533;ra nie zmiescila sie w konsoli.  
console_decorate_id_help Umieszcza ID gracza w kazdej linii konsoli
console_decorate_ip_help Umieszcza IP klienta w kazdej linii konsoli
console_decorate_timestamp_help Dekoruje wszystie linie w konsoli aktualna data i godzina.
console_ladder_log_help Wyswietla w konsoli informacje o rankingu
ladderlog_decorate_timestamp_help Dekoruje wszystie linie w rankingu aktualna data i godzina.
ladderlog_write_all_help Ustwa wszystkie ustawienia LADDER_LOG_WRITE_* na te sama wartosc.
ladderlog_write_all_usage Uzycie: LADDER_LOG_WRITE_ALL 1|0
ladderlog_write_all_enabled Aktywuj pelny widok rankingu.
ladderlog_write_all_disabled Wylacz widok rankingu.
ladderlog_write_authority_blurb_help Wpisuje do rankingu: AUTHORITY_BLURB <nazwa> <wartosc>
ladderlog_write_basezone_conquered_help Wpisuje do rankingu podbicie bazy:  BASEZONE_CONQUERED <druzyna> <cx> <cy>
ladderlog_write_basezone_conquerer_help Wpisuje do rankingu podbijajacego baze: BASEZONE_CONQUERER <gracz>
ladderlog_write_chat_help Wpisuje do rankingu rozmowe: CHAT <rozmawiajacy> [/me] <tekst>
ladderlog_write_death_frag_help Wpisuje do rankingu zab&#65533;jstwo: DEATH_FRAG <ofiara> <zab&#65533;jca>
ladderlog_write_death_suicide_help Wpisuje do rankingu samob&#65533;jstwo: DEATH_SUICIDE <gracz>
ladderlog_write_death_teamkill_help Wpisuje do rankingu zab&#65533;jstwo wewnatrz druzyny: DEATH_TEAMKILL <ofiara> <zab&#65533;jca>
ladderlog_write_game_end_help Wpisuje do rankingu koniec gry: GAME_END
ladderlog_write_game_time_help Wpisuje do rankingu czas gry: GAME_TIME <czas> (zobacz tez: GAME_TIME_INTERVAL)
ladderlog_write_match_winner_help Wpisuje do rankingu zwyciezce meczu: MATCH_WINNER <zwyciezca>
ladderlog_write_new_match_help Wpisuje do rankingu nowy mecz: NEW_MATCH
ladderlog_write_new_round_help Wpisuje do rankingu nowa runde: NEW_ROUND
ladderlog_write_num_humans_help Wpisuje do rankingu ilosc ludzi: NUM_HUMANS <ilosc ludzi>
ladderlog_write_online_player_help Wpisuje do rankingu polaczenie gracza: ONLINE_PLAYER <imie> [<ping> [<druzyna>]]
ladderlog_write_player_entered_help Wpisuje do rankingu wejscie gracza: PLAYER_ENTERED <imie> <IP> <wyswietlana nazwa>
ladderlog_write_player_left_help Wpisuje do rankingu opuszczajacego gracza: PLAYER_LEFT <imie> <IP>
ladderlog_write_player_renamed_help Wpisuje do rankingu zmiane nazwy gracza: PLAYER_RENAMED <stara nazwa> <nowa nazwa> <ip> <nazwa wyswietlana>
ladderlog_write_round_score_help Wpisuje do rankingu wynik gracza po rundzie: ROUND_SCORE <r&#65533;znica wyniku> <gracz> [<druzyna>]
ladderlog_write_round_score_team_help Wpisuje do rankingu wynik druzyny po rundzie: ROUND_SCORE_TEAM <r&#65533;znica wyniku> <druzyna>
ladderlog_write_round_winner_help Wpisuje do rankingu zwyciezce rundy: ROUND_WINNER <zwyciezca>
ladderlog_write_sacrifice_help Wpisuje do rankingu poswiecenie: SACRIFICE <gracz, kt&#65533;ry uzyl dziury> <gracz, kt&#65533;ry zrobil dziure> <gracz, w czyjej sciany byl ta dziura>
ladderlog_write_wait_for_external_script_help Wpisuje do rankingu oczekiwanie na zewnetrzny skrypt: WAIT_FOR_EXTERNAL_SCRIPT (zobacz r&#65533;wniez: WAIT_FOR_EXTERNAL_SCRIPT i WAIT)
ladderlog_game_time_interval Jesli dodatnie, wypisuj czas gry co n sekund.
chat_log_help Zapisuj rozmowy do ver/chatlog.txt
show_fps_help Wyswietlaj fps
floor_mirror_help Tryb lustra podlogi
floor_detail_help Tryb detali podlogi
high_rim_help Rysuj wysokie sciany krawedzi
dither_help Dithering
upper_sky_help Rysuj wyzsza plaszczyzne nieba
lower_sky_help Rysuj nizsza plaszczyzne nieba
sky_wobble_help Animacja nieba
infinity_plane_help Uzywaj nieskonczonych plaszczyzn (Nie dziala pod systemem Windows)
lag_o_meter_help Rysuj Lag-O-Mierz
lag_o_meter_scale_help Skala Lag-O-Mierza. 1.0 to "poprawna" wartosc, starsi klienci maja zawsze 0.5 ze wzgledu na blad w grze.
lag_o_meter_threshold_help Lag-O-Mierz bedzie rysowany tylko wtedy, gry predkosc cyklu i ping beda wieksze od tej wartosci.
lag_o_meter_blend_help Kolor Lag-O-Mierza. 1 bialy, 0 kolor gracza.
lag_o_meter_use_old_help Czy powinnismy uzywac starego, niestabilnego Lag-O-Mierza?
axes_indicator_help Czy ma byc wyswietlane oznaczenie osi.
predict_objects_help Przewiduj ruch cyklu w grze sieciowej
textures_hi_help Uzyj tekstur o lepszych kolorach.
sparks_help Rysuj iskry podczas grindowania.
explosion_help Wyswietlac eksplozje?
wrap_menu_help Jezeli aktywne, to nastapi przeskok przez cale menu, jesli dojdziesz do jego konca i nacisnij klawisz w d&#65533;l.
floor_mirror_int_help Sila lustra podlogi.
color_strings_help Tw&#65533;rz stringi do kolorowych efekt&#65533;w.
filter_color_strings_help Odfiltruj kody kolor&#65533;w wiadomosci z sieci.
filter_dark_color_strings_help Odfiltruj czarny kolor wiadomosci z sieci.
filter_color_names_help Odfiltruj kody kolor&#65533;w nazw graczy.
filter_dark_color_names_help Odfiltruj czarny kolor nazw graczy.
filter_name_ends_help Odfiltruj spacje i inne smieci na poczatku/koncu nazw graczy.
filter_name_middle_help Odfiltruj spacje i inne smieci z nazw graczy.
filter_color_server_names_help Odfiltruj kody kolor&#65533;w z nazw serwer&#65533;w.
filter_dark_color_server_names_help Odfiltruj czarne znaki z nazw serwer&#65533;w.
filter_color_team_help Odfiltruj kody kolor&#65533;w z diadomosci /team.
filter_dark_color_team_help Odfiltruj czarnu kolor z diadomosci /team.
zone_alpha_help Przezroczystosc stref. 1.0  - pelny kolor.
zone_alpha_server_help Przezroczystosc stref kontrolowana przez serwer. 1.0  - pelny kolor.
custom_screen_height_help Wlasny rozmiar ekranu
custom_screen_width_help Wlasny rozmiar ekranu
custom_screen_aspect_help Wlasna dysproporcja ekranu  ( szerokosc piksela/wysokosc piksela)
screen_size_desktop Pulpit
armagetron_screenmode_help Rozdzielczosc ekranu
armagetron_last_screenmode_help Ostatnia rozdzielczosc ekranu
armagetron_windowsize_help Rozmiar okna
armagetron_last_windowsize_help Ostatni rozmiar okna
fullscreen_help Pelny ekran, czy gra w oknie?
last_fullscreen_help Pelny ekran, czy gra w oknie? - ostatnia dzialajaca wartosc.
check_errors_help Sprawdzaj, czy dany tryb video istnieje.
last_check_errors_help Sprawdzaj, czy dany tryb video istnieje. - ostatnia dzialajaca wartosc.
colordepth_help Glebia kolor&#65533;w (0: 16 1: domyslne systemu 2: 24)
last_colordepth_help Glebia kolor&#65533;w - ostatnia dzialajaca wartosc.
zdepth_help glebia bufora z (0: 16 1: z glebi koloru 2: 32)
last_zdepth_help glebia bufora z - ostatnia dzialajaca wartosc.
use_sdl_help Uzywac SDL?
last_use_sdl_help Uzywac SDL? - ostatnia dzialajaca wartosc.
failed_attempts_help Ilosc nieudanych pr&#65533;b zainicjowania grafiki.
software_renderer_help Czy OpenGL nie jest przyspieszany sprzetowo?
use_displaylists_help Uzyj listy wyswietlania do rysowania cykli?
sound_buffer_shift_help Mnoznik rozmiaru bufora.
sound_quality_help Jakosc dzwieku [0=brak, 3=wysoka]
sound_sources_help Ilosc zr&#65533;del dzwieku slyszana naraz.
viewport_conf_help Konfiguracja podzialu ekranu; decyduje ilu graczy moze grac na tym komputerze.
viewport_belongs_help Dopisz gracza do tego fragmentu ekranu.
word_delimiters_help Znaki, kt&#65533;re licza sie jako ograniczniki sl&#65533;w podczas przeskakiwania po slowach w polach tekstowych.
mouse_grab_help Lap kursor myszy, tak aby nie m&#65533;gl opuscic okna gry.
moviepack_help Uzyj paczki filmowej
armagetron_version_help Twoja wersja \g
message_of_day_help Wiadomosc dnia wysylana klientowi po podlaczeniu, i jezeli to mozliwe, wyswietlana na pelnym ekranie.
title_of_day_help Jesli mozna wyswietlac informacje na pelnym ekranie, to bedzie nagl&#65533;wek MESSAGE_OF_DAY.
message_of_day_timeout_help Czas wyswietlania message_of_day na pelnym ekranie.
round_console_message_help Wiadomosc wysylana klientom na poczatku kazdej rundy
round_center_message_help Wielka wiadomosc wysylana klientom na poczatku kazdej rundy
password_storage_help Okresla, gdzie sa przechowywane Twoje hasla: 1 - dysk twardy, 0 pamiec RAM, -1 w og&#65533;le nie sa zapamietywane przez gre.
protect_sensitive_files_help Chronic plik user.cfg przed czytanie przez innych uzytkownik&#65533;w?
admin_pass_help Haslo administratora
backward_compatibility_help Maksymalna ilosc obslugiwanych starych protokol&#65533;w.`
new_feature_delay_help Wylacza funkcje, kt&#65533;re powstaly w jednej z X ostatnich wersji protokolu.
quit_help Zamyka serwer dedykowany i wylacza to okno.
exit_help Zamyka serwer dedykowany i wylacza to okno.
only_works_on_server Komenda \1 dziala tylko na serwerze. Prawdopodobnie chciales powiedziec "/admin \1 \2".\n
players_help Wypisz liste graczy
teams_help Pobiera liste druzyn z graficzna reprezentacja ich formacji. To samo co powiedzienie "/teams"
kill_help Zabij wybranego gracza
silence_help Wycisz gracza, aby nie m&#65533;gl publicznie rozmawiac (/msg i /team ciagle beda jednak dzialac)
suspend_help Zabrania graczu gre przez nastepne N rund (domyslnie: 5)
unsuspend_help Przeciwienstwo SUSPEND.
suspend_default_rounds_help Ustawia domuslny czas rundy na SUSPEND(ZAWIESZONY)
voice_help Przeciwienstwo SILENCE
allow_team_change_player_help Pozw&#65533;l konkretnemu graczu zmieniac druzyny, nawet jesli ALLOW_TEAM_CHANGE jest ustawione na 0
disallow_team_change_player_help Przeciwienstwo ALLOW_TEAM_CHANGE_PLAYER
kick_help Wykop konkretnego gracza z serwera
default_kick_reason_help Domyslna przyczyna wykopania
kick_to_help Wykopuje podanego gracza i jesli klient na to pozwala, przenosi go na inny serwer.
move_to_help Wykopuje podanego gracza i jesli klient na to pozwala, przenosi go na inny serwer. Nie dolicza wykopania do Autobanu.
default_kick_to_reason_help Domyslna przyczyna wykopania przez KICK_TO lub MOVE_TO.
default_kick_to_server Domyslne IP/nazwa serwera, na kt&#65533;ry przenoszeni sa gracze komendami KICK_TO i MOVE_TO.
default_kick_to_port Domyslny port serwera, na kt&#65533;ry przenoszeni sa gracze komendami KICK_TO i MOVE_TO.
vote_kick_to_server Domyslne IP/nazwa serwera, na kt&#65533;ry przenoszeni sa gracze kykopani przez ankiete.
vote_kick_to_port Domyslny port serwera, na kt&#65533;ry przenoszeni sa gracze kykopani przez ankiete.
ban_help Banuje gracza z tego serwera (wykopujac go wpierw) na okreslony czas.
ban_ip_help Banuje IP na okreslony czas.
ban_list_help Wyswietla liste zbanowanych adres&#65533;w IP.
unban_ip_help Przeciwienstwo BAN_IP.
player_list_hidden_player_prefix_help Prefiks, poazywany przed Globalnym ID graczy ukrytych i poziom dostepu potrzebny, aby go zobaczyc.
player_list_search \1: Szukana fraza "\2" znaleziona:\n
player_list_search_no_results \1: Nie odnaleziono frazy "\2".\n
player_list_search_end \1: Wyszukiwanie zakonczone (wynik&#65533;w: \2).\n
player_list_end \1: Wyswietlono \2 graczy.\n
admins_help Wyswietla administrator&#65533;w serwera. Powinienes uzywac /admins lub /listadmins zamiast tej komendy.
admin_list_cant_see \1: Nie masz uprawnien, aby wyswietlic tych administrator&#65533;w.\n
admin_list_authoritylevel uzytkownicy z poziomem dostepu "\1"
admin_list_end \1: Wyswietlono \2 uzytkownik&#65533;w i \3 uzytkownik&#65533;l ze specjalnym poziomem dostepu w \4 poziomach dostepu.
admin_list_colors_best_red_help Czerwona czesc koloru najlepszego poziomu dostepu wyswietlanego komenda /admins
admin_list_colors_best_green_help Zielona czesc koloru najlepszego poziomu dostepu wyswietlanego komenda /admins
admin_list_colors_best_blue_help Niebieska czesc koloru najlepszego poziomu dostepu wyswietlanego komenda /admins
admin_list_colors_worst_red_help Czerwona czesc koloru najgorszego poziomu dostepu wyswietlanego komenda /admins
admin_list_colors_worst_green_help Zielona czesc koloru najgorszego poziomu dostepu wyswietlanego komenda /admins
admin_list_colors_worst_blue_help Niebieska czesc koloru najgorszego poziomu dostepu wyswietlanego komenda /admins
admin_list_min_access_level_help Minimalny poziom dostepu potrzebny, aby byc wyswietlanym w /admins
console_message_help Wyswietla w konsoli informacje o wszystkich podlaczonych klientach.
center_message_help Wyswietla wielka informacje na srodku ekranu o wszystkich podlaczonych klientach.
fullscreen_message_help Wyswietla na ekranie bardzo duza wiadomosc zatrzymujac gre na pewien czas. Uzywaj ostroznie.
say_help Tylko serwer dedykowany: Pozwala administratorowi cos powiedziec.
rename_help Nadaje graczu nowa nazwe.
allow_rename_player_help Pozwala temu graczu zmieniac nazwe.
disallow_rename_player_help Zabrania temu graczu zmieniac nazwe.
bug_rip_help Pozw&#65533;l scianom zewnetrznym byc przekraczane przez BARDZO bliskie grindowanie.
bug_tunnel_help Pozw&#65533;l graczom przejezdzac przez sciany w dziwnych przypadkach.
bug_color_overflow_help Pozw&#65533;l graczom na osobne kolory cyklu i sciany.
input_items_unbound Nieprzypisane
input_items_global Globalne sterowanie
input_console_input_text Konsola
input_console_input_help Wejscie do konsoli.
input_screenshot_text Screenshot
input_screenshot_help Robi zdjecie i zapisuje je jako screenshot_X.bmp w folderze var.
input_chat_text Chat
input_chat_help Pozwala rozmawiac z innymi graczami w sieci.
input_toggle_spectator_text Przelacz obserwatora
input_toggle_spectator_help Przelacza tryb obserwatora, wylaczajac gracza z gry aby m&#65533;gl porozmawiac i wr&#65533;cic kiedy skonczy.
input_score_text Wynik
input_score_help Pokazuje tabele wynik&#65533;w.
input_toggle_fullscreen_text Przelacz tryb pelnego ekranu
input_toggle_fullscreen_help Przelacza pomiedzy trybem pelnego ekranu a trybem "w oknie".
input_toggle_mousegrab_text Przelacz zgarnianie myszy
input_toggle_mousegrab_help Uwalnia wskaznik myszy, lub blokuje go w oknie gry.
input_reload_textures_text Przeladuj tekstury
input_reload_textures_help Przeladowuje wszystkie tekstury. Przydatne dla ich tw&#65533;rc&#65533;w.
input_ingame_menu_text Menu gry
input_ingame_menu_help Aktywuje menu gry. Klawisz ESC jest zawsze przypisany do tej funkcji, wiec nigdy nie zgubisz sie w grze :)
input_pause_game_text Pauza
input_pause_game_help Zatrzymuje gre, lub ponownie ja aktywuje.
input_mess_up_text Przewin w g&#65533;re
input_mess_up_help Przewija wiadomosci o strone w g&#65533;re.
input_mess_down_text Przewin w d&#65533;l
input_mess_down_help Przewija wiadomosci o strone w d&#65533;l.
input_cycle_brake_text Hamulec
input_cycle_brake_help zmniejsza Twoja predkosc w krytycznych sytuacjach
input_cycle_brake_toggle_text Przelacznik hamulca
input_cycle_brake_toggle_help przelacza hamulec na stale, aby nie trzeba byl trzymac wcisnietego klawisza hamowania.
input_cycle_turn_right_text Skrec w prawo
input_cycle_turn_right_help Wykonuje zwrot w prawo o 90 stopni
input_cycle_turn_left_text Skrec w lewo
input_cycle_turn_left_help Wykonuje zwrot w lewo o 90 stopni
input_move_back_text Przesun w tyl
input_move_back_help Przesuwa kamere do tylu.
input_move_forward_text Przesun w prz&#65533;d
input_move_forward_help Przesuwa kamere do przodu.
input_move_down_text Przesun w d&#65533;l
input_move_down_help Przesuwa kamere w d&#65533;l, lub obraca ja, jesli jej pozycja wzgledem cyklu jest stala.
input_move_up_text Przesun w g&#65533;re
input_move_up_help Przesuwa kamere w g&#65533;re, lub obraca ja, jesli jej pozycja wzgledem cyklu jest stala.
input_move_right_text Przesun w prawo
input_move_right_help Przesuwa kamere w prawo, lub obraca ja, jesli jej pozycja wzgledem cyklu jest stala.
input_move_left_text Przesun w lewo
input_move_left_help Przesuwa kamere w lewo, lub obraca ja, jesli jej pozycja wzgledem cyklu jest stala.
input_zoom_out_text Pomniejsz
input_zoom_out_help Pokaz wiekszy obszar sceny, ale z mniejsza iloscia szczeg&#65533;l&#65533;w.
input_zoom_in_text Powieksz
input_zoom_in_help Zmniejsza pole widzenia umozliwiajac dostrzezenie wiecej szczeg&#65533;l&#65533;w.
input_glance_back_text Sp&#65533;jrz w tyl
input_glance_back_help Tymczasowo obraca kamere w tyl.
input_glance_right_text Sp&#65533;jrz w prawo
input_glance_right_help Tymczasowo obraca kamere w prawo.
input_glance_left_text Sp&#65533;jrz w lewo
input_glance_left_help Tymczasowo obraca kamere w lewo.
input_bank_down_text Obr&#65533;c w d&#65533;l
input_bank_down_help Obraca kamere w d&#65533;l lub przesuwa ja do g&#65533;ry, jesli jej kierunek jest staly.
input_bank_up_text Obr&#65533;c w g&#65533;re
input_bank_up_help Obraca kamere w g&#65533;re lub przesuwa ja w d&#65533;l, jesli jej kierunek jest staly.
input_look_right_text Obr&#65533;c w prawo.
input_look_right_help Obraca kamere w prawo lub przesuwa ja w lewo, jesli jej kierunek jest staly.
input_look_left_text Obr&#65533;c w lewo.
input_look_left_help Obraca kamere w lewo lub przesuwa ja w prawo, jesli jej kierunek jest staly.
input_switch_view_text Przelacz kamere
input_switch_view_help Zmienia perspektywe kamery.
input_instant_chat_text Szybki Chat \1
input_instant_chat_help Wlacza specjalny, dowolnie ustawiany tekst.
main_menu_text \g v\1
game_menu_text Gra
game_menu_main_help Konfiguracja i uruchomienie gry.
player_mainmenu_text Ustawienia Gracza
player_mainmenu_help Wyb&#65533;r imion i ustawienia sterowania.
system_settings_menu_text Ustawienia
system_settings_menu_help Ustawienia dzwieku, grafiki i zachowania gry \g
main_menu_about_text O programie
main_menu_about_help Wyswietla informacje o posiadanej wersji \g, lokalizacji plik&#65533; konfiguracyjnych, stronach do odwiedzenia i administratorach projektu.
main_menu_exit_text Wyjscie
main_menu_exit_help Do zobaczenia!
ingame_menu_text Menu gry
game_menu_ingame_text Zmien gre
game_menu_ingame_help Ustawienia dotyczace gry
ingame_menu_exit_text Powr&#65533;t do gry
ingame_menu_exit_help Powraca na siatke gry!
game_menu_shutdown_text Zamknij serwer
game_menu_shutdown_help Konczy dzialanie serwera i powraca do gl&#65533;wnego menu.
game_menu_exit_text Opusc gre
game_menu_exit_help Konczy te partie i wraca do menu gl&#65533;wnego.
game_menu_disconnect_text Rozlacz
game_menu_disconnect_help Rozlacza gre i powraca do gl&#65533;wnego menu.
version_info_title Informacje o tej instalacji \g
version_info_version Posiadana wersja gry \g: \1
version_info_misc_stuff \n0xff8888Oficjalna strona:0xRESETT http://armagetronad.net/\n0xff8888Oficjalne forum:0xRESETT https://forums3.armagetronad.net/\n0xff8888Wiki (strategie, zawody, ...):0xRESETT http://wiki.armagetronad.net/\n0xff8888Administratorzy projektu:0xRESETT z-man, Tank Program (guru3), Lucifer
path_info_user_cfg Polozenie pliku user.cfg:
path_info_config Foldery konfiguracji:
path_info_resource Foldery plik&#65533;w (map, kokpit&#65533;w):
path_info_data Foldery danych (tekstury, Paczki Filmowe (moviepacks), ...):
path_info_screenshot Foldery zdjec:
path_info_var Foldery zmiennych:
game_menu_start_text Gra Lokalna
game_menu_start_help Wejdz na siatke gry! Zagraja tylko gracze skonfigurowani na tym komputerze.
network_menu_text Gra Sieciowa
network_menu_help Podlacza Cie do wieloosobowej gry przez Internet.
game_settings_menu_text Ustawienia gry
game_settings_menu_help Wybierz tryb gry i ilosc przeciwnik&#65533;w
game_menu_reset_text Zacznij nowy mecz
game_menu_reset_help Po koncu aktualnej rundy zaczety bedzie nowy mecz, a wszystkie punkty zostana wykasowane.
game_menu_finish_text Tryb ukonczenia:
game_menu_finish_help Co sie dzieje kiedy wszyscy ludzcy gracze zgina?
game_menu_finish_expr_text Ekspresowy Reset
game_menu_finish_expr_help Gra zaczyna sie od nowa najszybciej jak to mozliwe.
game_menu_finish_stop_text Reset
game_menu_finish_stop_help Gra zaczyna sie od nowa po kilku sekundach.
game_menu_finish_fast_text Szybki koniec
game_menu_finish_fast_help Gra toczy sie dalej normalnie dop&#65533;ki nie ma zwyciezcy, ale w przyspieszonym trybie.
game_menu_finish_normal_text Normalne ukonczenie
game_menu_finish_normal_help Pozwala grze toczyc sie dalej dop&#65533;ki nie ma zwyciezcy. Nuuuzace.
game_menu_mode_text Tryb gry:
game_menu_mode_help Ustawia zasady na jakich chcesz grac na:
game_menu_mode_free_text Freestyle
game_menu_mode_free_help Bez zasad, bez zwyciezcy. Gra konczy sie, gdy wszyscy ludzcy gracze zgina.
game_menu_mode_lms_text Ostatni Zywy Czlowiek
game_menu_mode_lms_help Ostatni zywy gracz ludzki zwycieza. Jesli wszyscy ludzie zgina, wygrywa komputer.
game_menu_mode_team_text Ludzie vs. AI
game_menu_mode_team_help Wszyscy ludzie tworza jedna druzyne, komputer gra drugim zespolem. Ludzie zaczynaja z jednego punktu na planszy. Wygrywa ta druzyna, kt&#65533;ra przezyje dluzej.
game_menu_autoai_text Automatyczne AI:
game_menu_autoai_help Bazujac na aktualnym wyniku, komputer automatycznie ocenia ile graczy AI ma stanac przeciw ludzkim graczom.
game_menu_autoiq_text Automatyczne IQ:
game_menu_autoiq_help Bazujac na aktualnym wyniku, komputer automatycznie ocenia inteligencje graczy AI stajacych przeciw ludzkim graczom.
game_menu_ais_text Ilosc graczy AI:
game_menu_ais_help Pozwala na wyb&#65533;r, ile graczy Sztucznej Inteligencji("Artificial Intelligence") ma wziac udzial w grze.
game_menu_iq_text AI IQ:
game_menu_iq_help Pozwala na wyb&#65533;r sredniej inteligencji graczy Sztucznej Inteligencji("Artificial Intelligence") bioracych udzial w grze.
game_menu_minplayers_text Minimalna ilosc graczy:
game_menu_minplayers_help Wybiera minimalna ilosc graczy na siatce. Jezeli jest niewystarczajaco graczy sterowanych przez ludzi, zostana oni zastapieni przez graczy komputerowych.
game_menu_speed_text Predkosc:
game_menu_speed_help Mnoznik predkosci. Ujemne wartosci spowolnia gre, dodatnie przyspieszaja. Powiekszenie tej wartosci o 2 powieksza predkosc dwukrotnie. Sensowne wartosci leza pomiedzi -2 i +4.
game_menu_size_text Rozmiar Areny:
game_menu_size_help Mnoznik rozmiaru. Ujemne wartosci pomniejszaja arene, dodatnie ja powiekszaja. Powiekszenie tej wartosci o 2 zwieksza rozmiar dwukrotnie. Sensowne wartosci leza pomiedzy -6 i +2.
game_menu_balance_quit_text Wyr&#65533;wnanie po Wyjsciu:
game_menu_balance_quit_help Czy wyr&#65533;wnac druzyny jesli ktos opusci jedna z nich?
game_menu_balance_ais_text Wyr&#65533;wnanie AI:
game_menu_balance_ais_help Czy wyr&#65533;wnac poziom druzyn dodajac mocne AI do slabszej druzyny?
game_menu_imb_perm_text Max. stala nier&#65533;wnosc:
game_menu_imb_perm_help Maksymalna ciagla nier&#65533;wnosc w sile druzyn; moze byc naruszana na kr&#65533;tki czas
game_menu_imb_text Max. tymczasowa nier&#65533;wnosc:
game_menu_imb_help Maksymalna dozwolona nier&#65533;wnosc w sile druzyn
game_menu_max_players_text Max. graczy na druzyne:
game_menu_max_players_help Maksymalna ilosc graczy w jednej druzynie
game_menu_min_players_text Min. graczy na druzyne:
game_menu_min_players_help Minimalna ilosc graczy w jednej druzynie( brakujace miejsca zostana zajete przez AI)
game_menu_max_teams_text Max. druzyn:
game_menu_max_teams_help Maksymalna ilosc druzyn
game_menu_min_teams_text Min. druzyn:
game_menu_min_teams_help Minimalna ilosc druzyn
game_menu_wallstayup_text Op&#65533;znienie Scian:
game_menu_wallstayup_help Czas w jakim sciana zostaje na planszy po jego przegranej
game_menu_wallstayup_infinite_text nieskonczone
game_menu_wallstayup_infinite_help Sciany zostaja na zawsze
game_menu_wallstayup_immediate_text natychmiastowe
game_menu_wallstayup_immediate_help Sciany znikaja natychmiast
game_menu_wallstayup_halfsecond_text 1/2s
game_menu_wallstayup_halfsecond_help Sciany znikaja po polowie sekundy
game_menu_wallstayup_second_text 1s
game_menu_wallstayup_second_help Sciany znikaja po sekundzie
game_menu_wallstayup_2second_text 2s
game_menu_wallstayup_2second_help Sciany znikaja po dw&#65533;ch sekundach
game_menu_wallstayup_4second_text 4s
game_menu_wallstayup_4second_help Sciany znikaja po 4 sekundach
game_menu_wallstayup_8second_text 8s
game_menu_wallstayup_8second_help Sciany znikaja po 8 sekundach
game_menu_wallstayup_16second_text 16s
game_menu_wallstayup_16second_help Sciany znikaja po 16 sekundach
game_menu_wallstayup_32second_text 32s
game_menu_wallstayup_32second_help Sciany znikaja po 32 sekundach
game_menu_wallslength_text Dlugosc sciany:
game_menu_wallslength_help Dlugosc sciany cyklu mierzona w metrach
game_menu_wallslength_infinite_text nieskonczona
game_menu_wallslength_infinite_help Sciany sa nieskonczenie dlugie
game_menu_wallslength_25meter_text 25m
game_menu_wallslength_25meter_help Sciany maja 25 metr&#65533;w dlugosci
game_menu_wallslength_50meter_text 50m
game_menu_wallslength_50meter_help Sciany maja 50  metr&#65533;w dlugosci
game_menu_wallslength_100meter_text 100m
game_menu_wallslength_100meter_help Sciany maja 100 metr&#65533;w dlugosci
game_menu_wallslength_200meter_text 200m
game_menu_wallslength_200meter_help Sciany maja 200 metr&#65533;w dlugosci
game_menu_wallslength_300meter_text 300m
game_menu_wallslength_300meter_help Sciany maja 300 metr&#65533;w dlugosci
game_menu_wallslength_400meter_text 400m
game_menu_wallslength_400meter_help Sciany maja 400 metr&#65533;w dlugosci
game_menu_wallslength_600meter_text 600m
game_menu_wallslength_600meter_help Sciany maja 600 metr&#65533;w dlugosci
game_menu_wallslength_800meter_text 800m
game_menu_wallslength_800meter_help Sciany maja 800 metr&#65533;w dlugosci
game_menu_wallslength_1200meter_text 1200m
game_menu_wallslength_1200meter_help Sciany maja 1200 metr&#65533;w dlugosci
game_menu_wallslength_1600meter_text 1600m
game_menu_wallslength_1600meter_help Sciany maja 1600 metr&#65533;w dlugosci
game_menu_wallslength_2400meter_text 2400m
game_menu_wallslength_2400meter_help Sciany maja 2400 metr&#65533;w dlugosci
game_menu_exrad_text Promien Wybuchu:
game_menu_exrad_help Promien, w jakim niszczeja sciany po wybuch cyklu
game_menu_exrad_0_text brak
game_menu_exrad_0_help Bez takiego wybuchu
game_menu_exrad_2meters_text 2m
game_menu_exrad_2meters_help Promien wybuch ma 2 metry
game_menu_exrad_4meters_text 4m
game_menu_exrad_4meters_help Promien wybuch ma 4 metry
game_menu_exrad_8meters_text 8m
game_menu_exrad_8meters_help Promien wybuch ma 8 metr&#65533;w
game_menu_exrad_16meters_text 16m
game_menu_exrad_16meters_help Promien wybuch ma 16 metr&#65533;w
game_menu_exrad_32meters_text 32m
game_menu_exrad_32meters_help Promien wybuch ma 32 metry
game_menu_exrad_64meters_text 64m
game_menu_exrad_64meters_help Promien wybuch ma 64 metry
game_menu_exrad_128meters_text 128m
game_menu_exrad_128meters_help Promien wybuch ma 128 metr&#65533;w
game_menu_wz_mr_text Strefa wygranej - Minimalny czas rundy
game_menu_wz_mr_help Minimalny czas rundy w sekundach, po jakim aktywowana jest sterefa natychmiastowej wygranej
game_menu_wz_ld_text Strefa wygranej - Ostatnia smierc
game_menu_wz_ld_help Minimalny czas od ostatniej smierci, po jakim aktywowana jest sterefa natychmiastowej wygranej
network_menu_lan_text Gra przez LAN
network_menu_lan_help Podlacz sie do serwera w Twojej sieci lokalnej, lub utw&#65533;rz taki.
network_menu_internet_text Gra Internetowa
network_menu_internet_help Podlacza Cie do serwera internetowego, lub tworzy taki.
network_opts_text Ustawienia sieci
network_opts_help Konfiguruje Twoje ustawienia dotyczace sieci.
network_opts_pingchar_text Zr&#65533;wnanie Ping'a:
network_opts_pingchar_help Maksymalny ping (w ms) jaki oczekujesz do innych graczy. \g automatycznie zmniejszy ich ping i powiekszy Tw&#65533;j, dop&#65533;ki nie osiagniecie takiego samego lub osiagniete zostanie maksimum.
network_opts_lagometer_text Lag-O-Mierz:
network_opts_lagometer_help W grze sieciowej miejsce gdzie moze byc juz inny gracz (ale nie widzisz jeszcze tego za wzgledu na op&#65533;znienie w sieci) jest oznaczone przez geometryczna figure na siatce. Praktyczne w grze przez Internet.
network_opts_axesindicator_text Wskaznik osi:
network_opts_axesindicator_help Wskaznik osi pokazuje kierunek w jaki bedzie m&#65533;gl skrecic Tw&#65533;j cykl jako trzy linie. Jest to przydatne na serwerach czesto zmieniajacych ustawienia, abys wiedzial czego sie spodziewac zanim skrecisz.
network_opts_predict_text Przewidywanie:
network_opts_predict_help Przewiduje polozenie cyklu przeciwnika w trybie gry przez internet. Pozostawienie wylaczonego powoduje, ze grafika jest plynniejsza, jednak wlaczenie daje Ci lepszy widok na aktualna sytuacje. Ja mam wylaczone; Lag-O-Mierz jest dobra alternatywa. Jest zawsze wylaczone w trybie serwera.
network_opts_inrate_text Wskaznik danych wchodzacych:
network_opts_inrate_help Maksymalna liczba kilobajt&#65533;w jaka Twoja siec moze odebrac w ciagu kazdej sekundy. 1 dla modem&#65533;w 9.6k (gra bedzie ograniczona), 3 dla modem&#65533;w 28.8k (zazwyczaj bez klopot&#65533;w)...7 dla modem&#65533;w 56k, 8 dla ISDN, jeszcze wiecej dla innych modem&#65533;w, (A)DSL i LAN.
network_opts_outrate_text Wskaznik danych wychodzacych:
network_opts_outrate_help Maksymalna liczba kilobajt&#65533;w jaka Twoja siec moze wyslac w ciagu kazdej sekundy. Jezeli nie chcesz zakladac wlasnego serwera, ustaw na 2 lub 3; wiekszy przesyl nigdy nie jest uzywany. Oczywiscie, ustawienie wiekszej wartosci nigdy nie boli.
network_opts_deletepw_text Usun hasla
network_opts_deletepw_help Ta funkcja wykasuje wszystkie zapamietane hasla.
network_opts_deletepw_complete Hasla zostaly usuniete.
network_opts_minport_text Najmniejszy port:
network_opts_minport_help Najmniejszy port, kt&#65533;ry jest skanowany w poszukiwaniu serwer&#65533;w w sieci LAN.
network_opts_maxport_text Maximum Port:
network_opts_maxport_help Najwiekszy port, kt&#65533;ry jest skanowany w poszukiwaniu serwer&#65533;w w sieci LAN.
network_opts_master_text Wysylaj sygnal do serwera gl&#65533;wnego:
network_opts_master_help Czy chcesz informowac serwer gl&#65533;wny, o tym, ze wlasnie masz uruchomiony serwer? Jezeli wlaczysz te opcja i uruchomisz wlasny serwer, spodziewaj sie wizyty gosci.
network_custjoin_text Podlacz Do Serwera
network_custjoin_help Pozwala na reczny wyb&#65533;r serwera, do kt&#65533;rego chcesz sie podlaczyc.
network_custjoin_port_text Port Serwera:
network_custjoin_port_help Port sieciowy, na kt&#65533;rym nasluchuje serwer; musi byc taki sam, jak wybrano przy zakladaniu serwera, abys m&#65533;gl dolaczyc do gry.
network_custjoin_name_text Nazwa Serwera:
network_custjoin_name_help Nazwa lub adres IP serwera, do kt&#65533;rego chcesz dolaczyc.
network_host_text Stw&#65533;rz Gre Sieciowa
network_host_help Zal&#65533;z serwer.
network_host_name_text Nazwa Serwera:
network_host_name_help Nazwa serwera, kt&#65533;ra pojawi sie w przegladarce serwer&#65533;w. Wybierz jaka tylko chcesz - nie ma to wplywu na funkcjonalnosc gry.
network_host_port_text Port Serwera:
network_host_port_help Port sieciowy, na kt&#65533;rym nasluchiwal bedzie serwer.
network_host_host_text Zal&#65533;z Serwer
network_host_host_help Wejdz na siatke gry! Inni gracze beda mogli dolaczyc za pomoca opcji "Podlacz Do Serwera".
bookmarks_menu Zakladki Serwer&#65533;w
bookmarks_menu_help Dodaj, edytuj lub podlacz sie do serwer&#65533;w kt&#65533;re posiadasz w zakladkach.
bookmarks_menu_edit Edytuj Zakladki
bookmarks_menu_edit_help Edytuj lub dodawaj ulubione serwery.
bookmarks_menu_edit_slot Edytuj \1
bookmarks_menu_address Adres
bookmarks_menu_address_help Adres tego serwera.
bookmarks_menu_name Nazwa
bookmarks_menu_name_help Nazwa tego serwera. Uzywane tylko do wyswietlenia, nie dla powod&#65533;w funkcyjnych.
bookmarks_menu_connect Polacz z \1
bookmarks_menu_edit_connect_text Polacz Z Serwerem
bookmarks_menu_edit_connect_help Wejdz na siatke gry.
masters_menu Subkultury
masters_menu_help Dodawaj, edytuj i podlaczaj sie do innych serwer&#65533;w gl&#65533;wnych z powod&#65533;w specjalnych.
masters_menu_edit Edytuj Subkultury
masters_menu_edit_help Edytuj i dodawaj subkultury.
masters_menu_edit_slot Edytuj \1
masters_menu_address Adres
masters_menu_address_help Adres serwera gl&#65533;wnego rozporzadzajacego subkultura.
masters_menu_name Nazwa.
masters_menu_name_help Nazwa tego serwera. Uzywane tylko do wyswietlenia, nie dla powod&#65533;w funkcyjnych.
masters_menu_connect Przegladaj \1
masters_menu_edit_connect_text Przegladaj Subkulture
masters_menu_edit_connect_help Otwiera serwer gl&#65533;wny jako przegladarke serwer&#65533;w przypisanych do tej subkultury.
friends_menu Znajomi
friends_menu_help Edytuj swoich znajomych.
friends_enable Znajomi Aktywowani
friends_enable_help Wlacz/wylacz filtrowanie poprzez obecnosc znajomych.
friend_word Znajomy
friend_help Jesli wsr&#65533;d graczy podlaczonych do serwera znajdzie sie to imie, zostanie to wyraznie zaznaczone.
misc_menu_text R&#65533;zne Ustawienia
misc_menu_help Ustawienia, kt&#65533;rych nie umieszczono nigdzie indziej, np. dotyczace klawiatury.
misc_global_key_text Globalna Konfiguracja Klawiatury
misc_global_key_help Troszke ustawien klawiatury niezaleznych od aktywnego gracza.
misc_menuwrap_text Przeskok Menu:
misc_menuwrap_help Co sie dzieje, jezeli jestes na g&#65533;rze menu i wcisniesz klawisz "w g&#65533;re"?
misc_textout_text Wyjscie tekstowe:
misc_textout_help Wyswietlanie wiadomosci tekstowych (chat, status...) na ekranie. Wymuszone w grach sieciowych.
misc_moviepack_text Paczka Filmowa (moviepack):
misc_moviepack_help Jesli ta opcja jest aktywna, a Paczka Filmowa jest zainstalowana, \g wyswietli grafike jak w filmie.
language_first_help Jezyk, kt&#65533;rego \g bedzie uzywal
language_second_help Jezyk, kt&#65533;ry bedzie uzyty, jezeli nie znaleziono danego wyrazenia w pierwszym.
language_menu_title Ustawienia Jezyka
language_menu_help Wybierz jezyk uzywany przez \g do wyswietlania komunikat&#65533;w na ekranie.
language_menu_item_fist Pierwszy jezyk:
language_menu_item_first_help \g wyswietli wiekszosc wiadomosci w tym jezyku. Uzyj strzalek w lewo/prawo aby wybrac.
language_menu_item_second Drugi jezyk:
language_menu_item_second_help Jezeli dane wyrazenie nie jest dostepne w danym jezyku, \g uzyje drugiego aby wyswietlic ten komunikat (lub, w ostatecznosci po Angielsku). Uzyj strzalek w lewo/prawo aby wybrac.
player_police_text Blokady Graczy
player_police_help Pozwala wyciszyc jakiegos gracza, lub zaglosowac za jego wyrzuceniem.
player_police_silence_text Menu Wyciszenia
player_police_silence_help Pozwala lokalnie wyciszyc spamujacych graczy.
ignore_player_help Po wybraniu wszystkie wiadomosci od tego gracza zostana zablokowane.
ignore_player_text Wycisz \1
player_police_kick_text Menu Wyrzucania
player_police_kick_help Pozwala utworzyc ankiete dotyczaca wyrzucenia gracza z serwera.
kick_player_details_text Po zaakceptowaniu, \1 zostanie wyrzucony z tego serwera
kick_player_text Wyrzuc \1
kick_player_help Potwierdzenie utworzy ankiete wsr&#65533;d graczy na temat wyrzucenia tego gracza z serwera.
suspend_player_details_text Po zaakceptowaniu, \1 bedzie zawieszony na kilka rund.
suspend_player_text Zawies \1
vote_include_details_text Po zaakceptowaniu \1 zastanie dolaczony jako plik konfiguracji.
vote_include_text Zalacz \1
vote_include_error Zalaczony plik \1 nie istnieje, lub jest nieczytelny.\n
vote_include_message Zalaczanie pliku \1. Tylko uzytkownicy o poziomie \2 lub wyzszym otrzymaja informacje.\n
vote_command_details_text Jesli zaakceptowane komenda "\1" zostanie wykonana na serwere.
vote_command_text Komenda \1
vote_command_message Wykonywanie komendy "\1".\n
voting_menu_text Glosuj
voting_menu_help Glosuj na aktywne ankiety
vote_approve Zaakceptuj
vote_approve_help Wybierajac te opcje, zaznaczasz, ze zgadzasz sie z ta ankieta.
vote_dont_mind Nie wiem
vote_dont_mind_help Zostawiajac tak wybrane, odkladasz glosowanie na p&#65533;zniej.
vote_reject Odm&#65533;w
vote_reject_help Wybieraja te opcje, odmawiasz glosowania.
vote_details_help Ten wpis w menu opisuje szczeg&#65533;ly ankiety. Szczeg&#65533;ly: \1
vote_submitter_text Ankieta zostala wyslana przez \1.
player_menu_text Ustawienia Gracza \1 
player_menu_help Ustawienia kontroli kamery i cyklu dla gracza nr. \1
viewport_menu_title Dzielenie Ekranu...
viewport_menu_help Chcesz zagrac samemu, lub wolisz podzielic ekran dla trybu wieloosobowego?
viewport_conf_text Podzialy: 
viewport_conf_name_0 Pojedynczy Gracz
viewport_conf_name_1 Poziomy Podzial
viewport_conf_name_2 Pionowy Podzial
viewport_conf_name_3 Trzech Graczy, Wersja a
viewport_conf_name_4 Trzech Graczy, Wersja b
viewport_conf_name_5 Czterech Graczy
viewport_belongs_text Ekran \1 nalezy do gracza \2 (\3)
viewport_assign_text Przypisz Ekrany do Graczy
viewport_assign_help Do kt&#65533;rego z graczy nalezy kt&#65533;ra czesc ekranu?
player_authenticate_text Autentykacja
player_authenticate_help Jezeli posiadasz globalne ID, aktywowanie tej opcji zaloguje Cie za jego pomoca. Oczywiscie zostaniesz zapytany o haslo.
player_authenticate_action Zapytanie zostalo wyslane do serwera. Za chwile powinienes zostac zapytany o haslo.\n
player_name_text Imie:
player_name_help To, co zastapi wielokropek w zdaniu "Zwyciezca zostal  ... ". Uzyj klawiszy <lewo>/<prawo>, delete, backspace i wszystkich pozostalych klawiszy.
player_global_id_text Globalne ID:
player_global_id_help Wpisz tutaj globalne ID gracza, jesli takie posiadasz. Jesli masz konto na forum forums3.armagetronad.net, Twoim ID bedzie Tw&#65533;j login, zakonczony "@forums". Konta na innych stronach moge dac Ci inne ID.
player_input_text Konfiguracja Sterowania
player_input_help Ustaw kontrole klawiatura i mysza dla tego gracza.
input_for_player Konfiguracja Sterowania \1: \2
player_camera_input_text Konfiguracja sterowania kamera
player_camera_input_help Ustaw sterowanie kamera za pomoca klawiatury i myszy dla tego gracza.
camera_controls \1: Konfiguracja sterowania kamera
player_camera_text Ustawienia Kamery
player_camera_help Przygotuj ustawienia kamery.
player_chat_text Ustawienia Szybkiego Chatu
player_chat_chat Szybki Chat \1:
player_chat_chat_help Ustawia szybkie teksty, kt&#65533;re moga zostac wyslane przez nacisniecie jednego klawisza.
player_blue_text Niebieski:
player_blue_help Pozwala Ci ustawic niebieska skladowa Twojego koloru.
player_green_text Zielony:
player_green_help Pozwala Ci ustawic zielona skladowa Twojego koloru.
player_red_text Czerwony:
player_red_help Pozwala Ci ustawic czerwona skladowa Twojego koloru.
player_autologin_text Automatyczne Logowanie:
player_autologin_help Jesli aktywowane, po dolaczeniu do serwera procedura logowania rozpocznie sie automatycznie.
player_stealth_text Ukryj Globalne ID:
player_stealth_help Zazwyczaj Twoje globalne ID jest pokazywane wszystkim w momencie logowania, lub po wpisaniu komendy /players. Wybranie tej opcji przekaze serwerowi, ze wolalbys pozostac anonimowy. Serwer moze jednak pokazac Twoje ID moderatorom/administratorom, lub w og&#65533;le odm&#65533;wic Twojej prosbie.
player_spectator_text Tryb Obserwatora:
player_spectator_help W trybie obserwatora nie kontrolujesz pojazdu; mozesz tylko ogladac gre, tak jakbys juz byl niezywy. Inni gracze beda Cie widzieli w tabeli wynik&#65533;w i bedziesz m&#65533;gl z nimi rozmawiac, ale nie bedziesz startowal na poczatku rundy.
player_name_team_text Nazwij Druzyne po Graczu:
player_name_team_help Tu mozesz wybrac metode tworzenia nazwy druzyn: Wl oznacza, ze druzyna bedzie nosic nazwe od najstarszego gracza, Wyl oznacza, ze to bedzie prosta nazwa pochodzaca od koloru.
player_num_per_team_text Graczy na druzyne:
player_num_per_team_help Tutaj ustaw swoja ulubiona ilosc graczy w druzynie. Kiedy dolaczysz do gry, a najmniejsza z druzyn ma mniej graczy niz podano tutaj, dolaczysz wlasnie do tej druzyny. W przeciwnym wypadku utworzysz nowa druzyne. Tylko domyslne zachowanie jest tu wyspecyfikowane; w trakcie gry mozesz zmienic zesp&#65533;l.
player_camera_initial_text Kamera:
player_camera_initial_help Wybierz swoja ulubiona kamere tutaj.
player_camera_initial_int_text Wewnetrzna
player_camera_initial_int_help Widok z wnetrza Twojego pojazdu.
player_camera_initial_smrt_text Sprytna
player_camera_initial_smrt_help Sprytna kamera stara sie dac Ci najlepszy widok na akcje w kazdym momencie.
player_camera_initial_ext_text Zewnetrzna
player_camera_initial_ext_help Stala, zewnetrzna perspektywa.
player_camera_initial_free_text Wolna
player_camera_initial_free_help Ruchoma, latajaca kamera.
player_camera_initial_cust_text Wlasna
player_camera_initial_cust_help Konfigurowalna kamera podazajaca za pojazdem.
player_camera_initial_scust_text Wlasna Serwera
player_camera_initial_scust_help Konfigurowalna kamera podazajaca za pojazdem, pozycja jest ustalona przez administratora.
player_camera_fov_text FOV:
player_camera_fov_help Wybierz ulubione pole widoku - FOV (Field of vision).
player_camera_incam_text Dopusc Kamere Wewnetrzna:
player_camera_incam_help Przyciskajac przelacznik kamery, to pozwoli przelaczyc sie do kamery wewnetrznej.
player_camera_free_text Dopusc Kamere Wolna:
player_camera_free_help Przyciskajac przelacznik kamery, to pozwoli przelaczyc sie do kamery wolnej.
player_camera_fixed_text Dopusc Kamere Zewnetrzna:
player_camera_fixed_help Przyciskajac przelacznik kamery, to pozwoli przelaczyc sie do kamery zewnetrznej.
player_camera_smartcam_text Dopusc Kamere Sprytna
player_camera_smartcam_help Przyciskajac przelacznik kamery, to pozwoli przelaczyc sie do kamery Sprytnej.
player_camera_custom_text Dopusc Kamere Wlasna:
player_camera_custom_help Przyciskajac przelacznik kamery, to pozwoli przelaczyc sie do kamery wlasnej. (Ustawiane w pliku settings.cfg).
player_camera_server_custom_text Dop&#65533;sc Kamere Meritona
player_camera_server_custom_help Przyciskajac przelacznik kamery, to pozwoli przelaczyc sie do kamery Meritona.
player_camera_center_int_text Wysrodkuj Kamere:
player_camera_center_int_help Wl: Za kazdym razem, gdy skrecasz, kamera obr&#65533;ci widok, tak, aby podazac dokladnie za Toba. Praktyczne do gry na klawiaturze.\nWyl: samemu sterujesz polozeniem kamery; jest ono niezalezne od kierunku jazdy. Wybierz, jezeli sterujesz kamera za pomoca myszy, jak w Quake'u.
player_camera_wobble_text Wstrzasy Kamery Wewnetrznej:
player_camera_wobble_help Wl: kamera wewnetrzna buja sie razem z Twoim cyklem; mozna dostac choroby morskiej... \nWyl: kamera wewnetrzna zostaje na stalym polozeniu wzgledem kierunku, w kt&#65533;ry jedzie Tw&#65533;j cykl.
player_camera_autoin_text Automatyczna Kamera Wewnetrzna:
player_camera_autoin_help Wl: Sprytna kamera automatycznie przelacza sie na wewnetrzna, gdy wjedziesz doi tunelu. \nWyl: Sprytna kamera ustawia widok od g&#65533;ry, gdy wjedziesz do tunelu.
team_menu_title Menu Druzyn
team_menu_help Pozwala graczom zmieniac druzyny i tworzyc nowe.
team_menu_player_title Wybierz druzyne dla \1
team_menu_player_help Pozwala temu graczu podjac decyzje zwiazane z druzynami
team_menu_join \3dolacz do \1 (\2)
team_menu_join_help Wybierz, jesli chcesz dolaczyc do druzyny \1.
team_menu_create stw&#65533;rz nowa druzyne
team_menu_create_help Wybierz, jezeli zyczysz sobie zalozyc wlasna druzyne.
team_menu_spectate dolacz do obserwatr&#65533;w
team_menu_spectate_help Wybierz, jesli chcesz poogladac i pogadac.
team_owned_by \1's Team
team_ai \1's AI Team
team_empty <brak>
team_name_blue Druzyna Niebieska
team_name_gold Druzyna Zlota
team_name_red Druzyna Czerwona
team_name_green Druzyna Zielona
team_name_violet Druzyna Fioletowa
team_name_ugly Druzyna Brzydka
team_name_white Druzyna Biala
team_name_black Druzyna Czarna
sound_menu_text Ustawienia dzwieku
sound_menu_help Konfiguracja jakosci dzwieku.
sound_menu_sources_text Zr&#65533;dla dzwieku:
sound_menu_sources_help Ilosc zr&#65533;del dzwieku, jakie beda miksowane i odtwarzane; zbyt niska wartosc zaowocuje okresowym zanikaniem dzwieku r&#65533;znych waznych element&#65533;w gry (Tw&#65533;j wlasny cykl), zbyt duza natomiast moze zezrec moc CPU. Dobra wartoscia dla wolniejszych komputer&#65533;w jest 6.
sound_menu_quality_text Jakosc dzwieku
sound_menu_quality_help Okresla jakosc dzwieku; aktualnie dostepne sa tylko tryby 16-to bitowe.
sound_menu_quality_off_text Wyl.
sound_menu_quality_off_help Wylacza calkowicie dzwiek
sound_menu_quality_low_text Niska
sound_menu_quality_low_help Wyjscie dzwiekowe - 16 bit 11025 Hz stereo.
sound_menu_quality_medium_text Srednia
sound_menu_quality_medium_help Wyjscie dzwiekowe - 16 bit 22050 Hz stereo.
sound_menu_quality_high_text Wysoka
sound_menu_quality_high_help Wyjscie dzwiekowe - 16 bit 44100 Hz stereo.
sound_menu_buffer_text Wielkosc Bufora:
sound_menu_buffer_help Wybiera rozmiar bufora dzwieku.
sound_menu_buffer_vsmall_text Bardzo maly
sound_menu_buffer_vsmall_help Okolo 0.02s, ale duze prawdopodobienstwo bled&#65533;w w dzwieku.
sound_menu_buffer_small_text Maly
sound_menu_buffer_small_help Ponizej 0.04s, ale prawdopodobienstwo bled&#65533;w w dzwieku.
sound_menu_buffer_med_text Normalny
sound_menu_buffer_med_help Okolo 0.1s, and wciaz moga pojawiac sie artefakty.
sound_menu_buffer_high_text Duzy
sound_menu_buffer_high_help Okolo 0.2s, raczej bezblednie.
sound_menu_buffer_vhigh_text Bardzo duzy
sound_menu_buffer_vhigh_help Okolo 0.4s.
display_settings_menu Ustawienia Grafiki
display_settings_menu_help Konfiguracja systemu graficznego..
screen_mode_menu Tryb Ekranu
screen_mode_menu_help Rozdzielczosc ekranu itp.
preferences_menu Preferencje
preferences_menu_help Opcje, kt&#65533;re zaleza bardziej od Twoich preferencji, niz od wydajnosci komputera.
hud_menu Ustawienia HUD
hud_menu_help Zmieniaj opcje wyswietlacza HUD (ang. heads up display).
detail_settings_menu Ustawienia detali
detail_settings_menu_help Pozwala dostosowac ilosc szczeg&#65533;l&#65533;w do wydajnosci Twojego komputera.
performance_tweaks_menu Ustawienia wydajnosci
performance_tweaks_menu_help Te ustawienia moga poprawic wydajnosc gry, ale nie dzialaja na wszystkich systemach.
graphics_load_defaults_text Przywr&#65533;c Domyslne
graphics_load_defaults_help To przywr&#65533;ci te ustawienia, na kt&#65533;rych komputer dzialal poprawnie, wedlug tego glupiego programu.
feature_disabled_text Wyl.
feature_disabled_help Opcja jest aktualnie nieaktywna.
feature_default_text Ust. Systemu
feature_default_help Tw&#65533;j system zadecyduje o tym ustawieniu.
feature_enabled_text Wl.
feature_enabled_help Ta opcja jest wlaczona.
texture_menuitem_help Wybiera tryb wyswietlania tekstur. Zwr&#65533;c uwage, jak wplywa to na tlo menu. Aktualny stan:
texture_off_text Wyl.
texture_off_help W og&#65533;le brak tekstur.
texture_nearest_text Najblizsze
texture_nearest_help Najszybciej, ale najbrzydziej: bez filtrowania ani detali. Nie zalecane.
texture_bilinear_text Dwuliniowe
texture_bilinear_help Ciagle brzydko: tekstury sa filtrowane, ale caly czas nie ma poziomu detali. Nie zalecane.
texture_mipmap_nearest_text MipMapy - Najblizsze
texture_mipmap_nearest_help Bez filtrowania, ale sa detale (MipMapy). Jezeli uzywasz softwarowego generowania, a chcesz zobaczyc tekstury, wybierz ten tryb.
texture_mipmap_bilinear_text MipMapy - Dwuliniowe
texture_mipmap_bilinear_help Filtrowanie + poziomy detali. Nie najlepsze, ale da sie uzywac na starszych akceleratorach 3D.
texture_mipmap_trilinear_text MipMapy - Tr&#65533;jliniowe
texture_mipmap_trilinear_help Filtrowanie i interpolacja pomiedzy poszczeg&#65533;lnymi poziomami detali. Wyglada plynnie i jest tak samo szybkie jak "MipMapy - Dwuliniowe" na wiekszosci nowszych kart graficznych. Ta opcja jest czasami ignorowana.
screen_resolution_text Rozdzielczosc ekranu:
screen_resolution_help Wybiera rozdzielczosc ekranu. Zmiany beda widoczne dopiero gdy ponownie uruchomisz \g lub wybierzesz opcje "Zaakceptuj Zmiany" ponizej.
window_size_text Rozmiar Okna:
window_size_help Wybiera rozmiar okna. Zmiany beda widoczne dopiero gdy ponownie uruchomisz \g lub wybierzesz opcje "Zaakceptuj Zmiany" ponizej.
screen_custom_text Wlasne
screen_custom_help Akceptuje ustawienia zmiennych CUSTOM_SCREEN_WIDTH and CUSTOM_SCREEN_HEIGHT w pliku artr.cfg (Windows) lub ~/.ArmageTronrc (Linux) by ustawic wlasne wymiary ekranu.
screen_fullscreen_text Pelny Ekran:
screen_fullscreen_help Przelacza pomiedzy trybami Pelnego Ekranu i Okna. Tak jak z rozdzielczoscia, zmiany beda widoczne dopiero gdy ponownie uruchomisz \g lub wybierzesz opcje "Zaakceptuj Zmiany" ponizej.
screen_colordepth_text Glebia Kolor&#65533;w:
screen_colordepth_help Wybierz glebie kolor&#65533;w na kt&#65533;rej \g ma pracowac. Zmiany beda widoczne dopiero gdy ponownie uruchomisz \g lub wybierzesz opcje "Zaakceptuj Zmiany" ponizej.
screen_colordepth_16_text 16 Bit&#65533;w
screen_colordepth_16_help Zazwyczaj okreslane jako slaba jakosc, ale \g nie uzywa zbyt wielu efekt&#65533;w graficznych, wiec wyglada calkiem w porzadku.
screen_colordepth_desk_text Domyslne
screen_colordepth_desk_help Glebia kolor&#65533;w Twojego systemu; zazwyczaj taka sama jaka masz na pulpicie.
screen_colordepth_32_text 32 Bity
screen_colordepth_32_help Wysoka jakosc.
screen_zdepth_text Glebokosc bufora Z:
screen_zdepth_help Glebia na buforze z; okresla jakosc widocznosci glebi. Zmiany beda widoczne dopiero gdy ponownie uruchomisz \g lub wybierzesz opcje "Zaakceptuj Zmiany" ponizej.
screen_zdepth_16_text 16 Bit&#65533;w
screen_zdepth_16_help Nie zalecane, ale zazwyczaj bedzie dzialac.
screen_zdepth_desk_text Domyslne
screen_zdepth_desk_help Taki sam jak glebia koloru; to jest najbardziej kompatybilna opcja.
screen_zdepth_32_text 32 Bity
screen_zdepth_32_help Wymus 32-bitowy bufor z. Jezeli zadziala, podniesie jakosc 16-to bitowej glebi koloru.
screen_check_errors_text Sprawdzaj Bledy:
screen_check_errors_help Czy interesuja nas bledy i ostrzezenia zwracane przez karte graficzna? Zazwyczaj najlepiej jest nie dotykac tej opcji.
screen_use_sdl_text Uzywaj SDL/OpenGL:
screen_use_sdl_help Aktywuje uzycie czystej procedury inicjacji OpenGl; jesli wylaczone, \g uzyje nieeleganckiej metody, kt&#65533;ra byla konieczna z SDL 1.0.
screen_grab_mouse_text Przechwytuj mysz:
screen_grab_mouse_help Jezeli wlaczone, wskaznik myszy jest, wysrodkowany po kazdym jej ruchu; jest wiec zatem nimozliwe by op&#65533;scic nia ekran gry. Ta opcja jest uzyteczna tylko gdy grasz w \g w trybie okna.
screen_apply_changes_text Zaakceptuj zmiany
screen_apply_changes_help Pr&#65533;buje zatwierdzic zmiany bez koniecznosci opuszczania gry. Uzywaj wylacznie na wlasne ryzyko.
screen_keep_window_active_text Zawsze Aktywny
screen_keep_window_active_help Czy \g ma zostac aktywny, kiedy jest w trybie okna i straci kursor?
detail_floor_mirror_text Lustro Podlogi:
detail_floor_mirror_help Kr&#65533;te obiekty powinny miec swoje odbicie na podlodze?
detail_floor_mirror_off_text Wyl.
detail_floor_mirror_off_help Zadne
detail_floor_mirror_obj_text Tylko Obiekty
detail_floor_mirror_obj_help Wszystkie poruszajace sie obiekty
detail_floor_mirror_ow_text Obiekty i sciany
detail_floor_mirror_ow_help To, co najwazniejsze w grze
detail_floor_mirror_ev_text Wszystko!
detail_floor_mirror_ev_help Zupelnie wszystkie elementy gry
detail_dither_text Dithering:
detail_dither_help Jezeli glebia kolor&#65533;w, kt&#65533;ra aktualnie masz ustawiona nie pozwala na wygenerowanie danego koloru, bedzie on symulowany przez mieszanie innych. Wylaczenie tej opcji spowoduje poprawienie jakosci obrazu generowanego przez gre na niekt&#65533;rych systemach; ale w malej rozdzielczosci wlaczenie jej poprawi og&#65533;lny wyglad.
detail_floor_text Detale Podlogi:
detail_floor_help \g zna r&#65533;zne metody rysowania podlogi i siatki gry; te lepiej wygladajace moga jednak kosztowac troche FPS (Klatek na sekunde).
detail_floor_no_text Bez podlogi
detail_floor_no_help Nie rysuj w og&#65533;le niczego. Najszybsza mozliwosc.
detail_floor_grid_text Tylko siatka.
detail_floor_grid_help Tylko linie siatki sa rysowane. To dobry wyb&#65533;r, jezeli uzywasz generowania softwarowego.
detail_floor_tex_text Teksturowana plaszczyzna
detail_floor_tex_help Rysowana jest nieskonczona plaszczyzna z naniesiona teksture. Zalecane dla wlascicieli kart graficznych 3d.
detail_floor_2tex_text Podw&#65533;jna teksturowana plaszczyzna
detail_floor_2tex_help Tak samo jak w "Teksturowana plaszczyzna", podloga jest nieskonczona, teksturowana plaszczyzna. Ale tym razem rysowane sa dwie grupy linii w oddzielnych krokach, co owocuje ostrzejszym obrazem.
detail_alpha_text P&#65533;lprzezroczystosc:
detail_alpha_help Niekt&#65533;re obiekty w grze sa p&#65533;lprzezroczyste. Z wiekszoscia kart 3d nie kosztuje wydajnosci, ale spowalnia gre przy generowaniu softwarowym.
detail_smooth_text Gladkie Cieniowanie:
detail_smooth_help Niech krawedzie wygladaja na zaokraglone poprzez dodanie im eleganckiego cienia. Even software rendering is not slowed down by activating this.
detail_text_truecolor_text Tekstury TrueColor:
detail_text_truecolor_help Przechowuje tekstury w jakosci 32 bit zamiast 16.
pref_sparks_text Iskry:
pref_sparks_help Swiecace iskry wylatujace z rozbitego pojazdu.
pref_explosion_text Eksplozje:
pref_explosion_help Wlacza eksplozje cyklu kiedy gracz ulegnie wypadkowi.
pref_skymove_text Ruch nieba:
pref_skymove_help Aktywuje animacje nizszego platu nieba.
pref_lowersky_text Nizsze niebo:
pref_lowersky_help Aktywuje wyswietlanie nizszej warstwy nieba w postaci chmur/plazmy. Moze oslabic wydajnosc.
pref_uppersky_text Wyzsze niebo:
pref_uppersky_help Wlacza wyswietlanie g&#65533;rnego platu nieba, plaszczyzny podobnej do podlogi. Moze oslabic wydajnosc.
pref_highrim_text Wysokie krawedzie:
pref_highrim_help Jezeli wlaczone, sciany krawedzi beda nieskonczenie wysokie. W przeciwnym wypadku beda wysokosci scian gracza.
pref_headlight_text Pokaz swiatlo cyklu:
pref_headlight_help Wyswietla swiatlo rozjasniajace droge przed Twoim cyklem. Musi byc akceptowane przez Twoja karte wideo.
pref_showhud_text Pokaz HUD
pref_showhud_help Jezeli wlaczone, w trybie jednego gracza beda wyswietlane informacje na ekranie.
pref_showfastest_text Pokaz Najszybszego
pref_showfastest_help Pokaz w HUD gracza, kt&#65533;ry osiagnal najwieksza predkosc.
pref_showscore_text Pokaz Wynik
pref_showscore_help Pokazuje w HUD Tw&#65533;j wynik, oraz najwyzszy wynik.
pref_showenemies_text Pokaz Przeciwnik&#65533;w
pref_showenemies_help Wyswietla w HUD, ile graczy jest wciaz zywych.
pref_showtime_text Pokaz Czas
pref_showtime_help Pokazuje w HUD aktualna godzine.
pref_show24hour_text Pokaz zegar 24-godzinny
pref_show24hour_help Jezeli wlaczone, zegar bedzie 24-godzinny, przeciwnie - 12-godzinny.
pref_showping_text Pokaz Ping
pref_showping_help Pokazuje Tw&#65533;j aktualny Ping w HUD.
pref_showbrake_text Pokaz Miernik Hamulca
pref_showbrake_help Pokazuje w HUD aktualny stan Twoich hamulc&#65533;w.
pref_showspeed_text Pokaz Predkosciomierz
pref_showspeed_help Pokazuje Predkosciomierz w HUD.
pref_showrubber_text Pokaz Miernik Rubber'a
pref_showrubber_help Pokazuje status Twojego Rubber'a w HUD.
misc_fps_text Pokaz FPS:
misc_fps_help Wyswietla w HUD aktualny FPS - ilosc klatek na sekunde.
tweaks_displaylists_text Listy wyswietlania
tweaks_displaylists_help Listy wyswietlania to funkcja OpenGl sluzaca wyswietlaniu jednej rzeczy wiele razy; jest normalnie uzywana do wyswietlania cykli i innej geometrii. Jednakze niekt&#65533;re implementacje sa zepsute, przez co powinienes wylaczyc te opcje jezeli nie widzisz cykli.
tweaks_displaylists_off_text Wyl.
tweaks_displaylists_off_help Nie uzywaj list wyswietlania.
tweaks_displaylists_cac_text Tw&#65533;rz i wywoluj
tweaks_displaylists_cac_help Uzywaj; Tw&#65533;rz je i wywoluj bezposrednio. Rekomendowane.
tweaks_displaylists_cae_text Tw&#65533;rz i wykonuj
tweaks_displaylists_cae_help Uzywaj; Tw&#65533;rz je i wykonuj po wypelnieniu. Dzial wolniej niz Tw&#65533;rz i wywoluj.
tweaks_infinity_text Nieskonczonosc:
tweaks_infinity_help Niekt&#65533;re plaszczyzny (podloga, niebo) maja nieskonczone wymiary; jezeli ta opcja jest wlaczona, to sa one faktycznie rysowane jako nieskonczone. Niekt&#65533;re systemy nie lubia takiej opcji, wiec wylacz ja, jezeli podloga i siatka sa popsute.
menuitem_exit_text Powr&#65533;t
menuitem_exit_help Zamyka to menu i powraca do poprzedniego.
menuitem_accept Zaakceptuj
menuitem_accept_help Akceptuje zmiany w tym menu i kontynuuje.
input_item_help Aby zmienic, nacisnij ENTER lub SPACJE, nastepnie nacisnij klawisz/przycisk myszy, kt&#65533;ry chcesz przypisac do tej funkcji. Mozesz r&#65533;wniesz poruszac myszka.
input_press_any_key Nacisnij dowolny klawisz!
menuitem_toggle_on Wl.
menuitem_toggle_off Wyl.
timer_hickup Przeskok zegara o \1 sek. znaleziony i zrekompensowany. Jezeli bedzie sie to zdarzalo czesto, powinienes sprawdzic, czy Tw&#65533;j systemowy zegar dziala poprawnie..\n
welcome_message_heading Witamy w \g!
welcome_message_intro Domyslne ustawienia zostaly wprowadzone, nawiazujac do Twojej konfiguracji\n\n
welcome_message_vendor GL Vendor   : 
welcome_message_renderer GL Renderer : 
welcome_message_version GL Version  : 
welcome_message_finish \nMilej Gry!\n
setting_legacy_clientblock Ustawienie \1 (Group: \2) odstaje od wartosci domyslnej; klienci starsi niz \3 nie zostana wpuszczeni.\n
setting_legacy_revert Ustawienie \1 (Group: \2) odstaje od wartosci domyslnej; zostanie do niej przywr&#65533;cone, gdy podlacza sie klienci starsi niz \3.\n
setting_legacy_ignore Ustawienie \1 (Group: \2) odstaje od wartosci domyslnej; klienci starsi niz \3 moga miec problemy.\n
setting_legacy_change_blocked Ustawienie \1 (Group: \2) nie moze byc teraz zmienione; podlaczeni sa klienci starsi niz \3.\n
league_message_rose \1 wszedl na miejsce \3 na \4 zamiast \2.
league_message_dropped \1 spadl na miejsce \3 na \4 zamiast \2.
league_message_greet_intro Jestes 
league_message_greet_sep ,
league_message_greet_lastsep i 
league_message_greet numer \1 na \2 - \3
league_message_greet_new not na \3
won_rounds_description lista wygranych rund w trybie wieloosobowym
won_matches_description lista wygranych meczy w trybie wieloosobowym
highscore_description najlepsze wyniki pojedynczego gracza
highscore_message_entered \1 dolaczyl do \2 z \3 punktami
highscore_message_improved \1 powiekszyl sw&#65533;j personalny rekord w /\2/ to \3 
highscore_message_move_top i wysunal sie na prowadzenie!
highscore_message_move_pos i przeskoczyl na pozycje \4.
highscore_message_stay_top i pozostal na prowadzeniu.
highscore_message_stay_pos ,ale zostal na pozycji \4.
ladder_description rankingu
ladder_message_entered \1 dolaczyl do \2 z \3 punktami
ladder_message_gained \1 zdobyl \5 punkt&#65533;w w \2 
ladder_message_lost \1 stracil \5 punkt&#65533;w w \2 
ladder_message_move_top i wysunal sie na prowadzenie!
ladder_message_move_pos i przeskoczyl na pozycje \4.
ladder_message_stay_top i pozostal na prowadzeniu.
ladder_message_stay_pos ,ale zostal na pozycji \4.
online_activity_nobody Nikogo online.
online_activity_onespec Tylko jeden uzytkownik w trybie obserwatora.
online_activity_manyspec \1 uzytkownik&#65533;w online w trybie obserwatora.
online_activity_napping Nikogo tu ni ma. Biore drzemke...
gamestate_deleting_objects Usuwanie obiekt&#65533;w...\n
gamestate_deleting_grid Usuwanie siatki...\n
gamestate_creating_grid Tworzenie siatki...\n
gamestate_done gotowe!\n
gamestate_timeout_intro \n\nKoniec czasu! Przyczyna:\n
gamestate_timeout_message Uzytkownik \1 nie wie o NetObjects \2 ( \3 ).\n
gamestate_reset_center Reset
gamestate_reset_console Po tej rundzie nastapi reset wszystkich wynik&#65533;w i rozpocznie sie nowy mecz.\n
gamestate_resetnow_center Nowy Mecz
gamestate_resetnow_console Kasowanie wynik&#65533;w...\n
gamestate_resetnow_log Nowy mecz\n
gamestate_newround_console Start (runda \1 z \2 )!\n
gamestate_newround_goldengoal Start (runda dodatkowa - kto zdobedzie przewage wygrywa)!\n
gamestate_newround_log Nowa runda\n
gamestate_chat_wait Oczekiwanie do \2 sek., az \1 skonczy rozmawiac.\n
gamestate_wait_players Czekanie na prawdziwych graczy...\n
gamestate_wait_players_con Czekanie na prawdziwych graczy (tylko obserwatorzy online)...\n
gamestate_tensecond_warn Zostalo dziesiec sekund!\n
gamestate_30seconds_warn Zostalo 30 sekund!\n
gamestate_minute_warn Zostala jedna minuta!\n
gamestate_2minutes_warn Zostaly dwie minuty!\n
gamestate_5minutes_warn Zostalo piec minut!\n
gamestate_10minutes_warn Zostalo 10 minut!\n
gamestate_champ_center Zwyciezca meczy: \1
gamestate_champ_console Og&#65533;lny zwyciezca: \1 
gamestate_champ_scorehit z \1 punktami.\n
gamestate_champ_timehit az przekroczony zostal limit \1 minut.\n
gamestate_champ_default po \1 rundach.\n
gamestate_champ_finalscores Wyniki koncowe:\n
gamestate_winner_winner Zwyciezca: 
gamestate_winner_ai AI.
gamestate_winner_humans Ludzie.
instant_win_activated Strefa natychmiastowej wygranej zostala aktywowana! Wjedz do niej aby wygrac runde!\n
instant_round_end_activated Strefa konca rundy aktywowana! Wjedz do niej aby rozpoczac nowa runde.\n
instant_death_activated Strefa smierci aktywowana! Unikaj jej!\n
player_admin_kill \1 0xRESETTzostal odlaczony przez administratora.\n
player_admin_slap_free \1 0xRESETTzostal spoliczkowany przez administratora.\n
player_admin_slap_win \1 zostal przytulony przez administartora i dostal \2 pkt.\n
player_admin_slap_lose \1 zostal spoliczkowany przez administratora i starcil \2 pkt.\n
slap_help Karze danego gracza okreslona iloscia punkt&#65533;w.
player_win_instant \1 otrzymal \2 pkt. za dotkniecie strefy zwyciestwa.\n
player_win_conquest \1 otrzymal \2 pkt. za zdobycie bazy przeciwnika.\n
player_win_held_fortress \1 otrzymal \2 pkt. za utrzymanie wlasnej bazy.\n
player_lose_held_fortress \1 stracil \2 pkt. za bycie zbyt defensywnym.\n
player_win_conquest_specific \1 otrzymal \2 pkt. za zdobycie bazy \3'.\n
player_kill_collapse \1 zostal zniszczony przez jego wlasna, zapadajaca sie strefe..\n
player_win_hole \1 dostal \2 pkt. za poswiecenie dla dobra druzyny.\n
player_lose_hole 0xffff00On zrobil 0xff7f00DZIURE!!1!!0xRESETT \1 stracil \2 pkt. za swoje nieuczciwe zachowanie.\n
player_no_longer_suspended \1 0x77ff77zn&#65533;w moze grac.\n
player_suspended \1 0xff7777zostaje zmuszony do bycia w trybie obserwatora przez najblizsze \2 rund.\n
zone_collapse_harmless Strefa \1 zapadla sie nieszkodliwie, szczescie przeciwnik&#65533;w!\n
player_teamleave_disallowed Niestety, to nie dziala z automatycznym przypisywaniem druzyn.\n
player_teamchanges_disallowed Administrator zabronil zmian w druzynach.\n
player_teamchanges_suspended Niestety, jestes wylaczony z gry na nastepne \1 rund.\n
player_teamchanges_accesslevel Niestety, masz na niski poziom dostepu (\1) do gry. Wymagany poziom to \2.\n
player_vote_accesslevel Niestety, masz na niski poziom dostepu (\1) aby zaproponowac taka ankiete. Wymagany poziom to \2.\n
player_pingcharity_changed Zr&#65533;wnanie pinga zmienilo sie na \2, stara wartosc to \1.\n
spam_protection_repeat OCHRONA PRZED SPAMEM: juz powiedziales: \1\n
spam_protection OCHRONA PRZED SPAMEM: jestes wyciszony na \1 sekund.\n
spam_protection_silenceall OCHRONA PRZED SPAMEM: rozmowa jest wylaczona.\n
spam_protection_silenced OCHRONA PRZED SPAMEM: zostales wyciszony przez administratora.\n
spam_protection_silenced_default OCHRONA PRZED SPAMEM: aby rozmawiac, musisz najpierw otrzymac do tego prawo.\n
player_silenced \10xff7777 zostal wyciszony.\n
player_voiced \10x77ff77 otrzymal prawo do rozmowy.\n
player_allowed_teamchange \10x77ff77 moze juz zmieniac druzyne.\n
player_disallowed_teamchange \10xff7777 nie moze zmieniac druzyn.\n
vote_spam_protection OCHRONA PRZED SPAMEM: nie mozesz proponowac wiecej ankiet przez \1 sek.\n
chat_title_text M&#65533;w:
player_entered_game \1 0x7fff7fdolaczyl do gry.\n
player_entered_spectator \1 0x7fff7fdolaczyljako obserwator.\n
player_left_spectator 0xff7f7fObserwator \1 0xff7f7fopuscil gre.\n
player_left_game \1 zostal wyrzucony z \2 pkt.\n
player_leaving_game \1 0xff7f7fopuscil gre.\n
player_renamed \2 teraz ma imie \1.\n
player_got_renamed \2 dostal nowa nazwe "\1".\n
player_will_be_renamed \2 bedzie mial nowe imie \1.\n
player_rename_rejected_votekick \1 0xffffffnie moze zmienic nazwy na \2 0xffffffponiewaz wlasnie trwa ankieta na jego temat.\n
player_rename_rejected_admin \1 0xffffffnie moze zmienic nazwy na \20xffffff, bo to imie jest zablokowane przez administratora.\n
player_allowed_rename \1 0x7fff7fzn&#65533;w moze zmieniac swoja nazwe.\n
player_disallowed_rename \1 0xff7f7fnie moze wiecej zmieniac swojej nazwy.\n
player_welcome \n\nWitaj \1! Ten serwer jest w wersji \2.\n
player_win_default \1 zdobyl \2 pkt. z bardzo dziwnej przyczyny.\n
player_lose_default \1 stracil \2 pkt. z nietypowego powodu.\n
player_lose_suicide \1 popelnil samob&#65533;jstwo, tracac \2 pkt.\n
player_free_suicide \1 popelnil samob&#65533;jstwo.\n
player_win_frag \1 zniszczyl \3 dostajac \2 pkt.\n
player_win_survive \1 zdobyl \2 pkt. za przetrwanie.\n
player_free_frag \1 zniszczyl \2.\n
player_teamkill \1 zniszczyl \2, kt&#65533;ry jest z nim w druzynie! Boo! Za to nie ma punkt&#65533;w!\n
player_win_frag_ai \1 otrzymal \2 pkt. za zniszczenie gracza AI.\n
player_lose_frag \1 stracil \2 pkt., poniewaz wjechal w sciane.\n
player_lose_rim \1 stracil \2 pkt. pr&#65533;bujac uciec poza siatke gry.\n
player_win_survivor \1 zostal nagrodzony \2 pkt. za przetrwanie.\n
player_joins_team \1 chcialby zagrac dla \2 w nastepnej rundzie.\n
player_joins_team_wish \1 ciagle chce grac \2, ale aktualnie nie jest to dozwolone.\n
player_joins_team_noex \1 chce grac dla druzyny, kt&#65533;ra przestala istniec, ignorowanie prosby.\n
player_leave_team_wish \1 chce opuscic \2 w nastepnej rundzie.\n
player_leave_game_wish \1 nie chce grac nastepnej rundy.\n
player_joins_team_start \1 0x7fff7fgra dla \2.\n
player_changes_team \1 0x7f7fffzmienia druzyne z \3 na \2.\n
player_leaves_team \1 0xff7f7fopuscil \2.\n
player_creates_team \1 zalozyl nowa druzyne - \2.\n
player_nocreate_team \1 nie moze teraz zalozyc nowej druzyny.\n
player_nojoin_team \1 nie moze teraz dolaczyc do \2.\n
player_not_on_team Nie jestes druzyna.\n
player_team_message Druzyna
player_spectator_message Obserwatorzy
no_real_teams Nie ma druzyn z ponad jednym graczem.\n
player_topologypolice Rozkaz z Kontroli Mapy: \1
team_shuffle \1, kt&#65533;ry dotad startowal na pozycji \2, przetasowal sie i teraz wyruszy z pozycji \3.
player_noshuffleup Nie wolno Ci tasowac.\n
player_noshuffle Twoje tasowanie nie przynioslo zadnego efektu.\n
player_shuffle_error /shuffle expects a number as argument; an explicit sign (+/-) will change your position by the indicated number of steps, no sign will shuffle you to the given position.\n
add_help_topic_help Dodaj nowy temat pomocy uzyskiwany przy pomocy komendy /help. Uzycie: ADD_HELP_TOPIC <temat> <kr&#65533;&#65533;tki opis> <tekst>
add_help_topic_usage Uzycie: ADD_HELP_TOPIC <temat> <kr&#65533;&#65533;tki opis> <tekst>.\n
add_help_topic_success Dodano temat pomocy "\1".\n
remove_help_topic_help Usun temet pomocy.
remove_help_topic_success Usunieto temat pomocy "\1".\n
remove_help_topic_notfound Temat pomocy "\1" nie istnieje.\n
rtfm_announcement \2 chcialby \3 wiedziec o /help \1.\n
help_introductory_blurb_help Wiadomosc wyswietlana przed lista temat&#65533;w, gdy ktos zapyta /help bez argument&#65533;w.
help_topics_list_start Powiedz /help TEMAT by uzyskac pomoc na ten temat.\n
help_topic_not_found Temat pomocy \1 nie zostal znaleziony. Wpisz /help bez argument&#65533;w, aby zobaczyc liste temat&#65533;w pomocy.\n
help_commands_shortdesc Lista wszystkich komend tekstowych.
help_commands_text Ten temat jest pusty. Uzyj jednego z podtemat&#65533;w.
help_commands_chat_shortdesc Podstwawowe komendy
help_commands_chat_text 0x88ff88/me <wiadomosc>0xffff88: Wysyla opis akcji, jak w "/me is a noob."\n0x88ff88/msg <czesc nicku> <wiadomosc>0xffff88: Wysyla prywatna wiadomosc, kt&#65533;ra zobaczy tylko wybrany gracz\n0x88ff88/team <wiadomosc>0xffff88: Wysyla wiadomosc do calej Twojej druzyny, lub do wszystkich obserwator&#65533;w, jesli jestes jednym z nich.
help_commands_team_shortdesc Podstawowe komendy zarzadzania druzyna
help_commands_team_text 0x88ff88/teamshuffle0xffff88: Przemieszcza Cie, tak, abys w nastepnej rundzie startowal z pozycji skrzydlowego.\n0x88ff88/teamshuffle <pozycja>0xffff88: Przetasowuje tak, abys sie znalazl na wybranej pozycji.\n0x88ff88/teamshuffle [+|-]<offset>0xffff88: Przetasowuje Cie o okreslona iloscpozycji w g&#65533;re/d&#65533;l\n0x88ff88/teamleave0xffff88: Opuszcza aktualna druzyne. Dziala tylko na niekt&#65533;rych serwerach.\n0x88ff88/teams0xffff88: Wyswietla liste druzyn i ich formacje.
help_commands_pp_shortdesc Komendy zachowan graczy
help_commands_pp_text 0x88ff88/players [<szukany>]0xffff88: Wyswietla liste graczy z odrobina innych informacji. Mozesz tez wyszukiwac graczy w ten spos&#65533;b.\n0x88ff88/vote kick|suspend <player>0xffff88: Rozpoczyna ankiete o wykopaniu/zawieszeniu gracza.
help_commands_auth_shortdesc Komendy zwiazane z autentykacja.
help_commands_auth_text 0x88ff88/login [<uzytkownik>]@<autentykujacy>0xffff88: Autentykuje Cie. Spr&#65533;buj @forums jesli masz konto na https://forums3.armagetronad.net/\n0x88ff88/logout0xffff88: Wylogowuje, abys m&#65533;gl sie zalogowac, jako ktos inny.\n0x88ff88/vote include <plik>0xffff88: Zaczyna ankiete o dolaczeniu jakiegos pliku\n0x88ff88/vote command <komenda>0xffff88: Zaczyna ankiete o wykonaniu jakejs komendy na serwerze\n0x88ff88/admin <komenda>0xffff88: Wykonaj komende na konsoli, o ile masz odpowiednie uprawnienia.\n0x88ff88/op <gracz> [+|-]<poziom dostepu>0xffff88: Daje temu graczu nowy poziom dostepu; domyslnie o jeden lepszy.\n0x88ff88/deop <gracz>0xffff88: Przeciwienstwo /op; zabiera jeden poziom graczu. OOczywiscie, dziala tylko na graczach, kt&#65533;rzy maja mniejszy poziom dostepu od ciebie.\n
help_commands_auth_levels_shortdesc Poziomy dostepu
help_commands_auth_levels_text 0x88ff880 (Wlasciciel)0xffff88: Wlasciciel serwera. Komendy wpisane na konsoli sa wykonywane z jego uprawnieniami.\n0x88ff881 (Administrator)0xffff88: Administrator serwera. Domyslnie, jest tak samo potezny jak wlasciciel.\n0x88ff882 (Moderator)0xffff88: Moderator serwera. Moze uzywac komendy /admin, ale tylko do zarzadzania uzytkownikami.\n0x88ff887 (Kapitan druzyny)0xffff88: Domyslnie, nie ma praw administratora.\n0x88ff888 (Czlonek druzyny)0xffff88: Wlasciciele zwyklych kont w druzynie otrzymuja ten poziom.\n0x88ff8812 (Lokalny uzytkownik)0xffff88: Gracze z kontem lokalnym otrzymuja ten poziom.\n0x88ff8815 (Zdalny uzytkownik)0xffff88: Gracze z kontem zdalnym domyslnie dostaja ten poziom.\n0x88ff8816 (Uzytkownik z ograniczonym dostepem)0xffff88: Autentykowany garzc, kt&#65533;ry zasluzyl sobie na obnizenie jsgo praw.\n0x88ff8817 (Unikany)0xffff88: Tak, jak powyzej, tylko mocniej :)\n0x88ff8819 (Autentykowany)0xffff88: Najmniejszy poziom, dla autentykowanych graczy.\n0x88ff8820 (Program)0xffff88: Niezautentykowani.
help_commands_ra_shortdesc Zdalne komendy administartora.
help_commands_ra_text 0x88ff88/login <haslo>0xffff88: Loguje Cie jako administartor uzywajac hasla a serewrze\n0x88ff88/logout0xffff88: Wylogowuje Cie, aby inni nie widzieli, ze jestes administartorem.\n0x88ff88/admin <komenda>0xffff88: Wykonuje komende, tak jakby byla wpisana na serwerze.
help_commands_misc_shortdesc Inne komendy
help_commands_misc_text 0x88ff88/help0xffff88: Chyba wiesz juz cos o tej komendzie... :-)\n0x88ff88/teach <gracz> <temat>0xffff88: Takie samo jak /help, ale wysyla zawartosc innemu graczu.\n0x88ff88/rtfm0xffff88: to samo co /teach\n0x88ff88/command <komenda>0xffff88: Wykonuje komende na Twoim kilencie.Przydatne do Szybkiego Chatu.
help_commands_tourney_shortdesc Komendy zwiazane z konkursami
help_commands_tourney_text 0x88ff88/lock0xffff88: Blokuje Twoja druzyne, tak, aby nikt nie m&#65533;gl do niej dolaczyc\n0x88ff88/invite <gracz>0xffff88: Od teraz ten gracz bedzie m&#65533;gl dolaczyc do Twojej druzyny. Inny efektt /invite, to fakt, ze zaproszony gracz bedzie m&#65533;gl czytac dwojr wiadomosci /team. Zaproszenia sa wieczne. To oznacza, ze jesli gracz przyjmie zaproszenie, a potem odejdzie od Twojej druzyny, to bedzie m&#65533;gl do niej powr&#65533;cic bez ponownego zaproszenia.Gracze, kt&#65533;rzy byli w twojej druzynie, w momencie zablokowania jej, zosatja w niej, ale nie sa do niej automatycznie zapraszani.\n0x88ff88/uninvite <player>0xffff88: przeciwienstwo /invite. Zaproszenie jest anulowane, gracz nie moze dolaczyc do Twojej druzyny, a jesli w niej jest, to zostaje z niej wyrzucony..\n0x88ff88/unlock0xffff88: Odblokowuje Twoja druzne.
invite_no_team Nie mozesz uzyc \1 ,jesli nie jestes druzyna.\n
invite_team_locked Druzyna \1 jest zablokowana, potrzebujesz specjalnego zaproszenia od kapitana druzyny, aby m&#65533;c do niej dolaczyc.\n
invite_team_unlocked Druzyna \1 jest odblokowana, mozesz do niej dolaczyc bez zadnych przeszk&#65533;d.\n
unlock_all_teams_help Odblokuj wszystkie druzyny.
invite_team_can_join \10xRESETT moze teraz dojsc do \2.\n
invite_team_invite \10xRESETT zostal zaproszony do druzyny \2.\n
invite_team_kick \10xRESETT zostal wykopany z druzyny \2.\n
invite_team_uninvite \10xRESETT juz nie jest zapraszany do \2.\n
invite_team_locked_list (zablokowana)
msg_toomanymatches 0xff0000Dla zapytania /\1/ znaleziono zbyt wiele wynik&#65533;w. Badz bardziej precyzyjny.\n
msg_nomatch 0xff0000Nie znaleziono nic zawierajacego \1.\n
player_toggle_spectator_on \1 przelacza sie w tryb obserwatora i nie zagra w nastepnej rundzie.\n
player_toggle_spectator_off \1 opuszcza tryb obserwatora i zaraz dolaczy do gry.\n
camera_watching_ai Ogladany: Gracz AI\n
camera_watching_player Ogladany: \1\n
team_scoretable_name Druzyna:
team_scoretable_score Wynik:
player_scoretable_name Gracz:
player_scoretable_team Czlonek druzyny:
player_scoretable_score Wynik:
player_scoretable_ping Ping:
player_scoretable_alive Zywy:
player_scoretable_alive_yes Tak
player_scoretable_alive_no Nie
player_scoretable_pingcharity Zr&#65533;wnanie Ping'a:
player_scoretable_nobody Nikogo tu nie ma.\n
player_scoretable_inactive Rozlaczony
fullscreen_message_title Wiadomosc od serwera
network_message_timeout_title Serwer nie odpowiedzial
network_message_timeout_inter Serwer, z kt&#65533;rym pr&#65533;bowales sie polaczyc nie odpowiedzial przez dziesiec skund.\nPrawdopodobnie jest wylaczony lub niedostepny, albo tez zle wpisales jego nazwe w menu "Podlacz po serwera".
network_message_denied_title Logowanie zabronione
network_message_denied_inter Serwer, z kt&#65533;rym chciales sie polaczyc nie pozwolil Ci sie zalogowac.\nZazwyczaj oznacza to ze jest juz pelny.
network_message_denied_inter2 Serwer, z kt&#65533;rym chciales sie polaczyc nie pozwolil Ci sie zalogowac.
network_message_lateto_title Przekroczony limit czasu
network_message_lateto_inter Polaczenie z serwerem zostalo nawiazane; jednakze nie udalo sie zsynchronizowac.\nPo prostu spr&#65533;buj ponownie!
network_message_lostconn_title Polaczenie utracone
network_message_lostconn_inter Polaczenie z serwerem zostalo zerwane. To moze byc z powodu awarii prawdziwej sieci (np. kabel sieciowy sie odpial lub ulegl uszkodzeniu), lub z powodu bledu serwera (W takim wypadku nalezaloby poinformowac administratora.)
network_message_abortconn_title Polaczenie przerwane.
network_message_abortconn_inter Serwer przerwal polaczenie.
network_master_timeout_retry Jeden z gl&#65533;wnych serwer&#65533;w nie odpowiedzial. Pr&#65533;bowanie nastepnego...\n
network_master_timeout_title Serwery gl&#65533;wne nie odpowiedzialy
network_master_timeout_inter Serwery gl&#65533;wne nie odpowiedzialy, przez co nie dalo sie odswiezyc listy serwer&#65533;w z gra. Bedziesz teraz przegladal stara liste.\n\nPrzyczyna moze byc problem z Twoim polaczeniem sieciowym. Sprawdz:\n- czy masz dzialajace polaczenie internetowe: wejdz za pomoca przegladarki internetowej na strone http://www.armagetronad.net.\n- czy przypadkiem zapora ogniowa/firewall (o ile masz taki) nie blokuje Armagetron'a. Aby zobaczyc, czy w tym lezy problem, wylacz sw&#65533;j firewall i spr&#65533;buj ponownie. Jezeli wtedy zadziala, wlacz firewall ponownie, ale kaz mu nie blokowac Armagetron'a: \g uzywa UDP i zazwyczaj port&#65533;w od 4533 do 4540. Niekt&#65533;re firewallem maja takze opcje blokowania program&#65533;w po ich nazwie; upewnij sie, ze armagetronad(.exe) nie jest zablokowany.\nJezeli natomiast nie kontrolujesz ustawien swojej sieci, powinienes skonsultowac sie z jej administratorem, aby wprowadzil on odpowiednie konfiguracje.\nOstatnia mozliwa, acz malo prawdopodobna przyczyna tego bledu, moze byc fakt, ze infrastruktura serwer&#65533;w jest aktualnie wylaczona. Odwiedz forum na forums3.armagetronad.net lub kanal IRC #armagetron na irc.freenode.net by sprawdzic, czy ktos jeszcze ma ten sam problem.
network_master_denied_title Logowanie zabronione
network_master_denied_inter Serwer gl&#65533;wny nie pozwolil Ci sie zalogowac, co oznacza, ze najprawdopodobniej jest pelny. Spr&#65533;buj ponownie z kilka chwil.
testing_version_expired_title Niewlasciwa wersja
testing_version_expired Posiadasz za stara testowa wersje Armagetron'a. Serwer, do kt&#65533;rego pr&#65533;bowales sie podlaczyc jest w znacznie nowszej wersji, co uniemozliwilo komunikacje. Aktualizacja jest dostepna na www.armagetronad.net lub beta.armagetronad.net.
network_master_upgrage Potrzebna aktualizacja
network_master_downgrage Serwer jest przestarzaly
network_master_incompatible Serwer jest niekompatybilny
network_master_full Pelny
network_master_serverinfo Wersja: \1\nAdres    : \2\nOpcje/opis: \3\n
network_master_players Gracze: 
network_master_players_empty Pusty
network_master_options Opcje:\n
network_connecting_to_server Laczenie do \1...\n
network_connecting_gamestate Oczekiwanie na informacje o stanie gry...\n
network_syncing_gamestate Otrzymane! Synchronizacja gry...\n
network_warn_unknowndescriptor \n\n\nOtrzymano nieznana informacje \1 \n\nPRAWDOPODOBNIE POWINIENES ZAKTUALIZOWAC ARMAGETRON ADVANCED!!!!\n
network_error Blad sieci.\n
network_error_timeout Uzytkownik \1 przekroczyl limit czasu.\n
network_error_shortmessage Wiadomosc uzytkownika \1's byla zbyt kr&#65533;tka.\n
network_error_overflow Uzytkownik \1 nie jest w stanie utrzymac przesyl danych.\n
network_killuser Usuwanie uzytkownika \1, ping \2, IP \3: \4\n
network_statistics1 Czas:     \1 sek.\n
network_statistics2 Wyslano:     \2 bajt&#65533;w w \3 pakietach (\4 bajt&#65533;w/s)\n
network_statistics3 Otrzymano: \5 bajt&#65533;w w \6 pakietach (\7 bajt&#65533;w/s)\n
network_login_denial Otrzymano odmowe zalogowania...\n
network_server_login Otrzymano formularz logowania \1 poprzez socket \2, wersja sieci: \3 (ID: \4).\n
network_unknown_version nieznana
network_server_login_success Nowy uzytkownik: \1\n
network_toomanyservers \n\n\nOstrzerzenie: zbyt wiele serwer&#65533;w otwartych na tym komputerze.\nZostanie uzyty port spoza rangi okreslonej w ustawianiach.\n\n\n
network_browser_unidentified Otrzymano niezidentyfikowana informacje od serwera \1 poprzez socket \2.\n
network_logout_process Wylogowanie...\n
network_logout_done Gotowe!\n
network_logout_server otrzymano formularz wylogowania od \1.\n
network_login_process Wyslano formularz logowania. Oczekiwanie na odpowiedz...\n
network_login_failed Logowanie nieudane.\n
network_login_failed_full Logowanie nieudane: Serwer jest pelny.\n
network_login_failed_timeout Logowanie nieudane: Przekroczono limit czasu.\n
network_login_failed_abort Logowanie nieudane: Logowanie anulowane.\n
network_login_success Logowanie Udane: Uzytkownik nr. \1 \n
network_login_sync Synchronizowanie...\n
network_login_relabeling Przetwaraznie NetObjects...\n
network_login_sync2 Ponowne synchronizowanie...\n
network_login_done Gotowe!\n
network_kill_log Uzytkownik \1 usuniety z gry, przyczyna mu podana: \2\n
network_redirect \n\nZostaniesz teraz przekierowany na serwer \1:\2. Mozesz anulowac te operacje naciskajac ESC.\n
network_kill_preface Przyczyna podana przez serwer:
network_kill_maxidgrabber Skonczyly sie wolne ID, tw&#65533;j klient zajmowal wiekszosc z nich dla siebie. To moze byc blad gry.
network_kill_maxiduser Skonczyly sie wolne ID, tw&#65533;j klient zajmowal wiekszosc z nich.
network_kill_cheater Wyglada na to, ze uzywales kod&#65533;w. Jesli to nieprawda, to jest to blad gry, kt&#65533;ry powinienes zglosic.
network_kill_error Podczas przetwarzania informacji wyslanych przez Twojego klienta, wystapil blad. To zazwyczaj oznacza blad, kt&#65533;ry powinienes zglosic.
network_kill_timeout Przekroczyles limit czasu.
network_kill_logout Regularnie sie wylogowywales.
network_kill_incompatible Twoja wersja gry jest niekompatybilna z serwerem.
network_kill_full Serwer jest po prostu przepelniony.
network_kill_shutdown Serwer zostal wylaczony.
network_kill_overflow Wystapilo przeciazenie sieci.
network_kill_too_many_players Zbyt wielu graczy zostalo zalogowanych na Twoje polaczenie.
network_kill_kick Zostales wykopany przez administratora; nie wchodz tu na razie.
network_kill_idle Zostales automatycznie rozlaczony, poniewaz zbyt dlugo nie grales.
network_kill_banned Jestes zbanowany na \1 min. \2
network_kill_unknown Nie podano przyczyny.
network_kill_spamkick Zostales automatycznie wykopany za spamowanie.
voted_kill_kick Zostales wykopany z powodu takiego kaprysu innych graczy; nie wchodz tu tymczasowo.
network_kill_spectator Zbyt dlugo przebywales w trybie obserwatora.
network_ban_kph Wykopania-na-godzine z adresu IP \1 wynosza teraz \2.\n
network_ban Gracze o IP \1 sa zbanowani na \2 min. Pow&#65533;d: \3\n
network_noban Gracze o IP \1 nie sa juz wiecej zbanowani.\n
network_ban_kick Automatyczne zbanowanie spowodowane bardzo czestym wykopwaniem.
network_ban_noreason Nie podano.
vote_accepted Ankieta "\1" zostala zaakceptowana. (\2 graczy zaglosowalo za, \3 przeciw, wstrzymalo sie \4)\n
vote_rejected Ankieta "\1" Zostala odrzucona. (\2 graczy zaglosowalo za, \3 przeciw, wstrzymalo sie \4)\n
vote_timeout Skonczyl sie czas trwania ankiety "\1".\n
vote_cancel_all Wszystkie ankiety zostaly anulowane przez administratora.\n
vote_new Nowa ankieta: "\1". Wejdz do menu aby wziac w niej udzial.\n
vote_redundant Ankieta odrzucona, te same sugestie zostaly juz podane.\n
vote_maturity Ankieta odrzucona, nie jestes wystarczajaco starym graczem aby glosowac, odczekaj \1 sekund.\n
vote_overflow Ankieta odrzucona, zbyt wiele aktualnie trwajacych.\n
vote_disabled Ankiety zostaly zablokowane przez administratora.\n
vote_disabled_spectator Ankieta/Glos odrzucony, administrator nie pozwala na to obserwatorom.\n
vote_toofew Ankieta odrzucona, zbyt malo graczy mogacych glosowac jest online.\n
vote_submitted Ankieta "\2" nadeslana przez \1.\n
vote_vote_for \1 zaglosowal za ankieta "\2".\n
vote_vote_against \1 zaglosowal przeciwko ankiecie "\2".\n
vote_unknown_command Nieznana komenda \1, dostepne to: \2\n
vote_kick_local Nie da sie glosowac przeciw lokalnemu graczu/AI \1.\n
network_master_unknown Nieznany Serwer
network_master_polling Oczekiwanie...
network_master_unreachable Nieosiagalny
network_master_noserver Niestety, nie znaleziono zadnego serwera :-(
network_master_servername Nazwa Serwera
network_master_score Wynik
network_master_users Gracze
network_master_ping Ping
network_master_browserhelp Nacisnij "Enter" aby sie polaczyc z tym serwerem, "p" aby odswiezyc pojedynczy serwer, "r" by odswiezyc cala liste, "+/-" by zmienic wynik tego serwera, "kursor lewo/prawo" by zmienic metode sortowania, lub "b" aby go dodac do ulubionych. "m" przelacza filtrowanie wg. znajomych.
network_master_connecting Laczenie z \1...\n
network_master_send Wysylanie informacji o serwerze...\n
network_master_reqlist Zapytanie o liste serwer&#65533;w...\n
network_master_status Otrzymywanie \1-tego serwera...\n
network_master_finish Otrzymano \1 serwer&#65533;w.\n
network_master_start Zal&#65533;z gre
network_master_host_inet_help Rozpocznie gre sieciowa na Twoim komputerze i bedzie ona widoczna w internecie.
network_master_host_lan_help Rozpocznie gre sieciowa na Twoim komputerze, kt&#65533;ra bedzie dostepna tylko w Twojej sieci LAN.
resource_not_cached Plik \1 nie znaleziony. Pobieranie go, prosze czekac...\n
resource_downloading Pobieranie \1 ...\n
resource_fetcherror_noconnect BLAD: Nie udalo sie osiagnac hosta \1. Prosze zglosic ten blad na https://forums3.armagetronad.net/ jezeli dzieje sie to z gl&#65533;wna baza plik&#65533;w (http://resource.armagetronad.net/resource/).\n
resource_fetcherror_404 BLAD: Zwr&#65533;cona wartosc 404: File not found.\n
resource_fetcherror BLAD: Zwr&#65533;cona wartosc \1 != 200.\n
resource_no_filename BLAD: NULL lub pusta nazwa pliku.\n
resource_abs_path BLAD: Bezwzgledna sciezka pliku, serwer pr&#65533;buje nadpisac system pli&#65533;w.\n
resource_no_writepath BLAD: Nie mozna okreslic sciezki do kt&#65533;rej pobrac plik.\n
resource_no_write BLAD: Nie mozna zapisac pliku \1.\n
directory_path_nonwritable Nie mozna utworzyc sciezki do "\1". Sprawdz swoje uprawnienia uzytkownika.
directory_path_null BLAD: Sciezka jest pusta.\n
directory_path_absolute BLAD: Sciezka "\1" jest sciezka bezwzgledna/absolutna. Nie wolno Ci uzyskac dostepu do plik&#65533;w poza skonfigurowanymi hierarchiami.\n
directory_path_relative BLAD: Sciezka "\1" jest sciezka wzgledna/relatywna. Nie wolno Ci uzyskac dostepu do plik&#65533;w poza skonfigurowanymi hierarchiami.\n
directory_path_hidden BLAD: Sciezka "\1" zawiera ukryty komponent.\n
map_file_loading Trwa ladowanie mapy \1 ...\n
map_file_load_failure_title Blad podczas ladowania mapy
map_file_load_failure_self Mapa \1 nie mogla byc odczytana lub zaladowana; sprawdz wlasna konfiguracje i informacje w logu.\n
map_file_load_failure_server Mapa \1 nie mogla byc zaladowana.\nByc moze serwer, z kt&#65533;rym sie laczyles ma zepsuta konfiguracje; powinienes poinformowac jego administratora o tym bledzie.\n
map_file_load_failure_default \nNie udalo sie zaladowac domyslnej mapy. Koniecznie zglos ten blad, to bardzo nietypowy problem.\n
resource_file_wrong_place_title Nieprawidlowa sciezka pliku
resource_file_wrong_place Plik zaladowany z "\1" chcialby byc w "\2". Mozliwe rozwiazania:\na) Jezeli nie jestes jego autorem, powinienes przeniesc ten plik we wlasciwe miejsce, tak jak podano powyzej.\nb) Jezeli natomiast jestes jego autorem, a chcesz aby zostal tam gdzie jest, mozesz zmienic mu tag <Resource> zeby dzialal w tym katalogu co jest. Po szczeg&#65533;ly zajrzyj do dokumentacji np. wiki.armagetronad.net.\n
map_file_reverting Przywracanie ostatniej dzialajacej mapy \1.\n
texture_error_filenotfound Plik tekstury \1 nie m&#65533;gl byc zaladowany.\n
texture_error_filenotfound_title Nie znaleziono tekstury.
sound_error_no16bit Niestety, potrzebujemy wyjscia stereo 16 bit (Jestem zbyt leniwy aby zajac sie innymi formatami. Moze jesli bardzo ladnie poprosisz?).\n
sound_error_initfailed Inicjacja dzwieku zakonczona niepowodzeniem.\n
sound_firstinit Pr&#65533;ba dzwieku. Zrestartuj \g w wypadku awarii.\n
sound_inited Dzwiek zainicjowany: 16 bit stereo przy \1 Hz, rozmiar bufora - \2 sampli.\n
sound_disabling Wylaczanie dzwieku...\n
sound_disabling_done Gotowe!\n
sound_error_filenotfound Plik dzwiekowy \1 nie znaleziony. Czy wywolales \g z wlasciwego katalogu?
sound_error_unsupported Plik dzwiekowy \1 jest w nieobslugiwanym formacie. Przykro mi!
config_include_not_found Plik konfiguracji "\1", kt&#65533;ry mial byc dolaczony, nie zostal odnaleziony.\n
config_rinclude_not_found Zr&#65533;dlo konfiguracji "\1" kt&#65533;re mialo byc dolaczone, nie zostalo odnalezione.\n
config_command_unknown Nieznana komenda \1.\n
config_command_other Czy chodzilo Ci o:\n
config_command_more Jest wiecej komend zawierajacych szukane wyrazenie, ale nie sa one wyswietlone, by nie przepelnic wyswietlacza.\n
config_file_write_error Nie udalo sie zapisac pliku konfiguracji!\n
config_value_changed Wartosc \1 zmienila sie na \2 na \3.\n
config_error_read Blad przy czytaniu wartosci \1: nieprawidlowy format.\n
config_message_info \1 ma wartosc \2.\n
config_sighup Odnawianie konfiguracji (SIGHUP).\n
config_abort Ladowanie konfiguracji zostalo zatrzymane.\n
nconfig_error_protected Tylko serwer moze modyfikowac te wartosc. \1.\n
nconfig_error_unknown Otrzymano konfiguracje nieznanego ustawienia \1.\n\nPRAWDOPODOBNIE POWINIENES ZAKTUALIZOWAC ARMAGETRON ADVANCED!!!\n
nconfig_error_nonet Otrzymano konfiguracje ustawienia \1 kt&#65533;re nie dotyczy sieci.\n\nPRAWDOPODOBNIE POWINIENES ZAKTUALIZOWAC ARMAGETRON ADVANCED!!!\n
nconfig_error_ignoreold Ignorowanie starej konfiguracji ustawienia \1.\n
nconfig_value_changed Wartosc \1 zmienila sie z \2 na \3 z polecenia serwera.\n
config_accesslevel_0 Wlasciciel
config_accesslevel_1 Administrator
config_accesslevel_2 Moderator
config_accesslevel_7 Kapitan Druzyny
config_accesslevel_8 Czlonek Druzyny
config_accesslevel_12 Lokalny Uzytkownik
config_accesslevel_15 Zdalny uzytkownik
config_accesslevel_16 Wypadniety z formy
config_accesslevel_17 Unikany
config_accesslevel_19 Zautentykowany
config_accesslevel_20 Program
access_level_help Zmienia poziom dostepu do danej komendy, tak, by uzytkownicy o mniejszych uprawnieniach mogli ja modyfikowac.
access_level_usage uzycie: ACCESS_LEVEL <komenda> <wymagany poziom uprawnien (liczba)>\n
access_level_change Wymagany poziom dostepu do komendy \1 wynosi teraz "\2".\n
access_level_error Wymagany poziom dostepu do komendy \1 to "\2", ale masz tylko "\3".\n
casacl_help Do konca tego pliku konfiguracji ta dyrektywa podniesie wymagany poziom dostepu o wskazana wartosc.
casacl_usage uzycie: CASACL <wymagany poziom dostepu> <podniesiona wartosc>\n
casacl_not_allowed Nie mozna uzyc komendy CASACL w tym kontekscie.
abort_loading_name Ladowanie przerwane
abort_loading_description Ladowanie pliku konfiguracji zostalo przerwane przez komende \1.
user_level_help Zmienia poziom dostepu uzytkownika.
user_level_usage uzycie: USER_LEVEL <nazwa po autentykacji> <poziom dostepu uzytkownika (liczba)>\n
user_level_change Poziom dostepu uzytkownika \1 zostal zmieniony i teraz jest to "\2".\n
authority_level_help Zmienia poziom dostepu wszystkim uzytkownikom z tym samym autorytetem.
authority_level_usage uzycie: AUTHORITY_LEVEL <autorytet> <poziom dostepu (numerycznie)>\n
authority_level_change Poziom dostepu uzytkownikom o autorytecie \1 zmienil sie na "\2".\n
login_password_title Haslo
login_password_help Tutaj wpisz swoje haslo. Nacisniecie Enter zaloguje Cie.
login_cancel Anuluj Logowanie
login_cancel_help Zatrzymanie procedury logowania.
login_username Nazwa Uzytkownika
login_username_help Tutaj wprowadz swoja nazwe uzytkownika.
login_storepw_text Przechowuj haslo:
login_storepw_help Okresla, w jaki spos&#65533;b maja byc pamietane hasla.
login_storepw_dont_text Nie przechowuj
login_storepw_dont_help Zapomnij hasla natychmiast po zalogowaniu.
login_storepw_mem_text W pamieci
login_storepw_mem_help Hasla beda zapamietane do konca tej sesji, tzn. do zamkniecia Armagetrona.
login_storepw_disk_text Na dysku
login_storepw_disk_help Dla leniwych: zapamieta hasla na dysku twardym, abys nie musial ich wiecej wpisywac. Pomimo, ze hasla sa zaszyfrowana, jest to niebyt bezbieczna opcja.
password_help Ustawienia Hasla
login_request_redundant Juz zalogowano.\n
login_request_failed Logowanie nieudane. Spr&#65533;buj ponownie!
login_request_failed_dup Dwa loginy na jedno konto nie sa dozwolone.\n
login_not_supported Niestety, ten serwer nie dopuszcza autentykacji tego typu, co prosiles.\n
login_request Logowanie jako \1
login_request_local Logowanie z Kontem Lokalnym
login_request_namechange Nazwa zostala zmieniona. Wymagane zalogowanie.
login_request_master Serwer gl&#65533;wny wymaga zalogowania.
access_level_hide_of_help Minimalny poziom dostepu potrzebny, aby m&#65533;c ukryc wlasne dane.
access_level_hide_to_help Minimalny poziom dostepu potrzebny, aby widziec dane wszystkich uzytkownik&#65533;w.
access_level_team_help Minimalny poziom dostepu potrzebny do uzycia komend /lock, /unlock, /invite i /uninvite.
access_level_op_help Minimalny poziom dostepu potrzebny do uzycia komend administratora, jak /op, /deop, /promote /demote.
access_level_op_max_help Maksymalny poziom dostepu do osiagniecia za pomoca komend /op i /promote.
access_level_admin_help Minimalny poziom dostepu potrzebny do uzycia komendy /admin.
access_level_rtfm_help Minimalny poziom dostepu potrzebny do uzycia komend /teach i /rtfm.
access_level_chat_help Minimalny poziom dostepu potrzebny do rozmawiania.
access_level_ips_help Minimalny poziom dostepu potrzebny, by widziec IP innych graczy za pomoca komendy /players.
access_level_nver_help Minimalny poziom dostepu potrzebny do ogladania wersje sieci za pomoca komendy /players.
access_level_spy_console_help Minimalny poziom dostepu potrzebny by widziec co administratorzy wpisuja w konsoli.
access_level_spy_team_help Minimalny poziom dostepu potrzebny, by widziec /team : wiadomosci druzyn bedac obserwatorem.
access_level_spy_msg_help Minimalny poziom dostepu potrzebny, by widziec /msg : prywatne wiadomosci.
access_level_play_help Minimalny poziom dostepu potrzebny, aby m&#65533;c grac.
access_level_shuffle_up_help Minimalny poziom dostepu potrzebny, aby uzyskac dostep do komendy /shuffle.
access_level_play_sliding_help Zmienny minimalny poziom potrzebny do gry; jezeli jest wystarczajaco duzo graczy o poziome wyzszym niz ustawiono w ACCESS_LEVEL_PLAY, to ich poziom stanie sie minimalnym potrzebnym do gry; aczkolwiek nigdy nie bedzie on wyzszy niz ACCESS_LEVEL_PLAY_SLIDING.
access_level_play_sliders_help Poziom dostepu potrzebny do gry podniesie sie tylko wtedy, gry tylu graczy o wyzszym poziomie bedzie online.
access_level_play_changed Poziom dostepu potrzebny aby grac, zmienil sie z \1 na \2.\n
access_level_vote_suspend_help Minimalny poziom dostepu potrzebny aby wyslac ankiete o zawieszeniu.
access_level_vote_kick_help Minimalny poziom dostepu potrzebny aby wyslac ankiete o wykopaniu.
access_level_vote_include_help Minimalny poziom dostepu do dolaczenia pliku konfiguracji.
access_level_vote_include_execute_help Minimalny poziom dostepu do dolaczenia pliku konfiguracji i wykonania go.
access_level_vote_command_help Minimalny poziom dostepu potrzebny aby wyslac ankiete o wykonaniu komendy.
access_level_vote_command_execute_help Minimalny poziom dostepu do wykonania komendy po glosowaniu.
access_level_chat_timeout_help Czas w sekundach pomiedzy publicznymi komunikatami, ze ktos chcialby porozmawiac, ale nie pozwala mu na to jego poziom dostepu. Jezeli ustawisz te wartosc na 0, takie publiczne komunikaty nie beda wyswietlane.
access_level_chat_request \10xRESETT chcialby cos powiedziec, ale nie ma wystarczajacego poziomu dostepu. Czy znalazlby sie ktos na tyle mily by powiedziec "/op \2" lub "/promote \2"?\n
access_level_chat_denied 0xff7f7fRozmowa zabroniona,0xffffff nieprawidlowy poziom dostepu.\n
access_level_op_denied 0xff7f7f\1 zabronione,0xffffff niewlasciwy poziom dostepu.\n
access_level_op_overpowered 0xff7f7f\1 zabronione,0xffffff musisz miec wyzsze prawa dostepu niz Twoja ofiara.\n
access_level_op_self 0xff7f7f\1 zabronione,0xffffff nie mozesz sam sie promowac :).\n
access_level_op_denied_max 0xff7f7f\1 zabronione,0xffffff Twoja ofiara ma juz maksymalne prawa dostepu.\n
access_level_op_denied_ai 0xff7f7f\1 zabronione,0xffffff Twoja ofiara jest graczem AI.\n
access_level_demote \1 zostal zdegradowany na pozycje "\2" na rozkaz \3.\n
access_level_promote \1 zostal promowany na pozycje "\2" z rozkazu \3.\n
access_level_admin_denied 0xff7f7fKomenda /admin jest niedozwolona,0xffffff niewlasciwy poziom dostepu.\n
access_level_shuffle_up_denied Wymagany poziom dostepu, aby sie przetasowac to "\1", ale ty masz tylko "\2".\n
access_level_rtfm_denied Wymagany poziom dostepu, aby uczyc innych to "\1", ale ty masz tylko "\2".\n
rtfm_denied Musisz byc zalogowany, by uczyc innych.\n
access_level_list_admins_help Minimalny poziom dostepu, potrzebny by uzyc komendy "/admins".
access_level_list_admins_see_everyone_help Uzytkownicy z tym poziomem dostepu (lub lepszym) beda mogli wyswietlic jakiegokolwiem administaratora, niezaleznie od ADMIN_LIST_MIN_ACCESS_LEVEL.
chat_command_unknown Nieznane polecenie "\1".\n
chat_command_accesslevel Niestety, masz za niski poziom dostepu (\2) aby wykonac komende "\1". Potrzebny poziom dostepu to \3.\n
authority_blacklist_help Na czarnej liscie znajduja sie osobowosci, kt&#65533;rym ten serwer odm&#65533;wi zalogowania. Wartosci oddzielane przecinkami.
authority_whitelist_help Jesli nie jest puste, to ten serwer pozwoli sie zalogowac tylko podanym osobowosciom, oddzielanym przecinkami.
trust_lan_help Jezeli ustawione na 1, serwer uzna ze Twoja siec LAN jest bezpieczna i nikt nie bedzie pr&#65533;bowal pharming'u.
hash_method_blacklist_help Lista metod hash, kt&#65533;re maja zostac wylaczone.
login_message_requested Uzytkownik \1 prosi o autentykacje jako "\2@\3".\n
login_message_delayed Tw&#65533;j proces logowania zostal odlozony na p&#65533;zniej, poniewaz konfiguracja serwera nie pozwala na logowanie w tle. Serdecznie przeprzszamy.\n
login_message_responded Zapytanie o haslo zostalo wyslane do uzytkownika \1, nazwa "\2", metoda \3, wiadomosc "\4".\n
login_message \3\1 zostal zalogowany jako \2.\n
login_message_byorder Rozkaz \1: 
login_message_special \4\1 zostal zalogowany jako \2 na poziomie dostepu "\3".\n
logout_message \1 wylogowal sie jako \2.\n
logout_message_deop \1 wylogowal sie jako \2 z rozkazu \3.\n
login_failed_message 0xff7f7fLogowanie nieudane,0xffffff pow&#65533;d: \1\n
login_error_aborted Logowanie anulowane.
login_error_invalidurl_illegal_hostname URL Autentykacji \1 jest nieprawidlowy; zawiera niepoprawne znaki w nazwie host'a (dozwolone sa tylko znaki ASCII, cyfry i kropki).
login_error_invalidurl_illegal_path URL Autentykacji \1 jest nieprawidlowy; zawiera niepoprawne znaki w sciezce (dozwolone sa tylko znaki ASCII, cyfry, slashe i kropki).
login_error_invalidurl_illegal_port URL Autentykacji \1 jest nieprawidlowy, zawiera niepoprawne znaki w miejscu portu (dozwolone sa tylko cyfry).
login_error_invalidurl_defaultport URL Autentykacji \1 jest nieprawidlowy. Po prostu zostaw domyslny port :).
login_error_invalidurl_slash URL Autentykacji \1 jest nieprawidlowy, podw&#65533;jny slash, lub slash na koncu adresu.
login_error_invalidurl_rawip URL Autentykacji \1 jest nieprawidlowy, zawiera surowy adres IP.
login_error_invalidurl_notfound URL Autentykacji \1 jest nieprawidlowy, w og&#65533;le nie zostal znaleziony.
login_error_noremote Autentykacja poprzez Globalne ID nie jest dozwolona na tym serwerze.
login_error_blacklist Osobowosc \1 jest na czarnej liscie na tym serwerze.
login_error_whitelist Osobowosc \1 nie jest na bialej liscie na tym serwerze.
login_error_pharm Blad logowania. Niezgodnosc adresu serwera. \1 (wyslany przez klienta) != \2 (nasz adres).
login_error_methodmismatch Lokalna metoda autentykacji zostala zmodyfikowana odkad Twoje haslo zostalo ustawione. W pliku konfiguracji serwera umisesc wszystkie komendy okreslajace metode autentykacji przed wszelkimi definicjami wlasnych hasel.
login_error_nomethod Nie znaleziono odpowiedniej metody autentykacji. Ty obslugujesz \1, ten serwer obsluguje \2, a serwer autentykacji obsluguje \3.
login_error_nomethodlist URL Autentykacji \1 nie zwr&#65533;cil listy obslugiwanych metod autentykacji, otrzymano kod bledu \2, zawartosc "\3".
login_error_nomethodproperties URL Autentykacji \1 nie zwr&#65533;cil listy wlasciwosci metod autentykacji, otrzymano kod bledu \2, zawartosc "\3".
login_error_nouser Uzytkownik nie istnieje, serwer autentykacji zwr&#65533;cil "\1".
login_error_password Nieprawidlowe haslo podane, serwer autentykacji zwr&#65533;cil "\1".
login_error_unknown Otrzymano nieznany kod bledu \1, zawartosc "\2".
login_error_invalidclaim Autorytet "\1" nie uwaza cie za "\2"!
login_error_unexpected_answer Oczekiwano odpowiedzi serwera "\1", ale otrzymano \2.
login_error_local_nouser Lokalny uzytkownik \1 nie zostal znaleziony.
login_error_local_password Haslo podane dla uzytkownika \1 jest nieprawidlowe.
chatcommand_requires_player \1 wymaga nazwy gracza jako dodatkowego argumentu.\n
local_user_help Dodaje lokalnego uzytkownika o podanej nazwie/hasle.
local_user_syntax Uzycie: LOCAL_USER <nazwa_uzytkownika> <haslo>\n
local_team_help Dodaje lokalne konto druzyny (por&#65533;wnywane sa taki druzyn).
local_team_syntax Uzycie: LOCAL_TEAM <tag druzyny> <haslo>\n
md5_password_teamleader_help Dodaje lokalne konto Kapitana Druzyny, bazowane na systemie md5-hash. Tacy kapitanowie moga wybierac graczy do gry.
md5_password_teamleader_syntax Uzycie: MD5_PASSWORD_TEAMLEADER <nazwa uzytkownika> <haslo>\n
md5_user_remove_help Usuwa haslo dla uzytkownika/druzyny.
md5_password_remove_syntax Uzycie: USER_REMOVE <nazwa uzytkownika/tag druzyny>\n
md5_password_removed Nazwa uzytkownika/tag druzyny \1 usuniety.\n
md5_password_remove_notfound Nazwa uzytkownika/tag druzyny \1 nie znaleziony.\n
reserve_screen_name_help Rezerwuje nazwy graczy dla zalogowanych uzytkownik&#65533;w.
reserve_screen_name_usage Uzycie: RESERVE_SCREEN_NAME <nazwa gracza (w cudzyslowie, jezeli zawiera spacje)> <uzytkownik>\n
reserve_screen_name_change Nazwa gracza "\1" jest zarezerwowana dla uzytkownika \2.\n
user_alias_help Nadaje przezwiska uzytkownikom, uzytkownik X moze byc znany pod nazwa Y.
user_alias_usage Uzycie: USER_ALIAS <uzytkownik> <alias>\n
alias_change Uzytkownik \1 bedzie teraz zwany \2.\n
ban_user_help Pozwala banowac uzytkownik&#65533;w na podstawie ich Globalnego ID.
ban_user_message Uzytkownik \1 zostal zbanowany.\n
unban_user_help Cofa BAN_USER.
unban_user_message Uzytkownik \1 zostal odbanowany.\n
ban_user_list_help Wyswietla liste zbanowanych uzytkownik&#65533;w.
md5_prefix_help Dodatkowy prefiks dla lokalnych uzytkownik&#65533;w bazowany na md5, aby utrudnic ich hasla.
md5_suffix_help Dodatkowy postfiks dla lokalnych uzytkownik&#65533;w bazowany na md5, aby utrudnic ich hasla.
global_id_help Jezeli ustawione na 1, Autentykacja i Globalne ID beda aktywne na tym serwerze.
team_menu_info_next_team Nastena druzyna: \1
input_music_volume_down_text Zmniejsz Glosnosc
input_joy_up_help Kaze cyklowi jechac w g&#65533;re wzgledem aktualnego widoku
screen_vsync_off_text Nie czekaj
hud_rubber Rubber
camera_eye_distance_help Dystans pomiedzy oczami tr&#65533;jwymiarowej kamery. Ustaw na 0, aby wylaczyc
team_renamed \1 zmienil nazwe druzyny na \2.\n
motion_blur_time_help Czas, podczas kt&#65533;rego sasiadujace klatki przenikaja przez siebie.
default_kick_to_server_help Domyslna nazwa serwera/jego IP, do kt&#65533;rego przekierowany bedzie gracza przez komendy KICK_TO i MOVE_TO.
voting_unsuspend_help Przeciwienstwo VOTING_SUSPEND.
sound_playlistinternal_text Wbudowana
screen_vsync_default_help Nie ruszaj domyslnych systemu.
player_camera_initial_mer_text Kamera Meritona
input_cockpit_key_1_text Klawisz kokpitu 1
player_teamname_help Uzyj klawiszy <lewo>/<prawo>, delete, backspace i wszystkich pozostalych klawiszy.
armagetron_vsync_last_help Co robimy z pionowa synchronizacja monitora
team_menu_color_team_full_help Pozw&#65533;l zmieniac prefix/kolor pelnych druzyn.
team_menu_auto dolacz do automatycznie wybraniej
input_music_volume_up_text Zwieksz Glosnosc
camera_in_max_focus_distance_help To, pomnozone przez aktualna predkosc, okresla maksymalna odleglosc obiektu ostrosci, chyba, ze sciana jest blizej.
sound_playlistinternal_help Uzyj wbudowanej Listy Odtwarzania.
input_glance_forward_help Tymczasowo obraca kamere do przodu.
screen_vsync_off_help Ignoruj sygnal. W skutek tego utworzonych bedzie wiecej klatek, ale nie zobaczysz ich wszystkich, Tw&#65533;j monitor nie nadazy z ich pokazywaniem. Nie zalecane.
input_joy_left_text Joystick - Lewo
input_cockpit_key_4_help Klawisze kokpitu moga wywolac pewne akcjem jak np. ukrywanie niekturych jego czesci. Ich efekt zalezy od wybranego pliku kokpitu.
tab_completion_toomanyresults Znaleziono zbyt wiele rezultat&#65533;w. Podaj nastepne znaki.\n
input_music_next_help Przelacza nastepny utw&#65533;r
input_cockpit_key_3_help Klawisze kokpitu moga wywolac pewne akcjem jak np. ukrywanie niekturych jego czesci. Ich efekt zalezy od wybranego pliku kokpitu.
input_joy_glance_text Joystick - Kamera
hud_ping Ping:
sound_channels Kanaly
player_voiced_local \10x77ff77 otrzymal prawo do lokalnej rozmowy.\n
input_music_volume_down_help Scisza muzyke
access_level_vote_inclue_help Minimalny poziom dostepu potrzebny aby wyslac ankiete o dolaczeniu pliku konfiguracji.
detail_polyantialias_text Antyaliasing Obiekt&#65533;w:
input_music_previous_help Przelacza poprzedni utw&#65533;r
input_music_stop_text Stop
display_colored_names_over_cycles_help Czy imiona nad cyklami powinny byc wyswietlane w kolorze cyklu?
input_cockpit_key_4_text Klawisz kokpitu 4
input_cockpit_key_3_text Klawisz kokpitu 3
screen_vsync_default_text Domyslne
screen_vsync_text VSync:
hud_fastest Najszybszy:
forbid_hud_map Zabronic klientom uzycia minimapy?
screen_vsync_motionblur_help Tw&#65533;rz wlasne klatki do zmiekczania ruchu, co zmniejsza ilosc artefakt&#65533;w. Zalecane zaawansowanym graczom.
sound_error_unknown Plik \1 nie m&#65533;gl byc zaladowany: \2
tweaks_ztrick_text ZTrick:
input_joy_right_help Kaze cyklowi jechac w prawo wzgledem aktualnego widoku
input_music_play_text Graj Muzyke
screen_vsync_motionblur_text Motion Blur
armagetron_vsync_help Co robimy z pionowa synchronizacja monitora
no_spectators_allowed Niestety, nie dziala z automatycznym przypisywaniem druzyn.\n
hud_enemies_alive Przeciwnicy:
camera_eye_1_color_help Kolor pierwszego oka. 1 to czerwony, 2 to zielony, 4 to niebieski, suma tych wartosci oznacza miesznine tych kolor&#65533;w
team_scoretable_members Czlonkowie:
network_message_dns_error_title Blad DNS
input_cockpit_key_1_help Klawisze kokpitu moga wywolac pewne akcjem jak np. ukrywanie niekturych jego czesci. Ich efekt zalezy od wybranego pliku kokpitu.
input_music_play_help Rozpoczyna odtwarzanie muzyki
team_menu_auto_help Dolacza Cie do najmniejszej druzyny, lub tworzy nowa.
screen_vsync_help Co nalezy robic z sygnalem synchronizacji pionowej monitora?
voting_suspend_help Blokuje glosowanie na n sekund.
input_music_pause_help Pauzuje muzyke
screen_vsync_motionblur_unsupported Tw&#65533;j system nie uzywa Motion Blur, wylaczanie.\n
player_camera_initial_mer_help Zoptymalizowana do pojedynk&#65533;w.
detail_lineantialias_text Antyaliasing Linii:
line_antialias_help Aktywuj antyaliasing linii
detail_persp_text Korekcja perspektywy:
hud_score Wynik:
tab_completion_results Mozliwosci:\n
detail_persp_help Wiekszosc generator&#65533;w grafiki ignoruje te opcje; jesli juz uda Ci sie ja wylaczyc, sciany i podloga beda totalnie zdeformowane. Naprawde nie mam pojecia, czemu pozostawia sie wyb&#65533;r uzytkownikowi.... :)
sound_customplaylist_text Wlasne Lista Odtwarzania
input_cockpit_key_5_help Klawisze kokpitu moga wywolac pewne akcjem jak np. ukrywanie niekturych jego czesci. Ich efekt zalezy od wybranego pliku kokpitu.
input_music_volume_up_help Podglasnia muzyke
allow_team_name_leader_help Pozwala liderowi utworzyc druzyne.
network_message_dns_error_inter Wpisana przez Ciebie nazwa serwera nie ma odpowiadajacego adresu IP. To moze oznaczac, ze albo ja zle wpisales, Twoja siec jest wylaczona, lub serwer nie jest juz dosteony pod ta nazwa.
team_menu_info_current_team Aktualna druzyna: \1
input_music_previous_text Poprzedni Utw&#65533;r
ztrick_help Dotyczy ulepszen efektywnosci grafiki. Nie dziala na systemie Windows.
sound_customplaylist_help Pelna sciezka do Twojej Listy Odtwarzania.
input_joy_right_text Joystick - Prawo
input_cockpit_key_5_text Klawisz kokpitu 5
vote_kick_to_server_help Domyslna nazwa serwera/jego IP, do kt&#65533;rego przekierowany bedzie gracza przez wykopani na skutek ankiety.
input_music_pause_text Pauza
player_teamname_confitem_help Nazwa druzyny
input_cockpit_key_2_help Klawisze kokpitu moga wywolac pewne akcjem jak np. ukrywanie niekturych jego czesci. Ich efekt zalezy od wybranego pliku kokpitu.
sound_playlistcustom_text Wlasna
player_teamname_text Nazwa druzny:
pref_explosion_hud_help Przelacza pokazywanie eksplozji na minimapie.
camera_eye_2_color_help Kolor drugiego oka. 1 to czerwony, 2 to zielony, 4 to niebieski, suma tych wartosci oznacza miesznine tych kolor&#65533;w
team_menu_color_team_ok_help Pozw&#65533;l zmieniac prefix/kolor druzyn.
input_joy_glance_help Kiedy przytrzymany, ruchy joysticka beda poruszac kamera, a nie cyklem
tweaks_ztrick_help Przyspieszenie, kt&#65533;re zadziala wylacznie na starych kartach graficznych: zamiast czyscic ekran i rysowac wszystko od nowa, rysujemy tlo (podloge i sciany).
hud_score_top Najw.:
player_silenced_local \10xff7777 zostal lokalnie wyciszony.\n
player_renamed_teamname \2 zmienil nazwe w druzynie na \1.\n
team_scoretable_alive Zywi:
input_cockpit_key_2_text Klawisz kokpitu 2
detail_lineantialias_help Czy linie powinny byc wygladzane?
poly_antialias_help Aktywuj antyaliasing obiekt&#65533;w
include english_base_notranslate.txt
hud_score_player Ja:
voting_suspend_default_help Domyslna wartosc VOTING_SUSPEND.
input_music_stop_help Zatrzymuje muzyke
cockpit_file_help Plik z informacjami o kokpicie
input_music_next_text Nastepny Utw&#65533;r
default_kick_to_port_help Domyslna port serwera, do kt&#65533;rego przekierowany bedzie gracza przez komendy KICK_TO i MOVE_TO.
rmagetron_vsync_last_help Co robimy z pionowa synchronizacja monitora
enable_name_hilighting_help Podswiatlac Twoje imie w wiadomosciach wysylanych przez innych graczy?
detail_polyantialias_help Czy kontury wszystkich obiekt&#65533;w powinny byc zmiekczane, aby uniknac brzydko wygladajacych punkt&#65533;w? Nie zaimplementowane na wiekszosci system&#65533;w.
forbid_cockpit_data_help Lista zabronionych kokpit&#65533;w
vote_kick_to_port_help Domyslna port serwera, do kt&#65533;rego przekierowany bedzie gracza przez wykopani na skutek ankiety.
input_joy_down_text Joystick - D&#65533;l
sound_channels_help Ilosc kanal&#65533;w, jaka moze obsluzyc Twoja karta dzwiekowa.
sound_playlist_text Lista Odtwarzania.
persp_correct_help Aktywuj korekcje perspektywy
dead_console_decoration *MARTWY*  
screen_vsync_on_text Czekaj
input_glance_forward_text Glance w prz&#65533;d
input_joy_down_help Kaze cyklowi jechac w d&#65533;l wzgledem aktualnego widoku
sound_playlistcustom_help Uzyj wlasnej listy odtwarzania
pref_explosion_hud_text Eksplozje (minimapa):
screen_vsync_on_help Czeka na kazda klatke. Zazwyczaj owocuje bardzo plynna animiacja ograniczona czestotliwoscia odswiezania Twojego monitora i powoduje, ze gra nie zuzywa 100% mocy CPU. Zalecane.
input_joy_left_help Kaze cyklowi jechac w lewo wzgledem aktualnego widoku
sound_playlist_help Lista Odtwarzania, kt&#65533;rej mamy uzyc.
camera_forbid_mer_help Zabrania uzycia kamery Meritona
hud_teammates_alive Przyjaciele:
input_joy_up_text Joystick - G&#65533;ra

</file>

<file path=ArmagetronAdvancedPortable/App/ArmagetronAdvanced/language/polish_transliterated.txt>#Polish translation by Rafal Cieslak. 

#*****************************************
#*****************************************
#*****************************************
#*****************************************
# 
# Help texts for the various configuration
# options that can be set via the console.
# 
# The text item for a configuration item
# with name NAME has the ID name_help.
#
#*****************************************
#*****************************************
#*****************************************
#*****************************************
language Polish (bez znakow specjalnych)

# We don't maintain this file in this horrible unsorted format.
# Execute update.py without arguments to return it into its good form.

first_use_help Czy po raz pierwszy uzywasz \g?
include_help Dolacza ponizszy plik
sinclude_help Dolacza ponizszy plik, nie zwracajac bledu, jezeli go nie znaleziono
rinclude_help Dolacza plik z bazy zrodel. Uzyj bezposredniej sciezki.
new_team_allowed_help Czy tworzenie nowej druzyny jest aktualnie dozwolone?
keyboard_help Ustawienia klawiatury
doublebind_time_help Czas w sekundach pomiedzy wywolaniem tej samej akcji przez inne klawisze.
cycle_speed_help Podstawowa predkosc cyklu podczas jazdy prosto i zdala od scian
cycle_speed_min_help Minimalna predkosc cyklu, mierzona wzgledem CYCLE_SPEED
cycle_speed_max_help Maksymalna predkosc cyklu, mierzona wzgledem CYCLE_SPEED. 0 = bez limitu.
cycle_speed_decay_below_help Mnoznik do predkosci cyklu, oznaczajacy wartosc CYCLE_SPEED od dolu
cycle_speed_decay_above_help Mnoznik do predkosci cyklu, oznaczajacy wartosc CYCLE_SPEED od dolu
cycle_start_speed_help Poczatkowa predkosc cyklu
cycle_sound_speed_help Dzielnik predkosci dzwieku
cycle_accel_help Mnoznik przyspieszenia przy scianach
cycle_accel_self_help Mnoznik do CYCLE_ACCEL dla wlasnej sciany
cycle_accel_team_help Mnoznik do CYCLE_ACCEL dla sciany graczy z druzyny
cycle_accel_enemy_help Mnoznik do CYCLE_ACCEL dla sciany przeciwnikow
cycle_accel_rim_help Mnoznik do CYCLE_ACCEL dla stalych scian mapy
cycle_accel_slingshot_help Mnoznik do calkowitego CYCLE_ACCEL, jesli cykl jest pomiedzy dwiema scianami, z czego jedna jest jego wlasna
cycle_accel_tunnel_help Mnoznik do calkowitego CYCLE_ACCEL, jesli cykl jest pomiedzy dwiema scianami, a zadna nie jest jego wlasna
cycle_accel_offset_help Minimalny odstep od sciany, ta wartosc musi musi byc dodatnia
cycle_wall_near_help Maksymalny przyspieszajacy odstep od sciany
cycle_boost_self_help Dodatkowe przyspieszenie otrzymywane podczas odjezdzania od wlasnej sciany.
cycle_boost_team_help Dodatkowe przyspieszenie otrzymywane podczas odjezdzania od sciany gracza z druzyny.
cycle_boost_enemy_help Dodatkowe przyspieszenie otrzymywane podczas odjezdzania od sciany przeciwnika.
cycle_boost_rim_help Dodatkowe przyspieszenie otrzymywane podczas odjezdzania od sciany krawedzi mapy.
cycle_boostfactor_self_help Mnoznik do przyspieszenia otrzymywany podczas odjezdzania od wlasnej sciany.
cycle_boostfactor_team_help Mnoznik do przyspieszenia otrzymywany podczas odjezdzania od sciany gracza z druzyny.
cycle_boostfactor_enemy_help Mnoznik do przyspieszenia otrzymywany podczas odjezdzania od sciany przeciwnika.
cycle_boostfactor_rim_help Mnoznik do przyspieszenia otrzymywany podczas odjezdzania od sciany krawedzi mapy.
cycle_turn_memory_help Ilosc oczekujacych (buforowanych) ruchow cyklu, jakie sa zapamietywane i wykonywane.
cycle_delay_help Minimalny odstep czasowy pomiedzy skretami. (musi byc wiekszy od 0)
cycle_delay_bonus_help Dodatkowy mnoznik CYCLE_DELAY stosowany tylko na dedykowanym serwerze.
cycle_delay_timebased_help Jesli wartosc tej opcji to 1, to odstep pomiedzy skretami bedzie bazowany na czasie, natomiast 0 spowoduje, ze bedzie bazowany na odleglosci. Wartosci posrednie tez sa obslugiwane.
cycle_turn_speed_factor_help Mnoznik predkosci cyklu podczas skrecania.
cycle_delay_doublebind_bonus_help Mnoznik do CYCLE_DELAY dla skretow w te sama strone pod rzad.
cycle_brake_help Sila hamulcow
cycle_width_help Kolizyjna szerokosc tunelu. Jesli cykl wjedzie do tunelu o takiej szerokosci, lub wezszego, odniesie szkody.
cycle_width_side_help Minimalna odleglosc cyklu od sciany zanim odniesie szkody.
cycle_width_rubber_min_help Jezeli warunki okreslone w cycle_width sa lekko przekroczone, gracz bedzie tracil tyle Rubber'a, ile okresla ta wartosc. Jezeli ta wartosc wynosi 1, zuzycie rubbera bedzie takie samo, jakby cykl stal naprzeciw sciany, jezeli wynosi 0, nie zuzyje nic.
cycle_width_rubber_max_help Jezeli warunki okreslone w cycle_width sa mocno przekroczone, gracz bedzie tracil tyle Rubber'a, ile okresla ta wartosc. Jezeli ta wartosc wynosi 1, zuzycie rubbera bedzie takie samo, jakby cykl stal naprzeciw sciany, jezeli wynosi 0, nie zuzyje nic.
cycle_rubber_help Ilosc Rubber'a. Ta wyjatkowo przyjazna graczom wartosc okresla w praktyce jak dlugo moga stac naprzeciw sciany zanim ulegna zniszczeniu.
cycle_rubber_time_help Czas, w jakim przywracany jest caly Rubber.
cycle_rubber_legacy_help Kod Rubber'a dla starych klientow. Starych tzn. <= 0.2.7.0.
cycle_rubber_timebased_help Jesli wartosc tej opcji to 1, to zuzycie Ruber'a bazowane na czasie, natomiast 0 spowoduje, ze bedzie bazowane na odleglosci. Wartosci posrednie i inne tez sa obslugiwane.
cycle_rubber_speed_help Predkosc cyklu, gdy  ten zuzywa Rubber stojac naprzeciw sciany (w ciagu kazdej sekundy gracz znajduje sie blizej sciany o ~0.4^{ta watrosc})
cycle_rubber_mindistance_help Minimalna odleglosc od sciany na jakiej moze znajdowac sie cykl wskutek Rubber'a.
cycle_rubber_mindistance_gap_help Jezeli wieksze od zera 0, CYCLE_RUBBER_MINDISTANCE jest automatycznie modyfikowany tak, aby w powstalym tunelu mogl sie zmiescic jeszcze jakis cykl.
cycle_rubber_mindistance_gap_side_help CYCLE_RUBBER_MINDISTANCE_GAP zadziala tylko wtedy, jezeli ktorys z innych graczy znajduje sie tak blisko, ze moglby przez ten teoretyczny tunel przejechac w ciagu okreslonej ta wartoscia liczby sekund
cycle_rubber_mindistance_ratio_help Dodatkowa odleglosc powiekszajaca CYCLE_RUBBER_MINDISTANCE w zaleznosci od dlugosci sciany naprzeciw ktorej stoisz
cycle_rubber_mindistance_reservoir_help Dodatkowy dystans jezeli masz pusty Miernik Ruber'a (Zmienia sie w miare jak zuzywasz Rubber)
cycle_rubber_mindistance_unprepared_help Dodatkowy dystans dla nieprzygotowanych grindow; zostaje stosowany gdy ostatni skret gracza byl tylko poslizgiem i przekroczyl czas na przygotowanie okreslony w CYCLE_RUBBER_MINDISTANCE_PREPARATION.
cycle_rubber_mindistance_preparation_help Skala czasu, do ktorej porownywany jest czas od ostatniego skretu gracza, aby okreslic skutki CYCLE_RUBBER_MINDISTANCE_UNPREPARED.
cycle_rubber_mindistance_legacy_help Dodatkowy mnoznik do CYCLE_RUBBER_MINDISTANCE, aktywowany gdypolaczeni sa gracze uzywajacy starszego klienta z bledem "rip bug"
cycle_rubber_minadjust_help Kiedy wyrownywanie do sciany, pozwol zblizyc sie do niej co najmniej na te odleglosc, wzgledem poprzedniej pozycji
cycle_rubber_delay_help Podczas tego odstepu czasu po ostatnim skrecie gracza, efektywnosc Rubbera zostanie zwielokrotniona o CYCLE_RUBBER_DELAY_BONUS.
cycle_rubber_delay_bonus_help Mnoznik - dodatkowe ustawienie potrzebne do CYCLE_RUBBER_DELAY.
cycle_ping_rubber_help Dodatkowe zwiekszenie przyjaznosci Rubbera graczom o duzym ping'u.
cycle_rubber_wall_shrink_help Przy skonczonej dlugosci scian, zuzyty Rubber jest mnozony przez te wartosc a dlugosc sciany jest zmniejszana o wynik
cycle_brake_refill_help Stopien, w jakim przeladowuja sie hamulce graczy, kiedy nie sa uzywane
cycle_brake_deplete_help Stopien, w jakim przeladowuja sie hamulce graczy, kiedy Sa uzywane
cycle_sync_interval_enemy_help Czas pomiedzy odswiezaniem przez klienta informacji o polozeniu cykli
cycle_sync_interval_self_help Odstep czasu pomiedzy informacjami dotyczacymi pozycji cyklu wysylanymi przez klienta
cycle_avoid_oldclient_bad_sync_help Jezeli ustawione na 1, klienci w starej wersji nie beda otrzymywali informacji w sytuacjach kiedy wiadomo, ze wywola to blad, w zwiazku z ich niekompatybilnoscia.
cycle_fair_antilag_help Jesli ustawione na 1, dezaktywuje kod odpowiedzialny za "poslizgi" spowodowane lagiem, gdy klienci w starej wersji sa polaczeni.
cycle_time_tolerance_help Maksymalny odstep czasowy pomiedzy wykonaniem tej samej akcji na serwerze i kliencie.
cycle_packetloss_tolerance_help smierc cyklu jest tak dlugo unikana, jak blad gracza moze zostac wyjasniony przez utracone w sieci pakiety. Aktywowanie tej umozliwia pewne oszukiwanie gry.
cycle_sync_ff_help Predkosc prognozowania synchronizowania; zmniejsz dla mniejszego obciazenia CPU, ale wieksze wartosci moga poprawiac ping
cycle_sync_ff_steps_help Ilosc krokow symulacji na jeden krok prawdziwy; zwieksz dla wiekszej dokladnosci
topology_police_help Sprawdzanie, czy ruchy w grze byly prawidlowe.
topology_police_parallel_help Dodatek do TOPOLOGY_POLICE sprawdzajacy sciany wewnatrz struktury mapy, ktore sa rownolegle.
cycle_smooth_time_help Skala czasowa dla opcji synchronizacji. Zwiekszenie tego spowoduje, ze interpolacja bedzie plynniejsza, ale mniej dokladna. Zmniejszenie oslabi plynnosc synchronizacji.
cycle_smooth_min_speed_help Minimalna predkosc korekcji plynnosci wzgledem predkosci cyklu
cycle_smooth_threshold_help Tylko synchronizacje w ktorych zmiana polozenia graczy sa mniejsze od tej wartosci (mierzonej w predkosci) beda wprowadzane plynnie. Wieksze zmiany beda wprowadzane natychmiast.
cycle_max_refcount_help Maksymalna ilosc odniesien do cykli, zanim same wybuchna. To ustawienie ma chronic przed atakami zwiazanymi z wydajnoscia DOS'a.
enemy_teammate_penalty_help Kara w sekundach, jezeli wykryty wplyw pochodzi od gracza z druzyny.
enemy_dead_penalty_help Kara w sekundach, jezeli wykryty wplyw pochodzi od niezywego gracza.
enemy_chatbot_penalty_help Kara za zabijanie graczy, ktorzy sa w menu/rozmawiaja.
enemy_currenttime_influence_help Jezeli ta wartosc wynosi 1, to nie czas wytworzenia sciany, ktora zabila graza bedzie uznawany, jako wplyw na jego smierc, tylko czas aktualnej pozycji. Posrednie wartosci sa dozwolone.
enemy_suicide_timeout_help Jezeli w ciagu tylu sekund, ile wynosi ta wartosc nie znaleziono wplywu innych graczy, to smierc gracza zostanie uznana za samobojstwo.
score_die_help Ilosc punktow, jaka zdobywasz za smierc
score_survive_help Ilosc punktow, jaka zdobywasz za przezycie
score_hole_help Ilosc punktow, jaka zdobywasz za robienie dziur w scianach przeciwnikow dla dobra wlasnej druzyny
score_kill_help Ilosc punktow, jaka zdobywasz za zabicie kogos
score_suicide_help Ilosc punktow, jaka zdobywasz za samobojstwo
score_win_help Ilosc punktow, jaka zdobywasz za wygranie rundy
score_deathzone_help Ilosc punktow, jaka zdobywasz za wjazd w strefe smierci
sp_score_win_help Ilosc punktow, jaka zdobywasz za wygranie rundy w trybie pojedynczego gracza
sp_walls_stay_up_delay_help Czas w sekundach po jakim znikaja sciany gracza, ktory zginal; ujemne wartosci zostawia te sciany na zawsze.
sp_walls_length_help Dlugosc sciany cyklu w metrach; ujemne wartosci spowoduja, ze scian beda mialy nieskonczona dlugosc.
sp_explosion_radius_help Promien wybuchu eksplodujacego cyklu w trybie pojedynczego gracza
sp_team_balance_on_quit_help Wyrownywac druzyny w trybie pojedynczego gracza po wyjsciu?
sp_team_balance_with_ais_help Wyrownywac druzyny w trybie pojedynczego graczami AI?
sp_team_max_imbalance_help Maksymalna dopuszczalna nierownosc druzyn w trybie pojedynczego gracza
sp_team_max_players_help Maksimum graczy na jedna druzyne w trybie pojedynczego gracza
sp_team_min_players_help Minimum graczy na jedna druzyne w trybie pojedynczego gracza
sp_teams_max_help Maksymalna ilosc druzyn w trybie pojedynczego gracza
sp_teams_min_help Minimalna ilosc druzyn w trybie pojedynczego gracza
sp_finish_type_help Co sie dzieje, kiedy zginie ostatni czlowiek w trybie pojedynczego gracza?
sp_game_type_help Typ rozgrywki w trybie pojedynczego gracza. 0 - Freestyle, 1  - ostatni zywy gracz lub 2 - Ludzie vs. AI.
sp_auto_iq_help Automatycznie dobierac IQ graczy komputerowych w trybie pojedynczego gracza?
sp_auto_ais_help Automatycznie tworzyc graczy AI w trybie pojedynczego gracza?
sp_ai_iq_help Inteligencja graczy AI w trybie pojedynczego gracza
sp_min_players_help Minimalna ilosc graczy w trybie pojedynczego gracza
sp_num_ais_help Ilosc graczy AI w trybie pojedynczego gracza
sp_limit_score_help Gdy ktorys z graczy w trybie pojedynczego gracza przekroczy ten limit punktow, rozpocznie sie nowy mecz
sp_limit_rounds_help Ilosc rund na jeden mecz w trybie pojedynczego gracza
sp_limit_time_help Maksymalny czas trwania jednego meczu w minutach w trybie pojedynczego gracza
spawn_wingmen_back_help Okresla, jak daleko w tyl znajduje sie pozycja startowa skrzydlowych.
spawn_wingmen_side_help Okresla, jak daleko w bok znajduje sie pozycja startowa skrzydlowych.
walls_stay_up_delay_help Czas w sekundach, po jakim znikaja sciany po wybuchu cyklu; ujemne wartosci zostawia sciany na zawsze.
walls_length_help Dlugosc sciany w metrach; ujemne wartosci spowoduje, ze sciany beda nieskonczenie dlugie.
explosion_radius_help Promien wybuchu po eksplozji cyklu
team_balance_on_quit_help Wyrownywac druzyny po wyjsciu?
team_balance_with_ais_help Wyrownywac sile druzyn graczami AI?
team_max_imbalance_help Maksymalna dopuszczana roznica w ilosci graczy poszczegolnych druzyn
team_max_players_help Maksymalna ilosc graczy na druzyne
team_min_players_help Minimalna ilosc graczy na druzyne
team_allow_shuffle_up_help Jezeli wynosi 1, gracze moga sie przetasowywac do woli. Jesli 0, to moga tylko spadac na mniejsze pozycje.
team_center_is_boss_help Jezeli wynosi 1, graczem startujacym na srodku bedzie szef druzyny. Jezeli 0, bedzie to gracz, ktory jest w tej druzynie przez najdluzszy okres czasu.
team_elimination_mode_help Okresla sposob, w jaki ArmagetronAd powinien eliminowac zbne druzyny, gdy jest ich wiecej niz TEAM_MAX: Jezeli ustawione na 0, gra bedzie starac sie utrzymac jak najwiecej graczy przy grze, a jesli wszytkie druzyny majapo tyle samo graczy, to odpadnie druzyna z najslabszym wynikiem; Ustawienie tej wartosci na 1 nakaze grze dobieranie druzyn po kolorach (niebieska, potem zlota, potem czerwona itd.); Natomiast ustanienie na 2 bedzie usuwac druzyny z najslabszym wynikiem, bez wzgledu na ilosc graczy.
teams_max_help Maksymalna ilosc druzyn
teams_min_help Minimalna ilosc druzyn
finish_type_help Co sie dzieje, gdy wszyscy ludzcy gracze zgina?
game_type_help Typ rozgrywki. 0 - Freestyle, 1  - ostatni zywy gracz lub 2 - Ludzie vs. AI.
auto_iq_help Automatycznie dobierac IQ graczy komputerowych?
auto_ais_help Automatycznie tworzyc graczy AI?
ai_iq_help Inteligencja graczy AI
min_players_help Minimalna ilosc graczy
num_ais_help Ilosc graczy AI
limit_score_help Gdy ktorys z graczy przekroczy ten limit punktow, rozpocznie sie nowy mecz
limit_rounds_help Ilosc rund na jeden mecz
limit_time_help Maksymalny czas trwania jednego meczu w minutach
auto_team_help Oznacza, czy gracze powinny byc automatycznie umieszczani w druzynach.
auto_team_spec_spam_help Jesli 0, przyjscie/odejscie obserwatora nie bedzie oznaczane.
allow_team_name_color_help Nazywanie druzyn po kolorze
allow_team_name_player_help Nazywanie druzyn po nazwie lidera
play_time_total_help &#321;aczny czas gry, z jakim ktorym ktos gral na tym kliencie
play_time_online_help &#321;aczny czas gry, z jakim ktorym ktos gral na tym kliencie online
play_time_team_help &#321;aczny czas gry, z jakim ktorym ktos gral na tym kliencie w druzynie
min_play_time_total_help &#321;aczny czas gry, wymagany aby moc zagrac na tym serwerze.
min_play_time_online_help &#321;aczny czas gry online, wymagany aby moc zagrac na tym serwerze.
min_play_time_team_help &#321;aczny czas gry w druzynie, wymagany aby moc zagrac na tym serwerze.
play_time_total_lacking Nie mozesz tu grac, najpierw musisz zdobyc wiecej doswiadczenia. Zagraj przez \1 min. (takze lokalnie), aby uzyskac dostep do gry na tym serwerze.\n
play_time_online_lacking Nie mozesz tu grac, najpierw musisz zdobyc wiecej doswiadczenia w grze online. Zagraj przez \1 min. na innych serwerach, aby uzyskac dostep do gry na tym serwerze.\n
play_time_team_lacking Nie mozesz tu grac, najpierw musisz zdobyc wiecej doswiadczenia w grze druzynowej. Zagraj przez \1 minut na serwerzch druzynowych, aby uzyskac dostep do gry na tym serwerze.\n
team_name_1_help nazwa druzyny 1
team_name_2_help nazwa druzyny 2
team_name_3_help nazwa druzyny 3
team_name_4_help nazwa druzyny 4
team_name_5_help nazwa druzyny 5
team_name_6_help nazwa druzyny 6
team_name_7_help nazwa druzyny 7
team_name_8_help nazwa druzyny 8
team_red_1_help czerwona czesc koloru druzyny 1
team_red_2_help czerwona czesc koloru druzyny 2
team_red_3_help czerwona czesc koloru druzyny 3
team_red_4_help czerwona czesc koloru druzyny 4
team_red_5_help czerwona czesc koloru druzyny 5
team_red_6_help czerwona czesc koloru druzyny 6
team_red_7_help czerwona czesc koloru druzyny 7
team_red_8_help czerwona czesc koloru druzyny 8
team_green_1_help zielona czesc koloru druzyny 1
team_green_2_help zielona czesc koloru druzyny 2
team_green_3_help zielona czesc koloru druzyny 3
team_green_4_help zielona czesc koloru druzyny 4
team_green_5_help zielona czesc koloru druzyny 5
team_green_6_help zielona czesc koloru druzyny 6
team_green_7_help zielona czesc koloru druzyny 7
team_green_8_help zielona czesc koloru druzyny 8
team_blue_1_help niebieska czesc koloru druzyny 1
team_blue_2_help niebieska czesc koloru druzyny 2
team_blue_3_help niebieska czesc koloru druzyny 3
team_blue_4_help niebieska czesc koloru druzyny 4
team_blue_5_help niebieska czesc koloru druzyny 5
team_blue_6_help niebieska czesc koloru druzyny 6
team_blue_7_help niebieska czesc koloru druzyny 7
team_blue_8_help niebieska czesc koloru druzyny 8
cycle_dist_wall_shrink_help Mnoznik wszelkich odleglosci w obliczeniach dotyczacych scian. Wszystkie wartosci sa dozwolone. Zajrzyj do settings.cfg po szczegolowe informacje.
cycle_dist_wall_shrink_offset_help Offset wszystkich odleglosci w obliczeniach scian. Zajrzyj do settings.cfg po szczegolowe informacje.
cycle_blink_frequency_help Czestotliwosc w Hz z ktora migocze niesmiertelny cykl.
cycle_invulnerable_time_help Czas w sekundach w jakim cykl jest niesmiertelny po restarcie.
cycle_wall_time_help Czas w sekundach po jakim cykl zaczyna tworzyc za soba sciane po restarcie.
cycle_first_spawn_protection_help Ustaw na 1, jezeli zyczysz sobie, aby ustawienia niesmiertelnosci i opoznienie zostawiania sciany dotyczyly tez pierwszego, poczatkowego startu cykli. 
map_file_help Plik mapy uzywanej do gry
map_uri_help Nie dotykaj tego ustawienia! Uzywaj RESOURCE_REPOSITORY_SERVER i MAP_FILE zamiast tego!
arena_axes_help W ilu kierunkach moze jechac cykl. 4 - domyslne, 6 to hexatron.
resource_repository_client_help URI ktorego uzywa klient szukajac map, ktorych mu brakuje do gry. Lepiej nie zmieniac.
resource_repository_server_help URI ktorego uzywaja klient i serwer szukajac map, ktorych in brakuje.
speed_factor_help Mnoznik predkosci cykli
sp_speed_factor_help Mnoznik predkosci cykli w trybie pojedynczego gracza
size_factor_help Mnoznik rozmiaru areny
sp_size_factor_help Mnoznik rozmiaru areny w trybie pojedynczego gracza
sp_ais_help ilosc graczy AI w trybie pojedynczego gracza
start_new_match_help Rozpoczyna nowy mecz
ladder_min_bet_help Minimalny wynik, potrzebny do zostania umieszczonym w rankingu
ladder_percent_bet_help Procent Twojego wyniku, ktory umieszczasz w rankingu.
ladder_tax_help Procent Twojego wyniku w rankingu, ktory jestes winien fiskusowi :-)
ladder_lose_percent_on_load_help Procent wyniku w rankingu tracony przy kazdym zaladowaniu
ladder_lose_min_on_load_help Minimalna ilosc punktow w rankingu tracona przy kazdym zaladowaniu
ladder_gain_extra_help Zalezny od pinga dodatkowy bonus do rankingu jaki otrzymuje zwyciezca
real_arena_size_factor_help Aktualny rozmiar areny. Zostaw te wartosc! Zmieniaj size_factor.
real_cycle_speed_factor_help Aktualna predkosc cykli. Zostaw te wartosc! Zmieniaj speed_factor.
sp_win_zone_min_round_time_help Minimalna liczba sekund jaka musi uplynac od poczatku rundy, aby mogla zostac aktywowana strefa wygranej w trybie pojedynczego gracza
sp_win_zone_min_last_death_help Minimalna liczba sekund jaka musi uplynac od ostatniej smierci, aby mogla zostac aktywowana strefa wygranej w trybie pojedynczego gracza
win_zone_min_round_time_help Minimalna liczba sekund jaka musi uplynac od poczatku rundy, aby mogla zostac aktywowana strefa wygranej
win_zone_min_last_death_help Minimalna liczba sekund jaka musi uplynac od ostatniej smierci, aby mogla zostac aktywowana strefa wygranej
win_zone_expansion_help Predkosc ekspansji strefy wygranej
win_zone_initial_size_help Poczatkowy rozmiar strefy wygranej
win_zone_deaths_help Wartosc = 1 zmienia strefe wygranej w strefe smierci.
win_zone_randomness_help Losowosc startowego polozenia strefy wygranej. 0 umieszcza ja zawsze na srodku, 1 rozmieszcza ja losowo po calej mapie.
game_timeout_help Podstawowy limit czasowy dla synchronizacji; oznacza dokladny czas pomiedzy rundami.
last_chat_break_time_help Czas ostatniej rundy, na jaki gracz prowadzacy rozmowe moze zatrzymac gre.
extra_round_time_help Dlugosc dodatkowej przerwy na poczatku rundy.
player_chat_wait_max_help Maksymalny czas w sekundach w jakim czeka sie na pojedynczego gracza, az skonczy rozmawiac.
player_chat_wait_fraction_help Maksymalny poslizg czasu w sekundach w jakim czeka sie na pojedynczego gracza, az skonczy rozmawiac .
player_chat_wait_single_help Ustaw na 1, jesli powinno sie czekac tylko na jednego rozmawiajacego gracza.
player_chat_wait_teamleader_help Ustaw na 1, jezeli zyczysz sobie aby tylko kapitanowie druzyn mogli zatrzymywac czas gry rozmawiajac.
wait_for_external_script_help Pozwol serwerowi oczekiwac pomiedzy rundami na skrypty.
wait_for_external_script_timeout_help Jezeli serwer sostal zatrzymany przez skrypt na czes dluzszy niz ta wartosc (w sekundach), wymus rozpoczecie gry.
chatter_remove_time_help Czas w sekundach, po jakim ciagle rozmawiajacy gracz jest usuwany z gry.
idle_remove_time_help Czas w sekundach, po jakim nieaktywny gracz jest usuwany z gry.
idle_kick_time_help Czas w sekundach, po jakim nieaktywny gracz jest wykopywany z serwera.
player_name_confitem_help Imie Gracza
player_user_confitem_help Globalny ID Gracza
auto_login_confitem_help Czy ten gracz powinien automatycznie prosic o autentykacje?
camcenter_help Automatycznie ustaw kamere wewnetrzna zgodnie z kierunkiem jazdy.
start_cam_help Poczatkowa kamera
start_fov_help Poczatkowy zasieg widoku
allow_cam_help Pozwol/zabron graczom uzycie innych kamer
instant_chat_string_help Szybki Chat dostepny przy nacisnieciu jednego klawisza
name_team_after_player_help Jesli wybrane, druzyny beda nosic nazwy po ich liderach.
fav_num_per_team_player_help Ulubiona ilosc graczy na druzyne
spectator_mode_help Ustawia tryb obserwatora temu graczu.
auto_incam_help Automatycznie przelacza na kamere wewnetrzna w labiryncie
camwobble_help Pozwala kamerze wewnetrznej pochylac sie razem z Twoim cyklem.
color_b_help Czesc niebieska koloru gracza - sciany i cyklu.
color_g_help Czesc zielona koloru gracza - sciany i cyklu.
color_r_help Czesc czerwona koloru gracza - sciany i cyklu.
history_size_console_help Ilosc linii trzymanych w historii konsoli.
history_size_chat_help Ilosc linii trzymanych w historii chatu.
ping_flood_time_10_help Minimalny dozwolony czas na otrzymanie 10 pakietow ping z jednego komputera.
ping_flood_time_20_help Minimalny dozwolony czas na otrzymanie 20 pakietow ping z jednego komputera.
ping_flood_time_50_help Minimalny dozwolony czas na otrzymanie 50 pakietow ping z jednego komputera.
ping_flood_time_100_help Minimalny dozwolony czas na otrzymanie 100 pakietow ping z jednego komputera.
ping_flood_global_help Czasy z PING_FLOOD_TIME_X, pomnozone przez te wartosc, licza pingi dla wszystkich komputerow. Ujemne wartosci wylacza ochrone przed pingfloodem.
spam_protection_repeat_help Minimalny odstep czasowy pomiedzy dwiema identycznymi wiadomosciami tekstowymi.
spam_protection_help Minimalny odstep czasowy pomiedzy kolejnymi wiadomosciami, ochrona przez spamem.
spam_protection_vote_help Mnoznik do SPAM_PROTECTION dotyczacy glosowan.
spam_protection_chat_help Mnoznik do SPAM_PROTECTION dotyczacy wiadomosci tekstowych.
spam_penalty_help Ilosc sekund, na jaka ma zostac wyciszony spamer.
spam_maxlen_help Maksymalna dlugosc wiadomosci tekstowej.
spam_autokick_help Ilosc spamu, po ktorej gracz zostanie automatycznie wykopany.
spam_autokick_count_help Ilosc ostrzerzen jaka otrzyma spamer przed wykopaniem.
silence_all_help Jezeli 1, to nowi gracze beda od poczatku wyciszeni.
enable_chat_help Jezeli 0, wszystkie wiadomosci tekstowe beda magazynowane (jezeli zostana zmienione na serwerze, to te zapamietane na komputerach graczy nie ulegna zmianie)
allow_team_change_help Jesli ustawione na 1, to kazdy gracz bedzie mogl wg. Wlasnego uznania zmieniac druzyne. W przeciwnym wypadku gracze beda mogli to robic tylko wtedy, gdy otrzymaja specjalne pozwolenie tzn. ustawienie ALLOW_TEAM_CHANGE_PLAYER
spam_chat Rozmawiales za duzo.
spam_teamchage Zbyt czesto zmieniales druzyny.
spam_vote_kick_issue Zglaszales zbyt duzo ankiet.
spam_vote_rejected Zbyt wiele Twoich glosow zostalo odrzuconych.
allow_enemies_same_ip_help Pozwala walczyc dwom graczom o tym samym IP.
allow_enemies_same_client_help Pozwala na gre dwom graczom z tego samego klienta.
allow_control_during_chat_help Pozwala graczowi wpisywac komendy podczas rozmowy.
allow_imposters_help Jezeli ustawione na 1, to gracze o tej samej nazwie beda tolerowani. W przeciwnym wypadku wszyscy oprocz jednego beda automatycznie zmieniac nazwe.
allow_impostors_help Jezeli ustawione na 1, to gracze o tej samej nazwie beda tolerowani. W przeciwnym wypadku wszyscy oprocz jednego beda automatycznie zmieniac nazwe.
lag_max_speedup_timer_help Maksymalne zwiekszenie predkosci czasu, podczas rekompenowania lagu.
lag_slow_time_help Skala czasu, w ktorym powolny lag zanika.
lag_fast_time_help Skala czasu, w ktorym szybki lag zanika.
lag_slow_weight_help Dodatkowa waga doniesien o lagu z serwera o powolnej rekompensacie lagu.
lag_fast_weight_help Dodatkowa waga doniesien o lagu z serwera o szybkiej rekompensacie lagu.
lag_credit_help Maksymalny czas zapozyczenia laga.
lag_credit_single_help Maksymalny czas zapozyczenia laga na kazde zdarzenie.
lag_sweet_spot_help Punkt, ilosc zapozyczenia laga, na ktorej serwer chce utrzymac klienta.
lag_credit_time_help Skala czasu, w ktorym splacane jest zapozyczenia laga.
lag_offset_client_help Dodatkowa ilosc rekompensaty laga, okreslana przez klienta.
lag_offset_server_help Dodatkowa ilosc rekompensaty laga, okreslana przez serwer.
lag_offset_legacy_help Dodatkowa ilosc rekompensaty laga dla klientow starszych wersji, ktorzy nie potrafia poprawnie rekompensowac laga, okreslana przez sewrer.
network_min_ban_help Minimalny okres,czasu, na jaki moze zostac zbanowany uzytkownik.
network_autoban_offset_help Automatycznie banuj graczy na NETWORK_AUTOBAN_FACTOR * ( kph - NETWORK_AUTOBAN_OFFSET ) minut kiedy zostana wykopani; kph to srednia ilosc wykopan na godzine.
network_autoban_factor_help Automatycznie banuj graczy na NETWORK_AUTOBAN_FACTOR * ( kph - NETWORK_AUTOBAN_OFFSET ) minut kiedy zostana wykopani; kph to srednia ilosc wykopan na godzine.
network_autoban_max_kph_help Maksymalna wartosc kph, wykonan na godzine.
network_spectator_time_help Jezeli ustawione na wiecej niz zero, to bedzie maksymalny czas w sekundach, w ciagu ktorego tolerowany jest klient bez graczy.
vote_use_server_controlled_kick_help Ustaw na jeden, jezeli chcesz uzyc ulepszonego sterowania ankietami przez serwer.
voting_timeout_help Czas trwania ankiety.
voting_timeout_per_voter_help Dodatek do VOTING_TIMEOUT dla kazdego ankietowanego.
allow_voting_help Jesli 1, gracze beda mogli glosowac.
allow_voting_spectator_help Jesli 1, obserwatorzy beda mogli glosowac.
min_voters_help Ilosc graczy mogacych glosowac, jaka musi byc podlaczona, aby mozna bylo utworzyc ankiete.
max_votes_help Maksymalna ilosc ankiet, jakie moga byc aktywne w danej chwili.
votes_cancel_help Anuluj wszystkie aktywne ankiety.
max_votes_per_voter_help Maksymalna ilosc ankiet wyslanych przez jednego gracza, jakie moga byc aktywne w danej chwili.
voting_start_decay_help Ilosc sekund, po ktorych ci, co nie glosowani sa ignorowani.
voting_decay_help Jeden z nie glosujacych zostaje ignorowany po uplywie tylu sekund, ile tu ustawiono.
voting_bias_help Dodaj wirtualnych glosujacych, ktorzy przeciwstawia sie kazdej ankiecie.
voting_bias_kick_help Dodaj wirtualnych glosujacych, przeciwstawajacych sie wszystkim ankietom dotyczacym wykopania graczy.
voting_bias_suspend_help Dodaj wirtualnych glosujacych, przeciwstawajacych sie wszystkim ankietom dotyczacym zawieszenia graczy.
voting_bias_include_help Dodaj wirtualnych glosujacych, przeciwstawajacych sie wszystkim ankietom dotyczacym dolaczenia pliku.
voting_bias_command_help Dodaj wirtualnych glosujacych, przeciwstawajacych sie wszystkim ankietom dotyczacym wykonania komendy na serwerze.
voting_privacy_help Kontrola prywatnosci ankiet. 2: nic nie jest pokazywane 1: nadeslanie ankiety jest widoczne dla administratora 0: glosowanie jest widoczne dla administratora -1: nadeslanie ankiety jest publiczne -2: wszystko jest publiczne
voting_spam_issue_help Poziom spamu dla nadsylania ankiet.
voting_spam_reject_help Poziom spamu dla odrzucania ankiet.
voting_harm_time_help Minikalny czas (w sekundach) pomiedzy dwiema zlosliwymi ankietami dotyczacymi tego samego gracza.
voting_kick_time_help Minimalny odstep czasu pomiedzy ankietami dotyczacymi wykopania tego samego gracza.
voting_maturity_help Czas w sekundach, po jakim swiezo podlaczony do serwera gracz moze zaczac wysylac ankiety.
voting_suspend_rounds_help Ilosc rund na ktora zawieszany jest gracz (po glosowaniu).
voting_kick_minharm_help Minimalna ilosc zlosliwych ankiet przeciw graczowi (zawieszenie, wykopanie) ktore musza zostac zgloszone (sukces nie jest konieczny), aby gracz zostal faktycznie wykopany, po ankiecie dotyczacej wykopania tego gracza (w przeciwnym razie ten gracz jest po prostu zawieszany)
votes_suspend_help Zawiesza glosowanie na n minut.
votes_suspend_default_help Domyslna wartosc dla VOTES_SUSPEND.
votes_unsuspend_help Pozwol ponowanie na glosowaniae.
voting_suspended Glosowanie zostalo zawieszone na nastepne \1 min..\n
voting_unsuspended Glosowanie jest ponownie dozwolone.\n
vote_rejected_voting_suspended Glosowanie zostalo zawieszone przez administartora..\n
fadeout_name_delay_help Czas, w jakim zanikaja nazwy graczy. 0 jesli maja w ogole nie byc wyswietlane lub -1 jesli maja byc pokazane zawsze.
show_own_name_help Czy Twoje imie powinno byc wyswietlane nad Twoim cyklem?
recording_debuglevel_help Poziom dodatkowych informacji, jakie sa nagrywane.
fast_forward_maxstep_help Maksymalny czas nagrania pomiedzy poszczegolnymi wyswietlanymi klatkami przy przewijaniu.
fast_forward_maxstep_real_help Maksymalny rzeczywisty czas pomiedzy poszczegolnymi wyswietlanymi klatkami przy przewijaniu.
fast_forward_maxstep_rel_help Maksymalny poslizg czasu, jaki zostal do konca trybu przewijania pomiedzy wyswietlanymi klatkami.
camera_forbid_smart_help Zabrania klientom uzycia kamery Sprytnej
camera_forbid_in_help Zabrania klientom uzycia kamery Wewnetrznej
camera_forbid_free_help Zabrania klientom uzycia kamery Wolnej
camera_forbid_follow_help Zabrania klientom uzycia kamery Zewnetrznej
camera_forbid_custom_help Zabrania klientom uzycia kamery Wlasnej
camera_forbid_server_custom_help Zabrania klientom uzycia kamery Wlasnej Serwera
camera_forbid_custom_glance_help Zabrania ustawien spojrzen kamery wlasnej
camera_override_custom_glance_help Nadpisz ustawienia spojrzen kamery wlasnej ustawieniami serwera.
camera_override_custom_glance_server_custom_help Nadpisz ustawienia spojrzen kamery wlasnej serwera ustawieniami serwera.
camera_follow_start_x_help Pozycja poczatkowa kamery Zewnetrznej
camera_follow_start_y_help Pozycja poczatkowa kamery Zewnetrznej
camera_follow_start_z_help Pozycja poczatkowa kamery Zewnetrznej
camera_smart_start_x_help Pozycja poczatkowa Sprytnej kamery
camera_smart_start_y_help Pozycja poczatkowa Sprytnej kamery
camera_smart_start_z_help Pozycja poczatkowa Sprytnej kamery
camera_smart_glance_custom_help Uzyj ustawien kamery Wlasnej do spogladania w boki przy pomocy kamery Sprytnej
camera_smart_glance_custom_text Wlasne spogladanie
camera_free_start_x_help Pozycja poczatkowa Wolnej kamery
camera_free_start_y_help Pozycja poczatkowa Wolnej kamery
camera_free_start_z_help Pozycja poczatkowa Wolnej kamery
camera_custom_back_help Pozycja kamery Wlasnej: jak daleko za cyklem sie znajduje?
camera_custom_rise_help Pozycja kamery Wlasnej: jak wysoko nad cyklem sie znajduje?
camera_custom_back_fromspeed_help Ta wartosc jest mnozona przez aktualna predkosc cyklu i dodawana do CAMERA_CUSTOM_BACK.
camera_custom_rise_fromspeed_help Ta wartosc jest mnozona przez aktualna predkosc cyklu i dodawana do CAMERA_CUSTOM_RISE.
camera_custom_pitch_help Pozycja kamery Wlasnej: jak bardzo patrzy w gore/dol?
camera_custom_zoom_help Pozycja kamery Wlasnej: jak bardzo przyblizona jest do Twojego cyklu na poczatku rundy (aby pokazac formacje druzyny)?
camera_custom_turn_speed_help Predkosc, z jaka obraca sie kamera Wlasna.
camera_custom_turn_speed_180_help Dodatkowy mnoznik do CAMERA_CUSTOM_TURN_SPEED po nawrocie.
camera_in_turn_speed_help Predkosc, z jaka obraca sie kamera wewnetrzna.
camera_server_custom_back_help Pozycja kamery Wlasnej: jak daleko za cyklem sie znajduje?
camera_server_custom_rise_help Pozycja kamery Wlasnej: jak wysoko nad cyklem sie znajduje?
camera_server_custom_back_fromspeed_help Ta wartosc jest mnozona przez aktualna predkosc cyklu i dodawana do CAMERA_SERVER_CUSTOM_BACK.
camera_server_custom_rise_fromspeed_help Ta wartosc jest mnozona przez aktualna predkosc cyklu i dodawana do CAMERA_SERVER_CUSTOM_RISE.
camera_server_custom_pitch_help Pozycja kamery Wlasnej: jak bardzo patrzy w gore/dol?
camera_server_custom_turn_speed_help Predkosc, z jaka obraca sie kamera Wlasna Serwera. Jesli mniejsze niz zero, to ustawienia obrotu zostana wziete od klienta.
camera_server_custom_turn_speed_180_help Dodatkowy mnoznik do CAMERA_SERVER_CUSTOM_TURN_SPEED po nawrocie.
camera_glance_back_help Poloznienie kamery Zerkajacej: jak bardzo za cyklem ma sie znajdowac?
camera_glance_rise_help Poloznienie kamery Zerkajacej: jak bardzo nad cyklem ma sie znajdowac?
camera_glance_back_fromspeed_help Ta wartosc jest mnozona przez aktualna predkosc i dodawana do CAMERA_GLANCE_BACK.
camera_glance_rise_fromspeed_help Ta wartosc jest mnozona przez aktualna predkosc i dodawana do CAMERA_GLANCE_RISE.
camera_glance_pitch_help Poloznienie kamery Zerkajacej: jak bardzo patrzy w gore/dol?
camera_server_glance_back_help Poloznienie kamery Zerkajacej serwera: jak bardzo za cyklem ma sie znajdowac?
camera_server_glance_rise_help Poloznienie kamery Zerkajacej serwera: jak bardzo nad cyklem ma sie znajdowac?
camera_server_glance_rise_fromspeed_help Ta wartosc jest mnozona przez aktualna predkosc i dodawana do CAMERA_SERVER_GLANCE_RISE.
camera_server_glance_back_fromspeed_help Ta wartosc jest mnozona przez aktualna predkosc i dodawana do CAMERA_SERVER_GLANCE_BACK.
camera_server_glance_pitch_help Poloznienie kamery Zerkajacej: jak bardzo patrzy w gore/dol?
camera_visibility_recovery_speed_help Predkosc, z jaka zewnetrzny cel widocznosci chroni sie przed scianami
camera_visibility_wall_distance_help Odlglosc, z jaka cel widzialnosci trzyma sie od sciany.
camera_visibility_clip_speed_help Predkosc z jaka cele widocznosci sa przyciagane na widok.
camera_visibility_extension_help Odleglosc (wyrazona w sekundach, jest mnozona przez aktualna predkosc) celow widocznosci od ogladanych obiektow
camera_visibility_sideskew_help Dotatkowa przednia skladowa celow widocznosci (?).
camera_visibility_lower_wall_help Jezeli ustawione na 1, sciany beda pomniejszane, jesli blokuja widok, a kamera sie nie porusza.
camera_visibility_lower_wall_smart_help Calkiem jak CAMERA_VISIBILITY_LOWER_WALL, ale to ustawienie ma sie specjalnie do Sprytnej kamery.
bug_transparency_help Niedostarczane: rysuj wszystkie sciany krawedzi jako polprzezroczyste.
bug_transparency_demand_help Niedostarczane: zwiekszaj przezroczystosc zamiast obnizac sciany po smierci gracza.
custom_server_name_help Nazwa serwera, do ktorego podlaczyc
dedicated_idle_help Po uruchomieniu na ten czas (w godz.), serwer dedykowany sie wylaczy.
dedicated_fps_help Maksymalna ilosc krokow symulacji, jaka bedzie przeprowadzal serwer dedykowany
dedicated_fps_idle_factor_help Ilosc razy przypadajacych na kazda klatke, ile serwer powinien sprawdzac, czy symulacja moze bycz robiona, jezeli nie ma zadnch danych z sieci.
talk_to_master_help Czy wyslac informacje o tym serwerze do Internetu?
max_out_rate_help Maksymalna wyjsciowa ilosc kb/s.
max_in_rate_help Maksymalna wejsciowa ilosc kb/s.
ping_charity_help Dopuszczalna przez Ciebie roznica pomiedzy Twoim pingiem, a pingiem innych graczy.
ping_charity_max_help Opcja serwera: maksymalna wartosc zrownania pinga. Ustaw 0 aby uniknac blyskawicznych smierci. Aktywne tylko, gdy klienci sa w wersji 0.2.8.3lub nowszej.
ping_charity_min_help Opcja serwera: minimalna wartosc zrownania pinga. Uzyj, aby wymusic gre fair. Aktywne tylko, gdy klienci sa w wersji 0.2.8.3lub nowszej.
ping_charity_server_help Nie zmieniaj: maksymalna kompensacja pingu dla serwera.
big_brother_help Czy juz wyslalismy informacje wielkiemu bratu?
server_name_help Nazwa tego serwaera
server_options_help Krotki opis opcji tego serwera
server_ip_help IP, na ktorym nasluchuje ten serwer
server_dns_help Jesli Twoj serwer ma zmienne IP i ustawisz DNS tak, aby zawsze do niego prowadzil, mozesz ustawic te zmienna na nazwe DNS, aby pomoc klientom zapamietac adres Twojego sewera, nawet gdy zmieni mu sie IP.
server_port_help Port, na ktorym nasluchuje serwer
client_port_help Port, na ktorym probujemy sie polacznyc
max_clients_help Maksymalna ilosc klientow
max_clients_limit Ostrzerzenie: MAX_CLIENTS nie moze bycwikszy niz \1. Ustanienie nie uleglo zatem zmianie.
max_clients_same_ip_soft_help Maksymalna dozwolona ilosc graczy z tego samego IP; nastepni beda wykopani, gdy serwer bedzie pelny
max_clients_same_ip_hard_help Maksymalna dozwolona ilosc graczy z tego samego IP; nastepni beda ignorowani.
max_players_same_ip_help Maksymalna ilosc graczy z tego samego IP (kazdy klient moze obsluzyc az 4 graczy!)
url_help Adres internetowy powiazany z tym serwerem.
setting_legacy_behavior_breaking_help Domyslne zachowanie wobec starszych klientow dla ustawien, ktore sa calkowicie niezgodne ze starszym klientem i uniemozliwiaja gre. Przyklad: MAP_FILE
setting_legacy_behavior_bumpy_help Domyslne zachowanie wobec starszych klientow dla ustawien, ktore nie uniemozliwiaja gry starszym klienom, ale moga ja znacznie utrudnic (cykle skacza dookola, komendy nie wykonywane na czas). Przyklad: CYCLE_DELAY_TIMEBASED
setting_legacy_behavior_annoying_help Domyslne zachowanie wobec starszych klientow dla ustawien, ktore powoduja wylacznie drobne nieporozumienia, np. cykle przeciwnikow zatrzymuja sie na 0.1s co kazda ture. Przyklad: CYCLE_RUBBER_MINDISTANCE
setting_legacy_behavior_cheating_help Domyslne zachowanie wobec starszych klientow dla ustawien, ktore moga ulatwic oszukiwanie, jezeli nie sa ustawione na domyslna wartosc. Przyklad: DOUBLEBIND_TIME
setting_legacy_behavior_visual_help Domyslne zachowanie wobec starszych klientow dla ustawien, ktore wplywaja tylko na efekty graficzne i wyswietlanie informacji na ekranie, a nie fizyke gry. Przyklad: CYCLE_RUBBER_* (klient wyslietla miernik Rubber'a, ale nie jest od do niczego uzywany.
png_screenshot_help Zapisuj zdjecia jako pliki PNG, a nie BMP.
white_sparks_help Rysuj iskry na bialo (zamiast w kolorze cyklu).
keep_window_active_help Nadal wyswietlaj gre, gdy okno gry straci kursor (trzymaj zawsze na wierzchu).
show_brake_help Pokazywac w HUD miernik hamulcow? 
show_alive_help Pokazywac w HUD ilosc pozostalych przeciwnikow i przyjaciol?
show_fastest_help Pokazywac w HUD najszybszego gracza?
show_hud_help Pokazywac HUD?
show_ping_help Pokazywac w HUD Twoj ping?
show_rubber_help Pokazywac w HUD miernik Rubber'a?
show_score_help Pokazywac w HUD Twoj wynik?
show_speed_help Pokazywac Predkosciomierz w HUD?
show_time_help Pokazywac w HUD aktualny czas?
show_time_24_help Pokazywac w HUD czas w 24-godzinnym formacie?
speed_gauge_locx_help Polozenie poziome Predkosciomierza
speed_gauge_locy_help Polozenie pionowe Predkosciomierza
speed_gauge_size_help Rozmiar Predkosciomierza
rubber_gauge_locx_help Polozenie poziome miernika Rubber'a
rubber_gauge_locy_help Polozenie pionowe miernika Rubber'a
rubber_gauge_size_help Rozmiar miernika Rubber'a
brake_gauge_locx_help Polozenie poziome miernika hamulcow
brake_gauge_locy_help Polozenie pionowe miernika hamulcow
brake_gauge_size_help Rozmiar miernika hamulcow
alive_locx_help Polozenie poziome informacji o pozostalych zywych graczach
alive_locy_help Polozenie pionowe informacji o pozostalych zywych graczach
alive_size_help Rozmiar informacji o pozostalych zywych graczach
fastest_locx_help Polozenie poziome informacji o najszybszym graczu
fastest_locy_help Polozenie pionowe informacji o najszybszym graczu
fastest_size_help Rozmiar informacji o najszybszym graczu
ping_locx_help Polozenie poziome wyswietlacza Ping'a
ping_locy_help Polozenie pionowe wyswietlacza Ping'a
ping_size_help Rozmiar wyswietlacza Ping'a
score_locx_help Polozenie poziome wyswietlacza wyniku
score_locy_help Polozenie pionowe wyswietlacza wyniku
score_size_help Rozmiar wyswietlacza wyniku
cm_locy_help Polozenie pionowe wysrodkowanych wiadomosci.
grid_size_help Odstep pomiedzy liniami siatki.
grid_size_moviepack_help Odstep pomiedzy liniami siatki, kiedy paczka filmowa jest wlaczona.
floor_red_help Kolor podlogi
floor_green_help Kolor podlogi
floor_blue_help Kolor podlogi
rim_wall_stretch_x_help Poziome rozciagniecie tekstur scian krawedziowych.
rim_wall_stretch_y_help Pionowe rozciagniecie tekstur scian krawedziowych.
rim_wall_wrap_y_help Ustaw na 1, jezeli tekstura scian krawedziowych ma sie powtarzac w pionie.
moviepack_floor_red_help Kolor podlogi
moviepack_floor_green_help Kolor podlogi
moviepack_floor_blue_help Kolor podlogi
moviepack_wall_stretch_help Odleglosc pomiedzy pionowymi liniami paczki filmowej.
moviepack_rim_wall_stretch_x_help Poziome rozciagniecie tekstur scian krawedziowych paczki filmowej.
moviepack_rim_wall_stretch_y_help Pionowe rozciagniecie tekstur scian krawedziowych paczki filmowej.
swapmode_text Tryb synchronizacji grafiki:
swapmode_help Okresla funkcje wywolywana do synchronizacji grafiki.
swapmode_fastest_text Najszybsza
swapmode_fastest_help Bez takiej funkcji. Najszybsze, i zuzywa najmniej CPU, ale moze spowodowac bledy grafiki. Uzywaj na wlasne ryzyko.
swapmode_glflush_text Flush
swapmode_glflush_help Wywoluje funkcje glFlush() do synchronizacji grafiki. Male zuzycie CPU i zapobiega bledom grafiki. To jest domyslna wartosc.
swapmode_glfinish_text Finish
swapmode_glfinish_help Wywoluje funkcje glFinish() do synchronizacji grafiki. Gwarantuje brak opoznienia grafiki,ale moze spowodowac utrate klatek lub duze obciazeniu CPU na niektorych systemach. Lepiej uzywac Flush, jesli nie dziala prawidlowo.
swap_mode_help Okresla komende uzywana do synchronizacji grafiki. 0: brak, 1: glFlush(), 2: glFinish().
texture_mode_0_help Tekstura podlogi:
texture_mode_1_help Tekstury scian:
texture_mode_2_help Tekstury obiektow:
texture_mode_3_help Czcionka:
gl_extensions_help Informacje systemowe OpenGL
gl_version_help Informacje systemowe OpenGL
gl_renderer_help Informacje systemowe OpenGL
gl_vendor_help Informacje systemowe OpenGL
alpha_blend_help Aktywuj polprzezroczystosc
zone_alpha_toggle_help XOR z ALPHA_BLEND okresla sposob w jaki majabyc rysowane strefy.
smooth_shading_help Aktywuj cieniowanie
text_out_help Aktywuj wyswietlanie wyjscia tekstowego/konsoli
console_columns_help Ilosc znakow w kazdej linii konsoli
console_rows_help Domyslna ilosc linii konsoli
console_rows_max_help Ilosc linii konsoli przy przewijaniu wstecz.
console_indent_help Ilosc spaji poprzedzajacych kontynuacje linii, ktora nie zmiescila sie w konsoli.  
console_decorate_id_help Umieszcza ID gracza w kazdej linii konsoli
console_decorate_ip_help Umieszcza IP klienta w kazdej linii konsoli
console_decorate_timestamp_help Dekoruje wszystie linie w konsoli aktualna data i godzina.
console_ladder_log_help Wyswietla w konsoli informacje o rankingu
ladderlog_decorate_timestamp_help Dekoruje wszystie linie w rankingu aktualna data i godzina.
ladderlog_write_all_help Ustwa wszystkie ustawienia LADDER_LOG_WRITE_* na te sama wartosc.
ladderlog_write_all_usage Uzycie: LADDER_LOG_WRITE_ALL 1|0
ladderlog_write_all_enabled Aktywuj pelny widok rankingu.
ladderlog_write_all_disabled Wylacz widok rankingu.
ladderlog_write_authority_blurb_help Wpisuje do rankingu: AUTHORITY_BLURB <nazwa> <wartosc>
ladderlog_write_basezone_conquered_help Wpisuje do rankingu podbicie bazy:  BASEZONE_CONQUERED <druzyna> <cx> <cy>
ladderlog_write_basezone_conquerer_help Wpisuje do rankingu podbijajacego baze: BASEZONE_CONQUERER <gracz>
ladderlog_write_chat_help Wpisuje do rankingu rozmowe: CHAT <rozmawiajacy> [/me] <tekst>
ladderlog_write_death_frag_help Wpisuje do rankingu zabojstwo: DEATH_FRAG <ofiara> <zabojca>
ladderlog_write_death_suicide_help Wpisuje do rankingu samobojstwo: DEATH_SUICIDE <gracz>
ladderlog_write_death_teamkill_help Wpisuje do rankingu zabojstwo wewnatrz druzyny: DEATH_TEAMKILL <ofiara> <zabojca>
ladderlog_write_game_end_help Wpisuje do rankingu koniec gry: GAME_END
ladderlog_write_game_time_help Wpisuje do rankingu czas gry: GAME_TIME <czas> (zobacz tez: GAME_TIME_INTERVAL)
ladderlog_write_match_winner_help Wpisuje do rankingu zwyciezce meczu: MATCH_WINNER <zwyciezca>
ladderlog_write_new_match_help Wpisuje do rankingu nowy mecz: NEW_MATCH
ladderlog_write_new_round_help Wpisuje do rankingu nowa runde: NEW_ROUND
ladderlog_write_num_humans_help Wpisuje do rankingu ilosc ludzi: NUM_HUMANS <ilosc ludzi>
ladderlog_write_online_player_help Wpisuje do rankingu polaczenie gracza: ONLINE_PLAYER <imie> [<ping> [<druzyna>]]
ladderlog_write_player_entered_help Wpisuje do rankingu wejscie gracza: PLAYER_ENTERED <imie> <IP> <wyswietlana nazwa>
ladderlog_write_player_left_help Wpisuje do rankingu opuszczajacego gracza: PLAYER_LEFT <imie> <IP>
ladderlog_write_player_renamed_help Wpisuje do rankingu zmiane nazwy gracza: PLAYER_RENAMED <stara nazwa> <nowa nazwa> <ip> <nazwa wyswietlana>
ladderlog_write_round_score_help Wpisuje do rankingu wynik gracza po rundzie: ROUND_SCORE <roznica wyniku> <gracz> [<druzyna>]
ladderlog_write_round_score_team_help Wpisuje do rankingu wynik druzyny po rundzie: ROUND_SCORE_TEAM <roznica wyniku> <druzyna>
ladderlog_write_round_winner_help Wpisuje do rankingu zwyciezce rundy: ROUND_WINNER <zwyciezca>
ladderlog_write_sacrifice_help Wpisuje do rankingu poswiecenie: SACRIFICE <gracz, ktory uzyl dziury> <gracz, ktory zrobil dziure> <gracz, w czyjej sciany byl ta dziura>
ladderlog_write_wait_for_external_script_help Wpisuje do rankingu oczekiwanie na zewnetrzny skrypt: WAIT_FOR_EXTERNAL_SCRIPT (zobacz rowniez: WAIT_FOR_EXTERNAL_SCRIPT i WAIT)
ladderlog_game_time_interval Jesli dodatnie, wypisuj czas gry co n sekund.
chat_log_help Zapisuj rozmowy do ver/chatlog.txt
show_fps_help Wyswietlaj fps
floor_mirror_help Tryb lustra podlogi
floor_detail_help Tryb detali podlogi
high_rim_help Rysuj wysokie sciany krawedzi
dither_help Dithering
upper_sky_help Rysuj wyzsza plaszczyzne nieba
lower_sky_help Rysuj nizsza plaszczyzne nieba
sky_wobble_help Animacja nieba
infinity_plane_help Uzywaj nieskonczonych plaszczyzn (Nie dziala pod systemem Windows)
lag_o_meter_help Rysuj Lag-O-Mierz
lag_o_meter_scale_help Skala Lag-O-Mierza. 1.0 to "poprawna" wartosc, starsi klienci maja zawsze 0.5 ze wzgledu na blad w grze.
lag_o_meter_threshold_help Lag-O-Mierz bedzie rysowany tylko wtedy, gry predkosc cyklu i ping beda wieksze od tej wartosci.
lag_o_meter_blend_help Kolor Lag-O-Mierza. 1 bialy, 0 kolor gracza.
lag_o_meter_use_old_help Czy powinnismy uzywac starego, niestabilnego Lag-O-Mierza?
axes_indicator_help Czy ma byc wyswietlane oznaczenie osi.
predict_objects_help Przewiduj ruch cyklu w grze sieciowej
textures_hi_help Uzyj tekstur o lepszych kolorach.
sparks_help Rysuj iskry podczas grindowania.
explosion_help Wyswietlac eksplozje?
wrap_menu_help Jezeli aktywne, to nastapi przeskok przez cale menu, jesli dojdziesz do jego konca i nacisnij klawisz w dol.
floor_mirror_int_help Sila lustra podlogi.
color_strings_help Tworz stringi do kolorowych efektow.
filter_color_strings_help Odfiltruj kody kolorow wiadomosci z sieci.
filter_dark_color_strings_help Odfiltruj czarny kolor wiadomosci z sieci.
filter_color_names_help Odfiltruj kody kolorow nazw graczy.
filter_dark_color_names_help Odfiltruj czarny kolor nazw graczy.
filter_name_ends_help Odfiltruj spacje i inne smieci na poczatku/koncu nazw graczy.
filter_name_middle_help Odfiltruj spacje i inne smieci z nazw graczy.
filter_color_server_names_help Odfiltruj kody kolorow z nazw serwerow.
filter_dark_color_server_names_help Odfiltruj czarne znaki z nazw serwerow.
filter_color_team_help Odfiltruj kody kolorow z diadomosci /team.
filter_dark_color_team_help Odfiltruj czarnu kolor z diadomosci /team.
zone_alpha_help Przezroczystosc stref. 1.0  - pelny kolor.
zone_alpha_server_help Przezroczystosc stref kontrolowana przez serwer. 1.0  - pelny kolor.
custom_screen_height_help Wlasny rozmiar ekranu
custom_screen_width_help Wlasny rozmiar ekranu
custom_screen_aspect_help Wlasna dysproporcja ekranu  ( szerokosc piksela/wysokosc piksela)
screen_size_desktop Pulpit
armagetron_screenmode_help Rozdzielczosc ekranu
armagetron_last_screenmode_help Ostatnia rozdzielczosc ekranu
armagetron_windowsize_help Rozmiar okna
armagetron_last_windowsize_help Ostatni rozmiar okna
fullscreen_help Pelny ekran, czy gra w oknie?
last_fullscreen_help Pelny ekran, czy gra w oknie? - ostatnia dzialajaca wartosc.
check_errors_help Sprawdzaj, czy dany tryb video istnieje.
last_check_errors_help Sprawdzaj, czy dany tryb video istnieje. - ostatnia dzialajaca wartosc.
colordepth_help Glebia kolorow (0: 16 1: domyslne systemu 2: 24)
last_colordepth_help Glebia kolorow - ostatnia dzialajaca wartosc.
zdepth_help glebia bufora z (0: 16 1: z glebi koloru 2: 32)
last_zdepth_help glebia bufora z - ostatnia dzialajaca wartosc.
use_sdl_help Uzywac SDL?
last_use_sdl_help Uzywac SDL? - ostatnia dzialajaca wartosc.
failed_attempts_help Ilosc nieudanych prob zainicjowania grafiki.
software_renderer_help Czy OpenGL nie jest przyspieszany sprzetowo?
use_displaylists_help Uzyj listy wyswietlania do rysowania cykli?
sound_buffer_shift_help Mnoznik rozmiaru bufora.
sound_quality_help Jakosc dzwieku [0=brak, 3=wysoka]
sound_sources_help Ilosc zrodel dzwieku slyszana naraz.
viewport_conf_help Konfiguracja podzialu ekranu; decyduje ilu graczy moze grac na tym komputerze.
viewport_belongs_help Dopisz gracza do tego fragmentu ekranu.
word_delimiters_help Znaki, ktore licza sie jako ograniczniki slow podczas przeskakiwania po slowach w polach tekstowych.
mouse_grab_help &#321;ap kursor myszy, tak aby nie mogl opuscic okna gry.
moviepack_help Uzyj paczki filmowej
armagetron_version_help Twoja wersja \g
message_of_day_help Wiadomosc dnia wysylana klientowi po podlaczeniu, i jezeli to mozliwe, wyswietlana na pelnym ekranie.
title_of_day_help Jesli mozna wyswietlac informacje na pelnym ekranie, to bedzie naglowek MESSAGE_OF_DAY.
message_of_day_timeout_help Czas wyswietlania message_of_day na pelnym ekranie.
round_console_message_help Wiadomosc wysylana klientom na poczatku kazdej rundy
round_center_message_help Wielka wiadomosc wysylana klientom na poczatku kazdej rundy
password_storage_help Okresla, gdzie sa przechowywane Twoje hasla: 1 - dysk twardy, 0 pamiec RAM, -1 w ogole nie sa zapamietywane przez gre.
protect_sensitive_files_help Chronic plik user.cfg przed czytanie przez innych uzytkownikow?
admin_pass_help Haslo administratora
backward_compatibility_help Maksymalna ilosc obslugiwanych starych protokolow.`
new_feature_delay_help Wylacza funkcje, ktore powstaly w jednej z X ostatnich wersji protokolu.
quit_help Zamyka serwer dedykowany i wylacza to okno.
exit_help Zamyka serwer dedykowany i wylacza to okno.
only_works_on_server Komenda \1 dziala tylko na serwerze. Prawdopodobnie chciales powiedziec "/admin \1 \2".\n
players_help Wypisz liste graczy
teams_help Pobiera liste druzyn z graficzna reprezentacja ich formacji. To samo co powiedzienie "/teams"
kill_help Zabij wybranego gracza
silence_help Wycisz gracza, aby nie mogl publicznie rozmawiac (/msg i /team ciagle beda jednak dzialac)
suspend_help Zabrania graczu gre przez nastepne N rund (domyslnie: 5)
unsuspend_help Przeciwienstwo SUSPEND.
suspend_default_rounds_help Ustawia domuslny czas rundy na SUSPEND(ZAWIESZONY)
voice_help Przeciwienstwo SILENCE
allow_team_change_player_help Pozwol konkretnemu graczu zmieniac druzyny, nawet jesli ALLOW_TEAM_CHANGE jest ustawione na 0
disallow_team_change_player_help Przeciwienstwo ALLOW_TEAM_CHANGE_PLAYER
kick_help Wykop konkretnego gracza z serwera
default_kick_reason_help Domyslna przyczyna wykopania
kick_to_help Wykopuje podanego gracza i jesli klient na to pozwala, przenosi go na inny serwer.
move_to_help Wykopuje podanego gracza i jesli klient na to pozwala, przenosi go na inny serwer. Nie dolicza wykopania do Autobanu.
default_kick_to_reason_help Domyslna przyczyna wykopania przez KICK_TO lub MOVE_TO.
default_kick_to_server Domyslne IP/nazwa serwera, na ktory przenoszeni sa gracze komendami KICK_TO i MOVE_TO.
default_kick_to_port Domyslny port serwera, na ktory przenoszeni sa gracze komendami KICK_TO i MOVE_TO.
vote_kick_to_server Domyslne IP/nazwa serwera, na ktory przenoszeni sa gracze kykopani przez ankiete.
vote_kick_to_port Domyslny port serwera, na ktory przenoszeni sa gracze kykopani przez ankiete.
ban_help Banuje gracza z tego serwera (wykopujac go wpierw) na okreslony czas.
ban_ip_help Banuje IP na okreslony czas.
ban_list_help Wyswietla liste zbanowanych adresow IP.
unban_ip_help Przeciwienstwo BAN_IP.
player_list_hidden_player_prefix_help Prefiks, poazywany przed Globalnym ID graczy ukrytych i poziom dostepu potrzebny, aby go zobaczyc.
player_list_search \1: Szukana fraza "\2" znaleziona:\n
player_list_search_no_results \1: Nie odnaleziono frazy "\2".\n
player_list_search_end \1: Wyszukiwanie zakonczone (wynikow: \2).\n
player_list_end \1: Wyswietlono \2 graczy.\n
admins_help Wyswietla administratorow serwera. Powinienes uzywac /admins lub /listadmins zamiast tej komendy.
admin_list_cant_see \1: Nie masz uprawnien, aby wyswietlic tych administratorow.\n
admin_list_authoritylevel uzytkownicy z poziomem dostepu "\1"
admin_list_end \1: Wyswietlono \2 uzytkownikow i \3 uzytkownikol ze specjalnym poziomem dostepu w \4 poziomach dostepu.
admin_list_colors_best_red_help Czerwona czesc koloru najlepszego poziomu dostepu wyswietlanego komenda /admins
admin_list_colors_best_green_help Zielona czesc koloru najlepszego poziomu dostepu wyswietlanego komenda /admins
admin_list_colors_best_blue_help Niebieska czesc koloru najlepszego poziomu dostepu wyswietlanego komenda /admins
admin_list_colors_worst_red_help Czerwona czesc koloru najgorszego poziomu dostepu wyswietlanego komenda /admins
admin_list_colors_worst_green_help Zielona czesc koloru najgorszego poziomu dostepu wyswietlanego komenda /admins
admin_list_colors_worst_blue_help Niebieska czesc koloru najgorszego poziomu dostepu wyswietlanego komenda /admins
admin_list_min_access_level_help Minimalny poziom dostepu potrzebny, aby byc wyswietlanym w /admins
console_message_help Wyswietla w konsoli informacje o wszystkich podlaczonych klientach.
center_message_help Wyswietla wielka informacje na srodku ekranu o wszystkich podlaczonych klientach.
fullscreen_message_help Wyswietla na ekranie bardzo duza wiadomosc zatrzymujac gre na pewien czas. Uzywaj ostroznie.
say_help Tylko serwer dedykowany: Pozwala administratorowi cos powiedziec.
rename_help Nadaje graczu nowa nazwe.
allow_rename_player_help Pozwala temu graczu zmieniac nazwe.
disallow_rename_player_help Zabrania temu graczu zmieniac nazwe.
bug_rip_help Pozwol scianom zewnetrznym byc przekraczane przez BARDZO bliskie grindowanie.bug_tunnel_help              Pozwol graczom przejezdzac przez sciany w dziwnych przypadkach.
bug_color_overflow_help Pozwol graczom na osobne kolory cyklu i sciany.
input_items_unbound Nieprzypisane
input_items_global Globalne sterowanie
input_console_input_text Konsola
input_console_input_help Wejscie do konsoli.
input_screenshot_text Screenshot
input_screenshot_help Robi zdjecie i zapisuje je jako screenshot_X.bmp w folderze var.
input_chat_text Chat
input_chat_help Pozwala rozmawiac z innymi graczami w sieci.
input_toggle_spectator_text Przelacz obserwatora
input_toggle_spectator_help Przelacza tryb obserwatora, wylaczajac gracza z gry aby mogl porozmawiac i wrocic kiedy skonczy.
input_score_text Wynik
input_score_help Pokazuje tabele wynikow.
input_toggle_fullscreen_text Przelacz tryb pelnego ekranu
input_toggle_fullscreen_help Przelacza pomiedzy trybem pelnego ekranu a trybem "w oknie".
input_toggle_mousegrab_text Przelacz zgarnianie myszy
input_toggle_mousegrab_help Uwalnia wskaznik myszy, lub blokuje go w oknie gry.
input_reload_textures_text Przeladuj tekstury
input_reload_textures_help Przeladowuje wszystkie tekstury. Przydatne dla ich tworcow.
input_ingame_menu_text Menu gry
input_ingame_menu_help Aktywuje menu gry. Klawisz ESC jest zawsze przypisany do tej funkcji, wiec nigdy nie zgubisz sie w grze :)
input_pause_game_text Pauza
input_pause_game_help Zatrzymuje gre, lub ponownie ja aktywuje.
input_mess_up_text Przewin w gore
input_mess_up_help Przewija wiadomosci o strone w gore.
input_mess_down_text Przewin w dol
input_mess_down_help Przewija wiadomosci o strone w dol.
input_cycle_brake_text Hamulec
input_cycle_brake_help zmniejsza Twoja predkosc w krytycznych sytuacjach
input_cycle_brake_toggle_text Przelacznik hamulca
input_cycle_brake_toggle_help przelacza hamulec na stale, aby nie trzeba byl trzymac wcisnietego klawisza hamowania.
input_cycle_turn_right_text Skrec w prawo
input_cycle_turn_right_help Wykonuje zwrot w prawo o 90 stopni
input_cycle_turn_left_text Skrec w lewo
input_cycle_turn_left_help Wykonuje zwrot w lewo o 90 stopni
input_move_back_text Przesun w tyl
input_move_back_help Przesuwa kamere do tylu.
input_move_forward_text Przesun w przod
input_move_forward_help Przesuwa kamere do przodu.
input_move_down_text Przesun w dol
input_move_down_help Przesuwa kamere w dol, lub obraca ja, jesli jej pozycja wzgledem cyklu jest stala.
input_move_up_text Przesun w gore
input_move_up_help Przesuwa kamere w gore, lub obraca ja, jesli jej pozycja wzgledem cyklu jest stala.
input_move_right_text Przesun w prawo
input_move_right_help Przesuwa kamere w prawo, lub obraca ja, jesli jej pozycja wzgledem cyklu jest stala.
input_move_left_text Przesun w lewo
input_move_left_help Przesuwa kamere w lewo, lub obraca ja, jesli jej pozycja wzgledem cyklu jest stala.
input_zoom_out_text Pomniejsz
input_zoom_out_help Pokaz wiekszy obszar sceny, ale z mniejsza iloscia szczegolow.
input_zoom_in_text Powieksz
input_zoom_in_help Zmniejsza pole widzenia umozliwiajac dostrzezenie wiecej szczegolow.
input_glance_back_text Spojrz w tyl
input_glance_back_help Tymczasowo obraca kamere w tyl.
input_glance_right_text Spojrz w prawo
input_glance_right_help Tymczasowo obraca kamere w prawo.
input_glance_left_text Spojrz w lewo
input_glance_left_help Tymczasowo obraca kamere w lewo.
input_bank_down_text Obroc w dol
input_bank_down_help Obraca kamere w dol lub przesuwa ja do gory, jesli jej kierunek jest staly.
input_bank_up_text Obroc w gore
input_bank_up_help Obraca kamere w gore lub przesuwa ja w dol, jesli jej kierunek jest staly.
input_look_right_text Obroc w prawo.
input_look_right_help Obraca kamere w prawo lub przesuwa ja w lewo, jesli jej kierunek jest staly.
input_look_left_text Obroc w lewo.
input_look_left_help Obraca kamere w lewo lub przesuwa ja w prawo, jesli jej kierunek jest staly.
input_switch_view_text Przelacz kamere
input_switch_view_help Zmienia perspektywe kamery.
input_instant_chat_text Szybki Chat \1
input_instant_chat_help Wlacza specjalny, dowolnie ustawiany tekst.
main_menu_text \g v\1
game_menu_text Gra
game_menu_main_help Konfiguracja i uruchomienie gry.
player_mainmenu_text Ustawienia Gracza
player_mainmenu_help Wybor imion i ustawienia sterowania.
system_settings_menu_text Ustawienia
system_settings_menu_help Ustawienia dzwieku, grafiki i zachowania gry \g
main_menu_about_text O programie
main_menu_about_help Wyswietla informacje o posiadanej wersji \g, lokalizacji pliko konfiguracyjnych, stronach do odwiedzenia i administratorach projektu.
main_menu_exit_text Wyjscie
main_menu_exit_help Do zobaczenia!
ingame_menu_text Menu gry
game_menu_ingame_text Zmien gre
game_menu_ingame_help Ustawienia dotyczace gry
ingame_menu_exit_text Powrot do gry
ingame_menu_exit_help Powraca na siatke gry!
game_menu_shutdown_text Zamknij serwer
game_menu_shutdown_help Konczy dzialanie serwera i powraca do glownego menu.
game_menu_exit_text Opusc gre
game_menu_exit_help Konczy te partie i wraca do menu glownego.
game_menu_disconnect_text Rozlacz
game_menu_disconnect_help Rozlacza gre i powraca do glownego menu.
version_info_title Informacje o tej instalacji \g
version_info_version Posiadana wersja gry \g: \1
version_info_misc_stuff \n0xff8888Oficjalna strona:0xRESETT http://armagetronad.net/\n0xff8888Oficjalne forum:0xRESETT https://forums3.armagetronad.net/\n0xff8888Wiki (strategie, zawody, ...):0xRESETT http://wiki.armagetronad.net/\n0xff8888Administratorzy projektu:0xRESETT z-man, Tank Program (guru3), Lucifer
path_info_user_cfg Polozenie pliku user.cfg:
path_info_config Foldery konfiguracji:
path_info_resource Foldery plikow (map, kokpitow):
path_info_data Foldery danych (tekstury, Paczki Filmowe (moviepacks), ...):
path_info_screenshot Foldery zdjec:
path_info_var Foldery zmiennych:
game_menu_start_text Gra Lokalna
game_menu_start_help Wejdz na siatke gry! Zagraja tylko gracze skonfigurowani na tym komputerze.
network_menu_text Gra Sieciowa
network_menu_help Podlacza Cie do wieloosobowej gry przez Internet.
game_settings_menu_text Ustawienia gry
game_settings_menu_help Wybierz tryb gry i ilosc przeciwnikow
game_menu_reset_text Zacznij nowy mecz
game_menu_reset_help Po koncu aktualnej rundy zaczety bedzie nowy mecz, a wszystkie punkty zostana wykasowane.
game_menu_finish_text Tryb ukonczenia:
game_menu_finish_help Co sie dzieje kiedy wszyscy ludzcy gracze zgina?
game_menu_finish_expr_text Ekspresowy Reset
game_menu_finish_expr_help Gra zaczyna sie od nowa najszybciej jak to mozliwe.
game_menu_finish_stop_text Reset
game_menu_finish_stop_help Gra zaczyna sie od nowa po kilku sekundach.
game_menu_finish_fast_text Szybki koniec
game_menu_finish_fast_help Gra toczy sie dalej normalnie dopoki nie ma zwyciezcy, ale w przyspieszonym trybie.
game_menu_finish_normal_text Normalne ukonczenie
game_menu_finish_normal_help Pozwala grze toczyc sie dalej dopoki nie ma zwyciezcy. Nuuuzace.
game_menu_mode_text Tryb gry:
game_menu_mode_help Ustawia zasady na jakich chcesz grac na:
game_menu_mode_free_text Freestyle
game_menu_mode_free_help Bez zasad, bez zwyciezcy. Gra konczy sie, gdy wszyscy ludzcy gracze zgina.
game_menu_mode_lms_text Ostatni zywy Czlowiek
game_menu_mode_lms_help Ostatni zywy gracz ludzki zwycieza. Jesli wszyscy ludzie zgina, wygrywa komputer.
game_menu_mode_team_text Ludzie vs. AI
game_menu_mode_team_help Wszyscy ludzie tworza jedna druzyne, komputer gra drugim zespolem. Ludzie zaczynaja z jednego punktu na planszy. Wygrywa ta druzyna, ktora przezyje dluzej.
game_menu_autoai_text Automatyczne AI:
game_menu_autoai_help Bazujac na aktualnym wyniku, komputer automatycznie ocenia ile graczy AI ma stanac przeciw ludzkim graczom.
game_menu_autoiq_text Automatyczne IQ:
game_menu_autoiq_help Bazujac na aktualnym wyniku, komputer automatycznie ocenia inteligencje graczy AI stajacych przeciw ludzkim graczom.
game_menu_ais_text Ilosc graczy AI:
game_menu_ais_help Pozwala na wybor, ile graczy Sztucznej Inteligencji("Artificial Intelligence") ma wziac udzial w grze.
game_menu_iq_text AI IQ:
game_menu_iq_help Pozwala na wybor sredniej inteligencji graczy Sztucznej Inteligencji("Artificial Intelligence") bioracych udzial w grze.
game_menu_minplayers_text Minimalna ilosc graczy:
game_menu_minplayers_help Wybiera minimalna ilosc graczy na siatce. Jezeli jest niewystarczajaco graczy sterowanych przez ludzi, zostana oni zastapieni przez graczy komputerowych.
game_menu_speed_text Predkosc:
game_menu_speed_help Mnoznik predkosci. Ujemne wartosci spowolnia gre, dodatnie przyspieszaja. Powiekszenie tej wartosci o 2 powieksza predkosc dwukrotnie. Sensowne wartosci leza pomiedzi -2 i +4.
game_menu_size_text Rozmiar Areny:
game_menu_size_help Mnoznik rozmiaru. Ujemne wartosci pomniejszaja arene, dodatnie ja powiekszaja. Powiekszenie tej wartosci o 2 zwieksza rozmiar dwukrotnie. Sensowne wartosci leza pomiedzy -6 i +2.
game_menu_balance_quit_text Wyrownanie po Wyjsciu:
game_menu_balance_quit_help Czy wyrownac druzyny jesli ktos opusci jedna z nich?
game_menu_balance_ais_text Wyrownanie AI:
game_menu_balance_ais_help Czy wyrownac poziom druzyn dodajac mocne AI do slabszej druzyny?
game_menu_imb_perm_text Max. stala nierownosc:
game_menu_imb_perm_help Maksymalna ciagla nierownosc w sile druzyn; moze byc naruszana na krotki czas
game_menu_imb_text Max. tymczasowa nierownosc:
game_menu_imb_help Maksymalna dozwolona nierownosc w sile druzyn
game_menu_max_players_text Max. graczy na druzyne:
game_menu_max_players_help Maksymalna ilosc graczy w jednej druzynie
game_menu_min_players_text Min. graczy na druzyne:
game_menu_min_players_help Minimalna ilosc graczy w jednej druzynie( brakujace miejsca zostana zajete przez AI)
game_menu_max_teams_text Max. druzyn:
game_menu_max_teams_help Maksymalna ilosc druzyn
game_menu_min_teams_text Min. druzyn:
game_menu_min_teams_help Minimalna ilosc druzyn
game_menu_wallstayup_text Opoznienie scian:
game_menu_wallstayup_help Czas w jakim sciana zostaje na planszy po jego przegranej
game_menu_wallstayup_infinite_text nieskonczone
game_menu_wallstayup_infinite_help sciany zostaja na zawsze
game_menu_wallstayup_immediate_text natychmiastowe
game_menu_wallstayup_immediate_help sciany znikaja natychmiast
game_menu_wallstayup_halfsecond_text 1/2s
game_menu_wallstayup_halfsecond_help sciany znikaja po polowie sekundy
game_menu_wallstayup_second_text 1s
game_menu_wallstayup_second_help sciany znikaja po sekundzie
game_menu_wallstayup_2second_text 2s
game_menu_wallstayup_2second_help sciany znikaja po dwoch sekundach
game_menu_wallstayup_4second_text 4s
game_menu_wallstayup_4second_help sciany znikaja po 4 sekundach
game_menu_wallstayup_8second_text 8s
game_menu_wallstayup_8second_help sciany znikaja po 8 sekundach
game_menu_wallstayup_16second_text 16s
game_menu_wallstayup_16second_help sciany znikaja po 16 sekundach
game_menu_wallstayup_32second_text 32s
game_menu_wallstayup_32second_help sciany znikaja po 32 sekundach
game_menu_wallslength_text Dlugosc sciany:
game_menu_wallslength_help Dlugosc sciany cyklu mierzona w metrach
game_menu_wallslength_infinite_text nieskonczona
game_menu_wallslength_infinite_help sciany sa nieskonczenie dlugie
game_menu_wallslength_25meter_text 25m
game_menu_wallslength_25meter_help sciany maja 25 metrow dlugosci
game_menu_wallslength_50meter_text 50m
game_menu_wallslength_50meter_help sciany maja 50  metrow dlugosci
game_menu_wallslength_100meter_text 100m
game_menu_wallslength_100meter_help sciany maja 100 metrow dlugosci
game_menu_wallslength_200meter_text 200m
game_menu_wallslength_200meter_help sciany maja 200 metrow dlugosci
game_menu_wallslength_300meter_text 300m
game_menu_wallslength_300meter_help sciany maja 300 metrow dlugosci
game_menu_wallslength_400meter_text 400m
game_menu_wallslength_400meter_help sciany maja 400 metrow dlugosci
game_menu_wallslength_600meter_text 600m
game_menu_wallslength_600meter_help sciany maja 600 metrow dlugosci
game_menu_wallslength_800meter_text 800m
game_menu_wallslength_800meter_help sciany maja 800 metrow dlugosci
game_menu_wallslength_1200meter_text 1200m
game_menu_wallslength_1200meter_help sciany maja 1200 metrow dlugosci
game_menu_wallslength_1600meter_text 1600m
game_menu_wallslength_1600meter_help sciany maja 1600 metrow dlugosci
game_menu_wallslength_2400meter_text 2400m
game_menu_wallslength_2400meter_help sciany maja 2400 metrow dlugosci
game_menu_exrad_text Promien Wybuchu:
game_menu_exrad_help Promien, w jakim niszczeja sciany po wybuch cyklu
game_menu_exrad_0_text brak
game_menu_exrad_0_help Bez takiego wybuchu
game_menu_exrad_2meters_text 2m
game_menu_exrad_2meters_help Promien wybuch ma 2 metry
game_menu_exrad_4meters_text 4m
game_menu_exrad_4meters_help Promien wybuch ma 4 metry
game_menu_exrad_8meters_text 8m
game_menu_exrad_8meters_help Promien wybuch ma 8 metrow
game_menu_exrad_16meters_text 16m
game_menu_exrad_16meters_help Promien wybuch ma 16 metrow
game_menu_exrad_32meters_text 32m
game_menu_exrad_32meters_help Promien wybuch ma 32 metry
game_menu_exrad_64meters_text 64m
game_menu_exrad_64meters_help Promien wybuch ma 64 metry
game_menu_exrad_128meters_text 128m
game_menu_exrad_128meters_help Promien wybuch ma 128 metrow
game_menu_wz_mr_text Strefa wygranej - Minimalny czas rundy
game_menu_wz_mr_help Minimalny czas rundy w sekundach, po jakim aktywowana jest sterefa natychmiastowej wygranej
game_menu_wz_ld_text Strefa wygranej - Ostatnia smierc
game_menu_wz_ld_help Minimalny czas od ostatniej smierci, po jakim aktywowana jest sterefa natychmiastowej wygranej
network_menu_lan_text Gra przez LAN
network_menu_lan_help Podlacz sie do serwera w Twojej sieci lokalnej, lub utworz taki.
network_menu_internet_text Gra Internetowa
network_menu_internet_help Podlacza Cie do serwera internetowego, lub tworzy taki.
network_opts_text Ustawienia sieci
network_opts_help Konfiguruje Twoje ustawienia dotyczace sieci.
network_opts_pingchar_text Zrownanie Ping'a:
network_opts_pingchar_help Maksymalny ping (w ms) jaki oczekujesz do innych graczy. \g automatycznie zmniejszy ich ping i powiekszy Twoj, dopoki nie osiagniecie takiego samego lub osiagniete zostanie maksimum.
network_opts_lagometer_text Lag-O-Mierz:
network_opts_lagometer_help W grze sieciowej miejsce gdzie moze byc juz inny gracz (ale nie widzisz jeszcze tego za wzgledu na opoznienie w sieci) jest oznaczone przez geometryczna figure na siatce. Praktyczne w grze przez Internet.
network_opts_axesindicator_text Wskaznik osi:
network_opts_axesindicator_help Wskaznik osi pokazuje kierunek w jaki bedzie mogl skrecic Twoj cykl jako trzy linie. Jest to przydatne na serwerach czesto zmieniajacych ustawienia, abys wiedzial czego sie spodziewac zanim skrecisz.
network_opts_predict_text Przewidywanie:
network_opts_predict_help Przewiduje polozenie cyklu przeciwnika w trybie gry przez internet. Pozostawienie wylaczonego powoduje, ze grafika jest plynniejsza, jednak wlaczenie daje Ci lepszy widok na aktualna sytuacje. Ja mam wylaczone; Lag-O-Mierz jest dobra alternatywa. Jest zawsze wylaczone w trybie serwera.
network_opts_inrate_text Wskaznik danych wchodzacych:
network_opts_inrate_help Maksymalna liczba kilobajtow jaka Twoja siec moze odebrac w ciagu kazdej sekundy. 1 dla modemow 9.6k (gra bedzie ograniczona), 3 dla modemow 28.8k (zazwyczaj bez klopotow)...7 dla modemow 56k, 8 dla ISDN, jeszcze wiecej dla innych modemow, (A)DSL i LAN.
network_opts_outrate_text Wskaznik danych wychodzacych:
network_opts_outrate_help Maksymalna liczba kilobajtow jaka Twoja siec moze wyslac w ciagu kazdej sekundy. Jezeli nie chcesz zakladac wlasnego serwera, ustaw na 2 lub 3; wiekszy przesyl nigdy nie jest uzywany. Oczywiscie, ustawienie wiekszej wartosci nigdy nie boli.
network_opts_deletepw_text Usun hasla
network_opts_deletepw_help Ta funkcja wykasuje wszystkie zapamietane hasla.
network_opts_deletepw_complete Hasla zostaly usuniete.
network_opts_minport_text Najmniejszy port:
network_opts_minport_help Najmniejszy port, ktory jest skanowany w poszukiwaniu serwerow w sieci LAN.
network_opts_maxport_text Maximum Port:
network_opts_maxport_help Najwiekszy port, ktory jest skanowany w poszukiwaniu serwerow w sieci LAN.
network_opts_master_text Wysylaj sygnal do serwera glownego:
network_opts_master_help Czy chcesz informowac serwer glowny, o tym, ze wlasnie masz uruchomiony serwer? Jezeli wlaczysz te opcja i uruchomisz wlasny serwer, spodziewaj sie wizyty gosci.
network_custjoin_text Podlacz Do Serwera
network_custjoin_help Pozwala na reczny wybor serwera, do ktorego chcesz sie podlaczyc.
network_custjoin_port_text Port Serwera:
network_custjoin_port_help Port sieciowy, na ktorym nasluchuje serwer; musi byc taki sam, jak wybrano przy zakladaniu serwera, abys mogl dolaczyc do gry.
network_custjoin_name_text Nazwa Serwera:
network_custjoin_name_help Nazwa lub adres IP serwera, do ktorego chcesz dolaczyc.
network_host_text Stworz Gre Sieciowa
network_host_help Zaloz serwer.
network_host_name_text Nazwa Serwera:
network_host_name_help Nazwa serwera, ktora pojawi sie w przegladarce serwerow. Wybierz jaka tylko chcesz - nie ma to wplywu na funkcjonalnosc gry.
network_host_port_text Port Serwera:
network_host_port_help Port sieciowy, na ktorym nasluchiwal bedzie serwer.
network_host_host_text Zaloz Serwer
network_host_host_help Wejdz na siatke gry! Inni gracze beda mogli dolaczyc za pomoca opcji "Podlacz Do Serwera".
bookmarks_menu Zakladki Serwerow
bookmarks_menu_help Dodaj, edytuj lub podlacz sie do serwerow ktore posiadasz w zakladkach.
bookmarks_menu_edit Edytuj Zakladki
bookmarks_menu_edit_help Edytuj lub dodawaj ulubione serwery.
bookmarks_menu_edit_slot Edytuj \1
bookmarks_menu_address Adres
bookmarks_menu_address_help Adres tego serwera.
bookmarks_menu_name Nazwa
bookmarks_menu_name_help Nazwa tego serwera. Uzywane tylko do wyswietlenia, nie dla powodow funkcyjnych.
bookmarks_menu_connect Polacz z \1
bookmarks_menu_edit_connect_text Polacz Z Serwerem
bookmarks_menu_edit_connect_help Wejdz na siatke gry.
masters_menu Subkultury
masters_menu_help Dodawaj, edytuj i podlaczaj sie do innych serwerow glownych z powodow specjalnych.
masters_menu_edit Edytuj Subkultury
masters_menu_edit_help Edytuj i dodawaj subkultury.
masters_menu_edit_slot Edytuj \1
masters_menu_address Adres
masters_menu_address_help Adres serwera glownego rozporzadzajacego subkultura.
masters_menu_name Nazwa.
masters_menu_name_help Nazwa tego serwera. Uzywane tylko do wyswietlenia, nie dla powodow funkcyjnych.
masters_menu_connect Przegladaj \1
masters_menu_edit_connect_text Przegladaj Subkulture
masters_menu_edit_connect_help Otwiera serwer glowny jako przegladarke serwerow przypisanych do tej subkultury.
friends_menu Znajomi
friends_menu_help Edytuj swoich znajomych.
friends_enable Znajomi Aktywowani
friends_enable_help Wlacz/wylacz filtrowanie poprzez obecnosc znajomych.
friend_word Znajomy
friend_help Jesli wsrod graczy podlaczonych do serwera znajdzie sie to imie, zostanie to wyraznie zaznaczone.
misc_menu_text Rozne Ustawienia
misc_menu_help Ustawienia, ktorych nie umieszczono nigdzie indziej, np. dotyczace klawiatury.
misc_global_key_text Globalna Konfiguracja Klawiatury
misc_global_key_help Troszke ustawien klawiatury niezaleznych od aktywnego gracza.
misc_menuwrap_text Przeskok Menu:
misc_menuwrap_help Co sie dzieje, jezeli jestes na gorze menu i wcisniesz klawisz "w gore"?
misc_textout_text Wyjscie tekstowe:
misc_textout_help Wyswietlanie wiadomosci tekstowych (chat, status...) na ekranie. Wymuszone w grach sieciowych.
misc_moviepack_text Paczka Filmowa (moviepack):
misc_moviepack_help Jesli ta opcja jest aktywna, a Paczka Filmowa jest zainstalowana, \g wyswietli grafike jak w filmie.
language_first_help Jezyk, ktorego \g bedzie uzywal
language_second_help Jezyk, ktory bedzie uzyty, jezeli nie znaleziono danego wyrazenia w pierwszym.
language_menu_title Ustawienia Jezyka
language_menu_help Wybierz jezyk uzywany przez \g do wyswietlania komunikatow na ekranie.
language_menu_item_fist Pierwszy jezyk:
language_menu_item_first_help \g wyswietli wiekszosc wiadomosci w tym jezyku. Uzyj strzalek w lewo/prawo aby wybrac.
language_menu_item_second Drugi jezyk:
language_menu_item_second_help Jezeli dane wyrazenie nie jest dostepne w danym jezyku, \g uzyje drugiego aby wyswietlic ten komunikat (lub, w ostatecznosci po Angielsku). Uzyj strzalek w lewo/prawo aby wybrac.
player_police_text Blokady Graczy
player_police_help Pozwala wyciszyc jakiegos gracza, lub zaglosowac za jego wyrzuceniem.
player_police_silence_text Menu Wyciszenia
player_police_silence_help Pozwala lokalnie wyciszyc spamujacych graczy.
ignore_player_help Po wybraniu wszystkie wiadomosci od tego gracza zostana zablokowane.
ignore_player_text Wycisz \1
player_police_kick_text Menu Wyrzucania
player_police_kick_help Pozwala utworzyc ankiete dotyczaca wyrzucenia gracza z serwera.
kick_player_details_text Po zaakceptowaniu, \1 zostanie wyrzucony z tego serwera
kick_player_text Wyrzuc \1
kick_player_help Potwierdzenie utworzy ankiete wsrod graczy na temat wyrzucenia tego gracza z serwera.
suspend_player_details_text Po zaakceptowaniu, \1 bedzie zawieszony na kilka rund.
suspend_player_text Zawies \1
vote_include_details_text Po zaakceptowaniu \1 zastanie dolaczony jako plik konfiguracji.
vote_include_text Zalacz \1
vote_include_error Zalaczony plik \1 nie istnieje, lub jest nieczytelny.\n
vote_include_message Zalaczanie pliku \1. Tylko uzytkownicy o poziomie \2 lub wyzszym otrzymaja informacje.\n
vote_command_details_text Jesli zaakceptowane komenda "\1" zostanie wykonana na serwere.
vote_command_text Komenda \1
vote_command_message Wykonywanie komendy "\1".\n
voting_menu_text Glosuj
voting_menu_help Glosuj na aktywne ankiety
vote_approve Zaakceptuj
vote_approve_help Wybierajac te opcje, zaznaczasz, ze zgadzasz sie z ta ankieta.
vote_dont_mind Nie wiem
vote_dont_mind_help Zostawiajac tak wybrane, odkladasz glosowanie na pozniej.
vote_reject Odmow
vote_reject_help Wybieraja te opcje, odmawiasz glosowania.
vote_details_help Ten wpis w menu opisuje szczegoly ankiety. Szczegoly: \1
vote_submitter_text Ankieta zostala wyslana przez \1.
player_menu_text Ustawienia Gracza \1 
player_menu_help Ustawienia kontroli kamery i cyklu dla gracza nr. \1
viewport_menu_title Dzielenie Ekranu...
viewport_menu_help Chcesz zagrac samemu, lub wolisz podzielic ekran dla trybu wieloosobowego?
viewport_conf_text Podzialy: 
viewport_conf_name_0 Pojedynczy Gracz
viewport_conf_name_1 Poziomy Podzial
viewport_conf_name_2 Pionowy Podzial
viewport_conf_name_3 Trzech Graczy, Wersja a
viewport_conf_name_4 Trzech Graczy, Wersja b
viewport_conf_name_5 Czterech Graczy
viewport_belongs_text Ekran \1 nalezy do gracza \2 (\3)
viewport_assign_text Przypisz Ekrany do Graczy
viewport_assign_help Do ktorego z graczy nalezy ktora czesc ekranu?
player_authenticate_text Autentykacja
player_authenticate_help Jezeli posiadasz globalne ID, aktywowanie tej opcji zaloguje Cie za jego pomoca. Oczywiscie zostaniesz zapytany o haslo.
player_authenticate_action Zapytanie zostalo wyslane do serwera. Za chwile powinienes zostac zapytany o haslo.\n
player_name_text Imie:
player_name_help To, co zastapi wielokropek w zdaniu "Zwyciezca zostal  ... ". Uzyj klawiszy <lewo>/<prawo>, delete, backspace i wszystkich pozostalych klawiszy.
player_global_id_text Globalne ID:
player_global_id_help Wpisz tutaj globalne ID gracza, jesli takie posiadasz. Jesli masz konto na forum forums3.armagetronad.net, Twoim ID bedzie Twoj login, zakonczony "@forums". Konta na innych stronach moge dac Ci inne ID.
player_input_text Konfiguracja Sterowania
player_input_help Ustaw kontrole klawiatura i mysza dla tego gracza.
input_for_player Konfiguracja Sterowania \1: \2
player_camera_input_text Konfiguracja sterowania kamera
player_camera_input_help Ustaw sterowanie kamera za pomoca klawiatury i myszy dla tego gracza.
camera_controls \1: Konfiguracja sterowania kamera
player_camera_text Ustawienia Kamery
player_camera_help Przygotuj ustawienia kamery.
player_chat_text Ustawienia Szybkiego Chatu
player_chat_chat Szybki Chat \1:
player_chat_chat_help Ustawia szybkie teksty, ktore moga zostac wyslane przez nacisniecie jednego klawisza.
player_blue_text Niebieski:
player_blue_help Pozwala Ci ustawic niebieska skladowa Twojego koloru.
player_green_text Zielony:
player_green_help Pozwala Ci ustawic zielona skladowa Twojego koloru.
player_red_text Czerwony:
player_red_help Pozwala Ci ustawic czerwona skladowa Twojego koloru.
player_autologin_text Automatyczne Logowanie:
player_autologin_help Jesli aktywowane, po dolaczeniu do serwera procedura logowania rozpocznie sie automatycznie.
player_stealth_text Ukryj Globalne ID:
player_stealth_help Zazwyczaj Twoje globalne ID jest pokazywane wszystkim w momencie logowania, lub po wpisaniu komendy /players. Wybranie tej opcji przekaze serwerowi, ze wolalbys pozostac anonimowy. Serwer moze jednak pokazac Twoje ID moderatorom/administratorom, lub w ogole odmowic Twojej prosbie.
player_spectator_text Tryb Obserwatora:
player_spectator_help W trybie obserwatora nie kontrolujesz pojazdu; mozesz tylko ogladac gre, tak jakbys juz byl niezywy. Inni gracze beda Cie widzieli w tabeli wynikow i bedziesz mogl z nimi rozmawiac, ale nie bedziesz startowal na poczatku rundy.
player_name_team_text Nazwij Druzyne po Graczu:
player_name_team_help Tu mozesz wybrac metode tworzenia nazwy druzyn: Wl oznacza, ze druzyna bedzie nosic nazwe od najstarszego gracza, Wyl oznacza, ze to bedzie prosta nazwa pochodzaca od koloru.
player_num_per_team_text Graczy na druzyne:
player_num_per_team_help Tutaj ustaw swoja ulubiona ilosc graczy w druzynie. Kiedy dolaczysz do gry, a najmniejsza z druzyn ma mniej graczy niz podano tutaj, dolaczysz wlasnie do tej druzyny. W przeciwnym wypadku utworzysz nowa druzyne. Tylko domyslne zachowanie jest tu wyspecyfikowane; w trakcie gry mozesz zmienic zespol.
player_camera_initial_text Kamera:
player_camera_initial_help Wybierz swoja ulubiona kamere tutaj.
player_camera_initial_int_text Wewnetrzna
player_camera_initial_int_help Widok z wnetrza Twojego pojazdu.
player_camera_initial_smrt_text Sprytna
player_camera_initial_smrt_help Sprytna kamera stara sie dac Ci najlepszy widok na akcje w kazdym momencie.
player_camera_initial_ext_text Zewnetrzna
player_camera_initial_ext_help Stala, zewnetrzna perspektywa.
player_camera_initial_free_text Wolna
player_camera_initial_free_help Ruchoma, latajaca kamera.
player_camera_initial_cust_text Wlasna
player_camera_initial_cust_help Konfigurowalna kamera podazajaca za pojazdem.
player_camera_initial_scust_text Wlasna Serwera
player_camera_initial_scust_help Konfigurowalna kamera podazajaca za pojazdem, pozycja jest ustalona przez administratora.
player_camera_fov_text FOV:
player_camera_fov_help Wybierz ulubione pole widoku - FOV (Field of vision).
player_camera_incam_text Dopusc Kamere Wewnetrzna:
player_camera_incam_help Przyciskajac przelacznik kamery, to pozwoli przelaczyc sie do kamery wewnetrznej.
player_camera_free_text Dopusc Kamere Wolna:
player_camera_free_help Przyciskajac przelacznik kamery, to pozwoli przelaczyc sie do kamery wolnej.
player_camera_fixed_text Dopusc Kamere Zewnetrzna:
player_camera_fixed_help Przyciskajac przelacznik kamery, to pozwoli przelaczyc sie do kamery zewnetrznej.
player_camera_smartcam_text Dopusc Kamere Sprytna
player_camera_smartcam_help Przyciskajac przelacznik kamery, to pozwoli przelaczyc sie do kamery Sprytnej.
player_camera_custom_text Dopusc Kamere Wlasna:
player_camera_custom_help Przyciskajac przelacznik kamery, to pozwoli przelaczyc sie do kamery wlasnej. (Ustawiane w pliku settings.cfg).
player_camera_server_custom_text Doposc Kamere Meritona
player_camera_server_custom_help Przyciskajac przelacznik kamery, to pozwoli przelaczyc sie do kamery Meritona.
player_camera_center_int_text Wysrodkuj Kamere:
player_camera_center_int_help Wl: Za kazdym razem, gdy skrecasz, kamera obroci widok, tak, aby podazac dokladnie za Toba. Praktyczne do gry na klawiaturze.\nWyl: samemu sterujesz polozeniem kamery; jest ono niezalezne od kierunku jazdy. Wybierz, jezeli sterujesz kamera za pomoca myszy, jak w Quake'u.
player_camera_wobble_text Wstrzasy Kamery Wewnetrznej:
player_camera_wobble_help Wl: kamera wewnetrzna buja sie razem z Twoim cyklem; mozna dostac choroby morskiej... \nWyl: kamera wewnetrzna zostaje na stalym polozeniu wzgledem kierunku, w ktory jedzie Twoj cykl.
player_camera_autoin_text Automatyczna Kamera Wewnetrzna:
player_camera_autoin_help Wl: Sprytna kamera automatycznie przelacza sie na wewnetrzna, gdy wjedziesz doi tunelu. \nWyl: Sprytna kamera ustawia widok od gory, gdy wjedziesz do tunelu.
team_menu_title Menu Druzyn
team_menu_help Pozwala graczom zmieniac druzyny i tworzyc nowe.
team_menu_player_title Wybierz druzyne dla \1
team_menu_player_help Pozwala temu graczu podjac decyzje zwiazane z druzynami
team_menu_join \3dolacz do \1 (\2)
team_menu_join_help Wybierz, jesli chcesz dolaczyc do druzyny \1.
team_menu_create stworz nowa druzyne
team_menu_create_help Wybierz, jezeli zyczysz sobie zalozyc wlasna druzyne.
team_menu_spectate dolacz do obserwatrow
team_menu_spectate_help Wybierz, jesli chcesz poogladac i pogadac.
team_owned_by \1's Team
team_ai \1's AI Team
team_empty <brak>
team_name_blue Druzyna Niebieska
team_name_gold Druzyna Zlota
team_name_red Druzyna Czerwona
team_name_green Druzyna Zielona
team_name_violet Druzyna Fioletowa
team_name_ugly Druzyna Brzydka
team_name_white Druzyna Biala
team_name_black Druzyna Czarna
sound_menu_text Ustawienia dzwieku
sound_menu_help Konfiguracja jakosci dzwieku.
sound_menu_sources_text zrodla dzwieku:
sound_menu_sources_help Ilosc zrodel dzwieku, jakie beda miksowane i odtwarzane; zbyt niska wartosc zaowocuje okresowym zanikaniem dzwieku roznych waznych elementow gry (Twoj wlasny cykl), zbyt duza natomiast moze zezrec moc CPU. Dobra wartoscia dla wolniejszych komputerow jest 6.
sound_menu_quality_text Jakosc dzwieku
sound_menu_quality_help Okresla jakosc dzwieku; aktualnie dostepne sa tylko tryby 16-to bitowe.
sound_menu_quality_off_text Wyl.
sound_menu_quality_off_help Wylacza calkowicie dzwiek
sound_menu_quality_low_text Niska
sound_menu_quality_low_help Wyjscie dzwiekowe - 16 bit 11025 Hz stereo.
sound_menu_quality_medium_text srednia
sound_menu_quality_medium_help Wyjscie dzwiekowe - 16 bit 22050 Hz stereo.
sound_menu_quality_high_text Wysoka
sound_menu_quality_high_help Wyjscie dzwiekowe - 16 bit 44100 Hz stereo.
sound_menu_buffer_text Wielkosc Bufora:
sound_menu_buffer_help Wybiera rozmiar bufora dzwieku.
sound_menu_buffer_vsmall_text Bardzo maly
sound_menu_buffer_vsmall_help Okolo 0.02s, ale duze prawdopodobienstwo bledow w dzwieku.
sound_menu_buffer_small_text Maly
sound_menu_buffer_small_help Ponizej 0.04s, ale prawdopodobienstwo bledow w dzwieku.
sound_menu_buffer_med_text Normalny
sound_menu_buffer_med_help Okolo 0.1s, and wciaz moga pojawiac sie artefakty.
sound_menu_buffer_high_text Duzy
sound_menu_buffer_high_help Okolo 0.2s, raczej bezblednie.
sound_menu_buffer_vhigh_text Bardzo duzy
sound_menu_buffer_vhigh_help Okolo 0.4s.
display_settings_menu Ustawienia Grafiki
display_settings_menu_help Konfiguracja systemu graficznego..
screen_mode_menu Tryb Ekranu
screen_mode_menu_help Rozdzielczosc ekranu itp.
preferences_menu Preferencje
preferences_menu_help Opcje, ktore zaleza bardziej od Twoich preferencji, niz od wydajnosci komputera.
hud_menu Ustawienia HUD
hud_menu_help Zmieniaj opcje wyswietlacza HUD (ang. heads up display).
detail_settings_menu Ustawienia detali
detail_settings_menu_help Pozwala dostosowac ilosc szczegolow do wydajnosci Twojego komputera.
performance_tweaks_menu Ustawienia wydajnosci
performance_tweaks_menu_help Te ustawienia moga poprawic wydajnosc gry, ale nie dzialaja na wszystkich systemach.
graphics_load_defaults_text Przywroc Domyslne
graphics_load_defaults_help To przywroci te ustawienia, na ktorych komputer dzialal poprawnie, wedlug tego glupiego programu.
feature_disabled_text Wyl.
feature_disabled_help Opcja jest aktualnie nieaktywna.
feature_default_text Ust. Systemu
feature_default_help Twoj system zadecyduje o tym ustawieniu.
feature_enabled_text Wl.
feature_enabled_help Ta opcja jest wlaczona.
texture_menuitem_help Wybiera tryb wyswietlania tekstur. Zwroc uwage, jak wplywa to na tlo menu. Aktualny stan:
texture_off_text Wyl.
texture_off_help W ogole brak tekstur.
texture_nearest_text Najblizsze
texture_nearest_help Najszybciej, ale najbrzydziej: bez filtrowania ani detali. Nie zalecane.
texture_bilinear_text Dwuliniowe
texture_bilinear_help Ciagle brzydko: tekstury sa filtrowane, ale caly czas nie ma poziomu detali. Nie zalecane.
texture_mipmap_nearest_text MipMapy - Najblizsze
texture_mipmap_nearest_help Bez filtrowania, ale sa detale (MipMapy). Jezeli uzywasz softwarowego generowania, a chcesz zobaczyc tekstury, wybierz ten tryb.
texture_mipmap_bilinear_text MipMapy - Dwuliniowe
texture_mipmap_bilinear_help Filtrowanie + poziomy detali. Nie najlepsze, ale da sie uzywac na starszych akceleratorach 3D.
texture_mipmap_trilinear_text MipMapy - Trojliniowe
texture_mipmap_trilinear_help Filtrowanie i interpolacja pomiedzy poszczegolnymi poziomami detali. Wyglada plynnie i jest tak samo szybkie jak "MipMapy - Dwuliniowe" na wiekszosci nowszych kart graficznych. Ta opcja jest czasami ignorowana.
screen_resolution_text Rozdzielczosc ekranu:
screen_resolution_help Wybiera rozdzielczosc ekranu. Zmiany beda widoczne dopiero gdy ponownie uruchomisz \g lub wybierzesz opcje "Zaakceptuj Zmiany" ponizej.
window_size_text Rozmiar Okna:
window_size_help Wybiera rozmiar okna. Zmiany beda widoczne dopiero gdy ponownie uruchomisz \g lub wybierzesz opcje "Zaakceptuj Zmiany" ponizej.
screen_custom_text Wlasne
screen_custom_help Akceptuje ustawienia zmiennych CUSTOM_SCREEN_WIDTH and CUSTOM_SCREEN_HEIGHT w pliku artr.cfg (Windows) lub ~/.ArmageTronrc (Linux) by ustawic wlasne wymiary ekranu.
screen_fullscreen_text Pelny Ekran:
screen_fullscreen_help Przelacza pomiedzy trybami Pelnego Ekranu i Okna. Tak jak z rozdzielczoscia, zmiany beda widoczne dopiero gdy ponownie uruchomisz \g lub wybierzesz opcje "Zaakceptuj Zmiany" ponizej.
screen_colordepth_text Glebia Kolorow:
screen_colordepth_help Wybierz glebie kolorow na ktorej \g ma pracowac. Zmiany beda widoczne dopiero gdy ponownie uruchomisz \g lub wybierzesz opcje "Zaakceptuj Zmiany" ponizej.
screen_colordepth_16_text 16 Bitow
screen_colordepth_16_help Zazwyczaj okreslane jako slaba jakosc, ale \g nie uzywa zbyt wielu efektow graficznych, wiec wyglada calkiem w porzadku.
screen_colordepth_desk_text Domyslne
screen_colordepth_desk_help Glebia kolorow Twojego systemu; zazwyczaj taka sama jaka masz na pulpicie.
screen_colordepth_32_text 32 Bity
screen_colordepth_32_help Wysoka jakosc.
screen_zdepth_text Glebokosc bufora Z:
screen_zdepth_help Glebia na buforze z; okresla jakosc widocznosci glebi. Zmiany beda widoczne dopiero gdy ponownie uruchomisz \g lub wybierzesz opcje "Zaakceptuj Zmiany" ponizej.
screen_zdepth_16_text 16 Bitow
screen_zdepth_16_help Nie zalecane, ale zazwyczaj bedzie dzialac.
screen_zdepth_desk_text Domyslne
screen_zdepth_desk_help Taki sam jak glebia koloru; to jest najbardziej kompatybilna opcja.
screen_zdepth_32_text 32 Bity
screen_zdepth_32_help Wymus 32-bitowy bufor z. Jezeli zadziala, podniesie jakosc 16-to bitowej glebi koloru.
screen_check_errors_text Sprawdzaj Bledy:
screen_check_errors_help Czy interesuja nas bledy i ostrzezenia zwracane przez karte graficzna? Zazwyczaj najlepiej jest nie dotykac tej opcji.
screen_use_sdl_text Uzywaj SDL/OpenGL:
screen_use_sdl_help Aktywuje uzycie czystej procedury inicjacji OpenGl; jesli wylaczone, \g uzyje nieeleganckiej metody, ktora byla konieczna z SDL 1.0.
screen_grab_mouse_text Przechwytuj mysz:
screen_grab_mouse_help Jezeli wlaczone, wskaznik myszy jest, wysrodkowany po kazdym jej ruchu; jest wiec zatem nimozliwe by oposcic nia ekran gry. Ta opcja jest uzyteczna tylko gdy grasz w \g w trybie okna.
screen_apply_changes_text Zaakceptuj zmiany
screen_apply_changes_help Probuje zatwierdzic zmiany bez koniecznosci opuszczania gry. Uzywaj wylacznie na wlasne ryzyko.
screen_keep_window_active_text Zawsze Aktywny
screen_keep_window_active_help Czy \g ma zostac aktywny, kiedy jest w trybie okna i straci kursor?
detail_floor_mirror_text Lustro Podlogi:
detail_floor_mirror_help Krote obiekty powinny miec swoje odbicie na podlodze?
detail_floor_mirror_off_text Wyl.
detail_floor_mirror_off_help zadne
detail_floor_mirror_obj_text Tylko Obiekty
detail_floor_mirror_obj_help Wszystkie poruszajace sie obiekty
detail_floor_mirror_ow_text Obiekty i sciany
detail_floor_mirror_ow_help To, co najwazniejsze w grze
detail_floor_mirror_ev_text Wszystko!
detail_floor_mirror_ev_help Zupelnie wszystkie elementy gry
detail_dither_text Dithering:
detail_dither_help Jezeli glebia kolorow, ktora aktualnie masz ustawiona nie pozwala na wygenerowanie danego koloru, bedzie on symulowany przez mieszanie innych. Wylaczenie tej opcji spowoduje poprawienie jakosci obrazu generowanego przez gre na niektorych systemach; ale w malej rozdzielczosci wlaczenie jej poprawi ogolny wyglad.
detail_floor_text Detale Podlogi:
detail_floor_help \g zna rozne metody rysowania podlogi i siatki gry; te lepiej wygladajace moga jednak kosztowac troche FPS (Klatek na sekunde).
detail_floor_no_text Bez podlogi
detail_floor_no_help Nie rysuj w ogole niczego. Najszybsza mozliwosc.
detail_floor_grid_text Tylko siatka.
detail_floor_grid_help Tylko linie siatki sa rysowane. To dobry wybor, jezeli uzywasz generowania softwarowego.
detail_floor_tex_text Teksturowana plaszczyzna
detail_floor_tex_help Rysowana jest nieskonczona plaszczyzna z naniesiona teksture. Zalecane dla wlascicieli kart graficznych 3d.
detail_floor_2tex_text Podwojna teksturowana plaszczyzna
detail_floor_2tex_help Tak samo jak w "Teksturowana plaszczyzna", podloga jest nieskonczona, teksturowana plaszczyzna. Ale tym razem rysowane sa dwie grupy linii w oddzielnych krokach, co owocuje ostrzejszym obrazem.
detail_alpha_text Polprzezroczystosc:
detail_alpha_help Niektore obiekty w grze sa polprzezroczyste. Z wiekszoscia kart 3d nie kosztuje wydajnosci, ale spowalnia gre przy generowaniu softwarowym.
detail_smooth_text Gladkie Cieniowanie:
detail_smooth_help Niech krawedzie wygladaja na zaokraglone poprzez dodanie im eleganckiego cienia. Even software rendering is not slowed down by activating this.
detail_text_truecolor_text Tekstury TrueColor:
detail_text_truecolor_help Przechowuje tekstury w jakosci 32 bit zamiast 16.
pref_sparks_text Iskry:
pref_sparks_help swiecace iskry wylatujace z rozbitego pojazdu.
pref_explosion_text Eksplozje:
pref_explosion_help Wlacza eksplozje cyklu kiedy gracz ulegnie wypadkowi.
pref_skymove_text Ruch nieba:
pref_skymove_help Aktywuje animacje nizszego platu nieba.
pref_lowersky_text Nizsze niebo:
pref_lowersky_help Aktywuje wyswietlanie nizszej warstwy nieba w postaci chmur/plazmy. Moze oslabic wydajnosc.
pref_uppersky_text Wyzsze niebo:
pref_uppersky_help Wlacza wyswietlanie gornego platu nieba, plaszczyzny podobnej do podlogi. Moze oslabic wydajnosc.
pref_highrim_text Wysokie krawedzie:
pref_highrim_help Jezeli wlaczone, sciany krawedzi beda nieskonczenie wysokie. W przeciwnym wypadku beda wysokosci scian gracza.
pref_headlight_text Pokaz swiatlo cyklu:
pref_headlight_help Wyswietla swiatlo rozjasniajace droge przed Twoim cyklem. Musi byc akceptowane przez Twoja karte wideo.
pref_showhud_text Pokaz HUD
pref_showhud_help Jezeli wlaczone, w trybie jednego gracza beda wyswietlane informacje na ekranie.
pref_showfastest_text Pokaz Najszybszego
pref_showfastest_help Pokaz w HUD gracza, ktory osiagnal najwieksza predkosc.
pref_showscore_text Pokaz Wynik
pref_showscore_help Pokazuje w HUD Twoj wynik, oraz najwyzszy wynik.
pref_showenemies_text Pokaz Przeciwnikow
pref_showenemies_help Wyswietla w HUD, ile graczy jest wciaz zywych.
pref_showtime_text Pokaz Czas
pref_showtime_help Pokazuje w HUD aktualna godzine.
pref_show24hour_text Pokaz zegar 24-godzinny
pref_show24hour_help Jezeli wlaczone, zegar bedzie 24-godzinny, przeciwnie - 12-godzinny.
pref_showping_text Pokaz Ping
pref_showping_help Pokazuje Twoj aktualny Ping w HUD.
pref_showbrake_text Pokaz Miernik Hamulca
pref_showbrake_help Pokazuje w HUD aktualny stan Twoich hamulcow.
pref_showspeed_text Pokaz Predkosciomierz
pref_showspeed_help Pokazuje Predkosciomierz w HUD.
pref_showrubber_text Pokaz Miernik Rubber'a
pref_showrubber_help Pokazuje status Twojego Rubber'a w HUD.
misc_fps_text Pokaz FPS:
misc_fps_help Wyswietla w HUD aktualny FPS - ilosc klatek na sekunde.
tweaks_displaylists_text Listy wyswietlania
tweaks_displaylists_help Listy wyswietlania to funkcja OpenGl sluzaca wyswietlaniu jednej rzeczy wiele razy; jest normalnie uzywana do wyswietlania cykli i innej geometrii. Jednakze niektore implementacje sa zepsute, przez co powinienes wylaczyc te opcje jezeli nie widzisz cykli.
tweaks_displaylists_off_text Wyl.
tweaks_displaylists_off_help Nie uzywaj list wyswietlania.
tweaks_displaylists_cac_text Tworz i wywoluj
tweaks_displaylists_cac_help Uzywaj; Tworz je i wywoluj bezposrednio. Rekomendowane.
tweaks_displaylists_cae_text Tworz i wykonuj
tweaks_displaylists_cae_help Uzywaj; Tworz je i wykonuj po wypelnieniu. Dzial wolniej niz Tworz i wywoluj.
tweaks_infinity_text Nieskonczonosc:
tweaks_infinity_help Niektore plaszczyzny (podloga, niebo) maja nieskonczone wymiary; jezeli ta opcja jest wlaczona, to sa one faktycznie rysowane jako nieskonczone. Niektore systemy nie lubia takiej opcji, wiec wylacz ja, jezeli podloga i siatka sa popsute.
menuitem_exit_text Powrot
menuitem_exit_help Zamyka to menu i powraca do poprzedniego.
menuitem_accept Zaakceptuj
menuitem_accept_help Akceptuje zmiany w tym menu i kontynuuje.
input_item_help Aby zmienic, nacisnij ENTER lub SPACJe, nastepnie nacisnij klawisz/przycisk myszy, ktory chcesz przypisac do tej funkcji. Mozesz rowniesz poruszac myszka.
input_press_any_key Nacisnij dowolny klawisz!
menuitem_toggle_on Wl.
menuitem_toggle_off Wyl.
timer_hickup Przeskok zegara o \1 sek. znaleziony i zrekompensowany. Jezeli bedzie sie to zdarzalo czesto, powinienes sprawdzic, czy Twoj systemowy zegar dziala poprawnie..\n
welcome_message_heading Witamy w \g!
welcome_message_intro Domyslne ustawienia zostaly wprowadzone, nawiazujac do Twojej konfiguracji\n\n
welcome_message_vendor GL Vendor   : 
welcome_message_renderer GL Renderer : 
welcome_message_version GL Version  : 
welcome_message_finish \nMilej Gry!\n
setting_legacy_clientblock Ustawienie \1 (Group: \2) odstaje od wartosci domyslnej; klienci starsi niz \3 nie zostana wpuszczeni.\n
setting_legacy_revert Ustawienie \1 (Group: \2) odstaje od wartosci domyslnej; zostanie do niej przywrocone, gdy podlacza sie klienci starsi niz \3.\n
setting_legacy_ignore Ustawienie \1 (Group: \2) odstaje od wartosci domyslnej; klienci starsi niz \3 moga miec problemy.\n
setting_legacy_change_blocked Ustawienie \1 (Group: \2) nie moze byc teraz zmienione; podlaczeni sa klienci starsi niz \3.\n
league_message_rose \1 wszedl na miejsce \3 na \4 zamiast \2.
league_message_dropped \1 spadl na miejsce \3 na \4 zamiast \2.
league_message_greet_intro Jestes 
league_message_greet_sep ,
league_message_greet_lastsep i 
league_message_greet numer \1 na \2 - \3
league_message_greet_new not na \3
won_rounds_description lista wygranych rund w trybie wieloosobowym
won_matches_description lista wygranych meczy w trybie wieloosobowym
highscore_description najlepsze wyniki pojedynczego gracza
highscore_message_entered \1 dolaczyl do \2 z \3 punktami
highscore_message_improved \1 powiekszyl swoj personalny rekord w /\2/ to \3 
highscore_message_move_top i wysunal sie na prowadzenie!
highscore_message_move_pos i przeskoczyl na pozycje \4.
highscore_message_stay_top i pozostal na prowadzeniu.
highscore_message_stay_pos ,ale zostal na pozycji \4.
ladder_description rankingu
ladder_message_entered \1 dolaczyl do \2 z \3 punktami
ladder_message_gained \1 zdobyl \5 punktow w \2 
ladder_message_lost \1 stracil \5 punktow w \2 
ladder_message_move_top i wysunal sie na prowadzenie!
ladder_message_move_pos i przeskoczyl na pozycje \4.
ladder_message_stay_top i pozostal na prowadzeniu.
ladder_message_stay_pos ,ale zostal na pozycji \4.
online_activity_nobody Nikogo online.
online_activity_onespec Tylko jeden uzytkownik w trybie obserwatora.
online_activity_manyspec \1 uzytkownikow online w trybie obserwatora.
online_activity_napping Nikogo tu ni ma. Biore drzemke...
gamestate_deleting_objects Usuwanie obiektow...\n
gamestate_deleting_grid Usuwanie siatki...\n
gamestate_creating_grid Tworzenie siatki...\n
gamestate_done gotowe!\n
gamestate_timeout_intro \n\nKoniec czasu! Przyczyna:\n
gamestate_timeout_message Uzytkownik \1 nie wie o NetObjects \2 ( \3 ).\n
gamestate_reset_center Reset
gamestate_reset_console Po tej rundzie nastapi reset wszystkich wynikow i rozpocznie sie nowy mecz.\n
gamestate_resetnow_center Nowy Mecz
gamestate_resetnow_console Kasowanie wynikow...\n
gamestate_resetnow_log Nowy mecz\n
gamestate_newround_console Start (runda \1 z \2 )!\n
gamestate_newround_goldengoal Start (runda dodatkowa - kto zdobedzie przewage wygrywa)!\n
gamestate_newround_log Nowa runda\n
gamestate_chat_wait Oczekiwanie do \2 sek., az \1 skonczy rozmawiac.\n
gamestate_wait_players Czekanie na prawdziwych graczy...\n
gamestate_wait_players_con Czekanie na prawdziwych graczy (tylko obserwatorzy online)...\n
gamestate_tensecond_warn Zostalo dziesiec sekund!\n
gamestate_30seconds_warn Zostalo 30 sekund!\n
gamestate_minute_warn Zostala jedna minuta!\n
gamestate_2minutes_warn Zostaly dwie minuty!\n
gamestate_5minutes_warn Zostalo piec minut!\n
gamestate_10minutes_warn Zostalo 10 minut!\n
gamestate_champ_center Zwyciezca meczy: \1
gamestate_champ_console Ogolny zwyciezca: \1 
gamestate_champ_scorehit z \1 punktami.\n
gamestate_champ_timehit az przekroczony zostal limit \1 minut.\n
gamestate_champ_default po \1 rundach.\n
gamestate_champ_finalscores Wyniki koncowe:\n
gamestate_winner_winner Zwyciezca: 
gamestate_winner_ai AI.
gamestate_winner_humans Ludzie.
instant_win_activated Strefa natychmiastowej wygranej zostala aktywowana! Wjedz do niej aby wygrac runde!\n
instant_round_end_activated Strefa konca rundy aktywowana! Wjedz do niej aby rozpoczac nowa runde.\n
instant_death_activated Strefa smierci aktywowana! Unikaj jej!\n
player_admin_kill \1 0xRESETTzostal odlaczony przez administratora.\n
player_admin_slap_free \1 0xRESETTzostal spoliczkowany przez administratora.\n
player_admin_slap_win \1 zostal przytulony przez administartora i dostal \2 pkt.\n
player_admin_slap_lose \1 zostal spoliczkowany przez administratora i starcil \2 pkt.\n
slap_help Karze danego gracza okreslona iloscia punktow.
player_win_instant \1 otrzymal \2 pkt. za dotkniecie strefy zwyciestwa.\n
player_win_conquest \1 otrzymal \2 pkt. za zdobycie bazy przeciwnika.\n
player_win_held_fortress \1 otrzymal \2 pkt. za utrzymanie wlasnej bazy.\n
player_lose_held_fortress \1 stracil \2 pkt. za bycie zbyt defensywnym.\n
player_win_conquest_specific \1 otrzymal \2 pkt. za zdobycie bazy \3'.\n
player_kill_collapse \1 zostal zniszczony przez jego wlasna, zapadajaca sie strefe..\n
player_win_hole \1 dostal \2 pkt. za poswiecenie dla dobra druzyny.\n
player_lose_hole 0xffff00On zrobil 0xff7f00DZIURe!!1!!0xRESETT \1 stracil \2 pkt. za swoje nieuczciwe zachowanie.\n
player_no_longer_suspended \1 0x77ff77znow moze grac.\n
player_suspended \1 0xff7777zostaje zmuszony do bycia w trybie obserwatora przez najblizsze \2 rund.\n
zone_collapse_harmless Strefa \1 zapadla sie nieszkodliwie, szczescie przeciwnikow!\n
player_teamleave_disallowed Niestety, to nie dziala z automatycznym przypisywaniem druzyn.\n
player_teamchanges_disallowed Administrator zabronil zmian w druzynach.\n
player_teamchanges_suspended Niestety, jestes wylaczony z gry na nastepne \1 rund.\n
player_teamchanges_accesslevel Niestety, masz na niski poziom dostepu (\1) do gry. Wymagany poziom to \2.\n
player_vote_accesslevel Niestety, masz na niski poziom dostepu (\1) aby zaproponowac taka ankiete. Wymagany poziom to \2.\n
player_pingcharity_changed Zrownanie pinga zmienilo sie na \2, stara wartosc to \1.\n
spam_protection_repeat OCHRONA PRZED SPAMEM: juz powiedziales: \1\n
spam_protection OCHRONA PRZED SPAMEM: jestes wyciszony na \1 sekund.\n
spam_protection_silenceall OCHRONA PRZED SPAMEM: rozmowa jest wylaczona.\n
spam_protection_silenced OCHRONA PRZED SPAMEM: zostales wyciszony przez administratora.\n
spam_protection_silenced_default OCHRONA PRZED SPAMEM: aby rozmawiac, musisz najpierw otrzymac do tego prawo.\n
player_silenced \10xff7777 zostal wyciszony.\n
player_voiced \10x77ff77 otrzymal prawo do rozmowy.\n
player_allowed_teamchange \10x77ff77 moze juz zmieniac druzyne.\n
player_disallowed_teamchange \10xff7777 nie moze zmieniac druzyn.\n
vote_spam_protection OCHRONA PRZED SPAMEM: nie mozesz proponowac wiecej ankiet przez \1 sek.\n
chat_title_text Mow:
player_entered_game \1 0x7fff7fdolaczyl do gry.\n
player_entered_spectator \1 0x7fff7fdolaczyljako obserwator.\n
player_left_spectator 0xff7f7fObserwator \1 0xff7f7fopuscil gre.\n
player_left_game \1 zostal wyrzucony z \2 pkt.\n
player_leaving_game \1 0xff7f7fopuscil gre.\n
player_renamed \2 teraz ma imie \1.\n
player_got_renamed \2 dostal nowa nazwe "\1".\n
player_will_be_renamed \2 bedzie mial nowe imie \1.\n
player_rename_rejected_votekick \1 0xffffffnie moze zmienic nazwy na \2 0xffffffponiewaz wlasnie trwa ankieta na jego temat.\n
player_rename_rejected_admin \1 0xffffffnie moze zmienic nazwy na \20xffffff, bo to imie jest zablokowane przez administratora.\n
player_allowed_rename \1 0x7fff7fznow moze zmieniac swoja nazwe.\n
player_disallowed_rename \1 0xff7f7fnie moze wiecej zmieniac swojej nazwy.\n
player_welcome \n\nWitaj \1! Ten serwer jest w wersji \2.\n
player_win_default \1 zdobyl \2 pkt. z bardzo dziwnej przyczyny.\n
player_lose_default \1 stracil \2 pkt. z nietypowego powodu.\n
player_lose_suicide \1 popelnil samobojstwo, tracac \2 pkt.\n
player_free_suicide \1 popelnil samobojstwo.\n
player_win_frag \1 zniszczyl \3 dostajac \2 pkt.\n
player_win_survive \1 zdobyl \2 pkt. za przetrwanie.\n
player_free_frag \1 zniszczyl \2.\n
player_teamkill \1 zniszczyl \2, ktory jest z nim w druzynie! Boo! Za to nie ma punktow!\n
player_win_frag_ai \1 otrzymal \2 pkt. za zniszczenie gracza AI.\n
player_lose_frag \1 stracil \2 pkt., poniewaz wjechal w sciane.\n
player_lose_rim \1 stracil \2 pkt. probujac uciec poza siatke gry.\n
player_win_survivor \1 zostal nagrodzony \2 pkt. za przetrwanie.\n
player_joins_team \1 chcialby zagrac dla \2 w nastepnej rundzie.\n
player_joins_team_wish \1 ciagle chce grac \2, ale aktualnie nie jest to dozwolone.\n
player_joins_team_noex \1 chce grac dla druzyny, ktora przestala istniec, ignorowanie prosby.\n
player_leave_team_wish \1 chce opuscic \2 w nastepnej rundzie.\n
player_leave_game_wish \1 nie chce grac nastepnej rundy.\n
player_joins_team_start \1 0x7fff7fgra dla \2.\n
player_changes_team \1 0x7f7fffzmienia druzyne z \3 na \2.\n
player_leaves_team \1 0xff7f7fopuscil \2.\n
player_creates_team \1 zalozyl nowa druzyne - \2.\n
player_nocreate_team \1 nie moze teraz zalozyc nowej druzyny.\n
player_nojoin_team \1 nie moze teraz dolaczyc do \2.\n
player_not_on_team Nie jestes druzyna.\n
player_team_message Druzyna
player_spectator_message Obserwatorzy
no_real_teams Nie ma druzyn z ponad jednym graczem.\n
player_topologypolice Rozkaz z Kontroli Mapy: \1
team_shuffle \1, ktory dotad startowal na pozycji \2, przetasowal sie i teraz wyruszy z pozycji \3.
player_noshuffleup Nie wolno Ci tasowac.\n
player_noshuffle Twoje tasowanie nie przynioslo zadnego efektu.\n
player_shuffle_error /shuffle expects a number as argument; an explicit sign (+/-) will change your position by the indicated number of steps, no sign will shuffle you to the given position.\n
add_help_topic_help Dodaj nowy temat pomocy uzyskiwany przy pomocy komendy /help. Uzycie: ADD_HELP_TOPIC <temat> <krootki opis> <tekst>
add_help_topic_usage Uzycie: ADD_HELP_TOPIC <temat> <krootki opis> <tekst>.\n
add_help_topic_success Dodano temat pomocy "\1".\n
remove_help_topic_help Usun temet pomocy.
remove_help_topic_success Usunieto temat pomocy "\1".\n
remove_help_topic_notfound Temat pomocy "\1" nie istnieje.\n
rtfm_announcement \2 chcialby \3 wiedziec o /help \1.\n
help_introductory_blurb_help Wiadomosc wyswietlana przed lista tematow, gdy ktos zapyta /help bez argumentow.
help_topics_list_start Powiedz /help TEMAT by uzyskac pomoc na ten temat.\n
help_topic_not_found Temat pomocy \1 nie zostal znaleziony. Wpisz /help bez argumentow, aby zobaczyc liste tematow pomocy.\n
help_commands_shortdesc Lista wszystkich komend tekstowych.
help_commands_text Ten temat jest pusty. Uzyj jednego z podtematow.
help_commands_chat_shortdesc Podstwawowe komendy
help_commands_chat_text 0x88ff88/me <wiadomosc>0xffff88: Wysyla opis akcji, jak w "/me is a noob."\n0x88ff88/msg <czesc nicku> <wiadomosc>0xffff88: Wysyla prywatna wiadomosc, ktora zobaczy tylko wybrany gracz\n0x88ff88/team <wiadomosc>0xffff88: Wysyla wiadomosc do calej Twojej druzyny, lub do wszystkich obserwatorow, jesli jestes jednym z nich.
help_commands_team_shortdesc Podstawowe komendy zarzadzania druzyna
help_commands_team_text 0x88ff88/teamshuffle0xffff88: Przemieszcza Cie, tak, abys w nastepnej rundzie startowal z pozycji skrzydlowego.\n0x88ff88/teamshuffle <pozycja>0xffff88: Przetasowuje tak, abys sie znalazl na wybranej pozycji.\n0x88ff88/teamshuffle [+|-]<offset>0xffff88: Przetasowuje Cie o okreslona iloscpozycji w gore/dol\n0x88ff88/teamleave0xffff88: Opuszcza aktualna druzyne. Dziala tylko na niektorych serwerach.\n0x88ff88/teams0xffff88: Wyswietla liste druzyn i ich formacje.
help_commands_pp_shortdesc Komendy zachowan graczy
help_commands_pp_text 0x88ff88/players [<szukany>]0xffff88: Wyswietla liste graczy z odrobina innych informacji. Mozesz tez wyszukiwac graczy w ten sposob.\n0x88ff88/vote kick|suspend <player>0xffff88: Rozpoczyna ankiete o wykopaniu/zawieszeniu gracza.
help_commands_auth_shortdesc Komendy zwiazane z autentykacja.
help_commands_auth_text 0x88ff88/login [<uzytkownik>]@<autentykujacy>0xffff88: Autentykuje Cie. Sprobuj @forums jesli masz konto na https://forums3.armagetronad.net/\n0x88ff88/logout0xffff88: Wylogowuje, abys mogl sie zalogowac, jako ktos inny.\n0x88ff88/vote include <plik>0xffff88: Zaczyna ankiete o dolaczeniu jakiegos pliku\n0x88ff88/vote command <komenda>0xffff88: Zaczyna ankiete o wykonaniu jakejs komendy na serwerze\n0x88ff88/admin <komenda>0xffff88: Wykonaj komende na konsoli, o ile masz odpowiednie uprawnienia.\n0x88ff88/op <gracz> [+|-]<poziom dostepu>0xffff88: Daje temu graczu nowy poziom dostepu; domyslnie o jeden lepszy.\n0x88ff88/deop <gracz>0xffff88: Przeciwienstwo /op; zabiera jeden poziom graczu. OOczywiscie, dziala tylko na graczach, ktorzy maja mniejszy poziom dostepu od ciebie.\n
help_commands_auth_levels_shortdesc Poziomy dostepu
help_commands_auth_levels_text 0x88ff880 (Wlasciciel)0xffff88: Wlasciciel serwera. Komendy wpisane na konsoli sa wykonywane z jego uprawnieniami.\n0x88ff881 (Administrator)0xffff88: Administrator serwera. Domyslnie, jest tak samo potezny jak wlasciciel.\n0x88ff882 (Moderator)0xffff88: Moderator serwera. Moze uzywac komendy /admin, ale tylko do zarzadzania uzytkownikami.\n0x88ff887 (Kapitan druzyny)0xffff88: Domyslnie, nie ma praw administratora.\n0x88ff888 (Czlonek druzyny)0xffff88: Wlasciciele zwyklych kont w druzynie otrzymuja ten poziom.\n0x88ff8812 (Lokalny uzytkownik)0xffff88: Gracze z kontem lokalnym otrzymuja ten poziom.\n0x88ff8815 (Zdalny uzytkownik)0xffff88: Gracze z kontem zdalnym domyslnie dostaja ten poziom.\n0x88ff8816 (Uzytkownik z ograniczonym dostepem)0xffff88: Autentykowany garzc, ktory zasluzyl sobie na obnizenie jsgo praw.\n0x88ff8817 (Unikany)0xffff88: Tak, jak powyzej, tylko mocniej :)\n0x88ff8819 (Autentykowany)0xffff88: Najmniejszy poziom, dla autentykowanych graczy.\n0x88ff8820 (Program)0xffff88: Niezautentykowani.
help_commands_ra_shortdesc Zdalne komendy administartora.
help_commands_ra_text 0x88ff88/login <haslo>0xffff88: Loguje Cie jako administartor uzywajac hasla a serewrze\n0x88ff88/logout0xffff88: Wylogowuje Cie, aby inni nie widzieli, ze jestes administartorem.\n0x88ff88/admin <komenda>0xffff88: Wykonuje komende, tak jakby byla wpisana na serwerze.
help_commands_misc_shortdesc Inne komendy
help_commands_misc_text 0x88ff88/help0xffff88: Chyba wiesz juz cos o tej komendzie... :-)\n0x88ff88/teach <gracz> <temat>0xffff88: Takie samo jak /help, ale wysyla zawartosc innemu graczu.\n0x88ff88/rtfm0xffff88: to samo co /teach\n0x88ff88/command <komenda>0xffff88: Wykonuje komende na Twoim kilencie.Przydatne do Szybkiego Chatu.
help_commands_tourney_shortdesc Komendy zwiazane z konkursami
help_commands_tourney_text 0x88ff88/lock0xffff88: Blokuje Twoja druzyne, tak, aby nikt nie mogl do niej dolaczyc\n0x88ff88/invite <gracz>0xffff88: Od teraz ten gracz bedzie mogl dolaczyc do Twojej druzyny. Inny efektt /invite, to fakt, ze zaproszony gracz bedzie mogl czytac dwojr wiadomosci /team. Zaproszenia sa wieczne. To oznacza, ze jesli gracz przyjmie zaproszenie, a potem odejdzie od Twojej druzyny, to bedzie mogl do niej powrocic bez ponownego zaproszenia.Gracze, ktorzy byli w twojej druzynie, w momencie zablokowania jej, zosatja w niej, ale nie sa do niej automatycznie zapraszani.\n0x88ff88/uninvite <player>0xffff88: przeciwienstwo /invite. Zaproszenie jest anulowane, gracz nie moze dolaczyc do Twojej druzyny, a jesli w niej jest, to zostaje z niej wyrzucony..\n0x88ff88/unlock0xffff88: Odblokowuje Twoja druzne.
invite_no_team Nie mozesz uzyc \1 ,jesli nie jestes druzyna.\n
invite_team_locked Druzyna \1 jest zablokowana, potrzebujesz specjalnego zaproszenia od kapitana druzyny, aby moc do niej dolaczyc.\n
invite_team_unlocked Druzyna \1 jest odblokowana, mozesz do niej dolaczyc bez zadnych przeszkod.\n
unlock_all_teams_help Odblokuj wszystkie druzyny.
invite_team_can_join \10xRESETT moze teraz dojsc do \2.\n
invite_team_invite \10xRESETT zostal zaproszony do druzyny \2.\n
invite_team_kick \10xRESETT zostal wykopany z druzyny \2.\n
invite_team_uninvite \10xRESETT juz nie jest zapraszany do \2.\n
invite_team_locked_list (zablokowana)
msg_toomanymatches 0xff0000Dla zapytania /\1/ znaleziono zbyt wiele wynikow. Badz bardziej precyzyjny.\n
msg_nomatch 0xff0000Nie znaleziono nic zawierajacego \1.\n
player_toggle_spectator_on \1 przelacza sie w tryb obserwatora i nie zagra w nastepnej rundzie.\n
player_toggle_spectator_off \1 opuszcza tryb obserwatora i zaraz dolaczy do gry.\n
camera_watching_ai Ogladany: Gracz AI\n
camera_watching_player Ogladany: \1\n
team_scoretable_name Druzyna:
team_scoretable_score Wynik:
player_scoretable_name Gracz:
player_scoretable_team Czlonek druzyny:
player_scoretable_score Wynik:
player_scoretable_ping Ping:
player_scoretable_alive zywy:
player_scoretable_alive_yes Tak
player_scoretable_alive_no Nie
player_scoretable_pingcharity Zrownanie Ping'a:
player_scoretable_nobody Nikogo tu nie ma.\n
player_scoretable_inactive Rozlaczony
fullscreen_message_title Wiadomosc od serwera
network_message_timeout_title Serwer nie odpowiedzial
network_message_timeout_inter Serwer, z ktorym probowales sie polaczyc nie odpowiedzial przez dziesiec skund.\nPrawdopodobnie jest wylaczony lub niedostepny, albo tez zle wpisales jego nazwe w menu "Podlacz po serwera".
network_message_denied_title Logowanie zabronione
network_message_denied_inter Serwer, z ktorym chciales sie polaczyc nie pozwolil Ci sie zalogowac.\nZazwyczaj oznacza to ze jest juz pelny.
network_message_denied_inter2 Serwer, z ktorym chciales sie polaczyc nie pozwolil Ci sie zalogowac.
network_message_lateto_title Przekroczony limit czasu
network_message_lateto_inter Polaczenie z serwerem zostalo nawiazane; jednakze nie udalo sie zsynchronizowac.\nPo prostu sprobuj ponownie!
network_message_lostconn_title Polaczenie utracone
network_message_lostconn_inter Polaczenie z serwerem zostalo zerwane. To moze byc z powodu awarii prawdziwej sieci (np. kabel sieciowy sie odpial lub ulegl uszkodzeniu), lub z powodu bledu serwera (W takim wypadku nalezaloby poinformowac administratora.)
network_message_abortconn_title Polaczenie przerwane.
network_message_abortconn_inter Serwer przerwal polaczenie.
network_master_timeout_retry Jeden z glownych serwerow nie odpowiedzial. Probowanie nastepnego...\n
network_master_timeout_title Serwery glowne nie odpowiedzialy
network_master_timeout_inter Serwery glowne nie odpowiedzialy, przez co nie dalo sie odswiezyc listy serwerow z gra. Bedziesz teraz przegladal stara liste.\n\nPrzyczyna moze byc problem z Twoim polaczeniem sieciowym. Sprawdz:\n- czy masz dzialajace polaczenie internetowe: wejdz za pomoca przegladarki internetowej na strone http://www.armagetronad.net.\n- czy przypadkiem zapora ogniowa/firewall (o ile masz taki) nie blokuje Armagetron'a. Aby zobaczyc, czy w tym lezy problem, wylacz swoj firewall i sprobuj ponownie. Jezeli wtedy zadziala, wlacz firewall ponownie, ale kaz mu nie blokowac Armagetron'a: \g uzywa UDP i zazwyczaj portow od 4533 do 4540. Niektore firewallem maja takze opcje blokowania programow po ich nazwie; upewnij sie, ze armagetronad(.exe) nie jest zablokowany.\nJezeli natomiast nie kontrolujesz ustawien swojej sieci, powinienes skonsultowac sie z jej administratorem, aby wprowadzil on odpowiednie konfiguracje.\nOstatnia mozliwa, acz malo prawdopodobna przyczyna tego bledu, moze byc fakt, ze infrastruktura serwerow jest aktualnie wylaczona. Odwiedz forum na forums3.armagetronad.net lub kanal IRC #armagetron na irc.freenode.net by sprawdzic, czy ktos jeszcze ma ten sam problem.
network_master_denied_title Logowanie zabronione
network_master_denied_inter Serwer glowny nie pozwolil Ci sie zalogowac, co oznacza, ze najprawdopodobniej jest pelny. Sprobuj ponownie z kilka chwil.
testing_version_expired_title Niewlasciwa wersja
testing_version_expired Posiadasz za stara testowa wersje Armagetron'a. Serwer, do ktorego probowales sie podlaczyc jest w znacznie nowszej wersji, co uniemozliwilo komunikacje. Aktualizacja jest dostepna na www.armagetronad.net lub beta.armagetronad.net.
network_master_upgrage Potrzebna aktualizacja
network_master_downgrage Serwer jest przestarzaly
network_master_incompatible Serwer jest niekompatybilny
network_master_full Pelny
network_master_serverinfo Wersja: \1\nAdres    : \2\nOpcje/opis: \3\n
network_master_players Gracze: 
network_master_players_empty Pusty
network_master_options Opcje:\n
network_connecting_to_server Laczenie z \1...\n
network_connecting_gamestate Oczekiwanie na informacje o stanie gry...\n
network_syncing_gamestate Otrzymane! Synchronizacja gry...\n
network_warn_unknowndescriptor \n\n\nOtrzymano nieznana informacje \1 \n\nPRAWDOPODOBNIE POWINIENEs ZAKTUALIZOWAc ARMAGETRON ADVANCED!!!!\n
network_error Blad sieci.\n
network_error_timeout Uzytkownik \1 przekroczyl limit czasu.\n
network_error_shortmessage Wiadomosc uzytkownika \1's byla zbyt krotka.\n
network_error_overflow Uzytkownik \1 nie jest w stanie utrzymac przesyl danych.\n
network_killuser Usuwanie uzytkownika \1, ping \2.\n
network_statistics1 Czas:     \1 sek.\n
network_statistics2 Wyslano:     \2 bajtow w \3 pakietach (\4 bajtow/s)\n
network_statistics3 Otrzymano: \5 bajtow w \6 pakietach (\7 bajtow/s)\n
network_login_denial Otrzymano odmowe zalogowania...\n
network_server_login Otrzymano formularz logowania \1 poprzez socket \2, wersja sieci: \3 (ID: \4).\n
network_unknown_version nieznana
network_server_login_success Nowy uzytkownik: \1\n
network_toomanyservers \n\n\nOstrzerzenie: zbyt wiele serwerow otwartych na tym komputerze.\nZostanie uzyty port spoza rangi okreslonej w ustawianiach.\n\n\n
network_browser_unidentified Otrzymano niezidentyfikowana informacje od serwera \1 poprzez socket \2.\n
network_logout_process Wylogowanie...\n
network_logout_done Gotowe!\n
network_logout_server otrzymano formularz wylogowania od \1.\n
network_login_process Wyslano formularz logowania. Oczekiwanie na odpowiedz...\n
network_login_failed Logowanie nieudane.\n
network_login_failed_full Logowanie nieudane: Serwer jest pelny.\n
network_login_failed_timeout Logowanie nieudane: Przekroczono limit czasu.\n
network_login_failed_abort Logowanie nieudane: Logowanie anulowane.\n
network_login_success Logowanie Udane: Uzytkownik nr. \1 \n
network_login_sync Synchronizowanie...\n
network_login_relabeling Przetwaraznie NetObjects...\n
network_login_sync2 Ponowne synchronizowanie...\n
network_login_done Gotowe!\n
network_kill_log Uzytkownik \1 usuniety z gry, przyczyna mu podana: \2\n
network_redirect \n\nZostaniesz teraz przekierowany na serwer \1:\2. Mozesz anulowac te operacje naciskajac ESC.\n
network_kill_preface Przyczyna podana przez serwer:
network_kill_maxidgrabber Skonczyly sie wolne ID, twoj klient zajmowal wiekszosc z nich dla siebie. To moze byc blad gry.
network_kill_maxiduser Skonczyly sie wolne ID, twoj klient zajmowal wiekszosc z nich.
network_kill_cheater Wyglada na to, ze uzywales kodow. Jesli to nieprawda, to jest to blad gry, ktory powinienes zglosic.
network_kill_error Podczas przetwarzania informacji wyslanych przez Twojego klienta, wystapil blad. To zazwyczaj oznacza blad, ktory powinienes zglosic.
network_kill_timeout Przekroczyles limit czasu.
network_kill_logout Regularnie sie wylogowywales.
network_kill_incompatible Twoja wersja gry jest niekompatybilna z serwerem.
network_kill_full Serwer jest po prostu przepelniony.
network_kill_shutdown Serwer zostal wylaczony.
network_kill_overflow Wystapilo przeciazenie sieci.
network_kill_too_many_players Zbyt wielu graczy zostalo zalogowanych na Twoje polaczenie.
network_kill_kick Zostales wykopany przez administratora; nie wchodz tu na razie.
network_kill_idle Zostales automatycznie rozlaczony, poniewaz zbyt dlugo nie grales.
network_kill_banned Jestes zbanowany na \1 min. \2
network_kill_unknown Nie podano przyczyny.
network_kill_spamkick Zostales automatycznie wykopany za spamowanie.
voted_kill_kick Zostales wykopany z powodu takiego kaprysu innych graczy; nie wchodz tu tymczasowo.
network_kill_spectator Zbyt dlugo przebywales w trybie obserwatora.
network_ban_kph Wykopania-na-godzine z adresu IP \1 wynosza teraz \2.\n
network_ban Gracze o IP \1 sa zbanowani na \2 min. Powod: \3\n
network_noban Gracze o IP \1 nie sa juz wiecej zbanowani.\n
network_ban_kick Automatyczne zbanowanie spowodowane bardzo czestym wykopwaniem.
network_ban_noreason Nie podano.
vote_accepted Ankieta "\1" zostala zaakceptowana. (\2 graczy zaglosowalo za, \3 przeciw, wstrzymalo sie \4)\n
vote_rejected Ankieta "\1" Zostala odrzucona. (\2 graczy zaglosowalo za, \3 przeciw, wstrzymalo sie \4)\n
vote_timeout Skonczyl sie czas trwania ankiety "\1".\n
vote_cancel_all Wszystkie ankiety zostaly anulowane przez administratora.\n
vote_new Nowa ankieta: "\1". Wejdz do menu aby wziac w niej udzial.\n
vote_redundant Ankieta odrzucona, te same sugestie zostaly juz podane.\n
vote_maturity Ankieta odrzucona, nie jestes wystarczajaco starym graczem aby glosowac, odczekaj \1 sekund.\n
vote_overflow Ankieta odrzucona, zbyt wiele aktualnie trwajacych.\n
vote_disabled Ankiety zostaly zablokowane przez administratora.\n
vote_disabled_spectator Ankieta/Glos odrzucony, administrator nie pozwala na to obserwatorom.\n
vote_toofew Ankieta odrzucona, zbyt malo graczy mogacych glosowac jest online.\n
vote_submitted Ankieta "\2" nadeslana przez \1.\n
vote_vote_for \1 zaglosowal za ankieta "\2".\n
vote_vote_against \1 zaglosowal przeciwko ankiecie "\2".\n
vote_unknown_command Nieznana komenda \1, dostepne to: \2\n
vote_kick_local Nie da sie glosowac przeciw lokalnemu graczu/AI \1.\n
network_master_unknown Nieznany Serwer
network_master_polling Oczekiwanie...
network_master_unreachable Nieosiagalny
network_master_noserver Niestety, nie znaleziono zadnego serwera :-(
network_master_servername Nazwa Serwera
network_master_score Wynik
network_master_users Gracze
network_master_ping Ping
network_master_browserhelp Nacisnij "Enter" aby sie polaczyc z tym serwerem, "p" aby odswiezyc pojedynczy serwer, "r" by odswiezyc cala liste, "+/-" by zmienic wynik tego serwera, "kursor lewo/prawo" by zmienic metode sortowania, lub "b" aby go dodac do ulubionych. "m" przelacza filtrowanie wg. znajomych.
network_master_connecting Laczenie z \1...\n
network_master_send Wysylanie informacji o serwerze...\n
network_master_reqlist Zapytanie o liste serwerow...\n
network_master_status Otrzymywanie \1-tego serwera...\n
network_master_finish Otrzymano \1 serwerow.\n
network_master_start Zaloz gre
network_master_host_inet_help Rozpocznie gre sieciowa na Twoim komputerze i bedzie ona widoczna w internecie.
network_master_host_lan_help Rozpocznie gre sieciowa na Twoim komputerze, ktora bedzie dostepna tylko w Twojej sieci LAN.
resource_not_cached Plik \1 nie znaleziony. Pobieranie go, prosze czekac...\n
resource_downloading Pobieranie \1 ...\n
resource_fetcherror_noconnect BlaD: Nie udalo sie osiagnac hosta \1. Prosze zglosic ten blad na https://forums3.armagetronad.net/ jezeli dzieje sie to z glowna baza plikow (http://resource.armagetronad.net/resource/).\n
resource_fetcherror_404 BlaD: Zwrocona wartosc 404: File not found.\n
resource_fetcherror BlaD: Zwrocona wartosc \1 != 200.\n
resource_no_filename BlaD: NULL lub pusta nazwa pliku.\n
resource_abs_path BlaD: Bezwzgledna sciezka pliku, serwer probuje nadpisac system pliow.\n
resource_no_writepath BlaD: Nie mozna okreslic sciezki do ktorej pobrac plik.\n
resource_no_write BlaD: Nie mozna zapisac pliku \1.\n
directory_path_nonwritable Nie mozna utworzyc sciezki do "\1". Sprawdz swoje uprawnienia uzytkownika.
directory_path_null BlaD: sciezka jest pusta.\n
directory_path_absolute BlaD: sciezka "\1" jest sciezka bezwzgledna/absolutna. Nie wolno Ci uzyskac dostepu do plikow poza skonfigurowanymi hierarchiami.\n
directory_path_relative BlaD: sciezka "\1" jest sciezka wzgledna/relatywna. Nie wolno Ci uzyskac dostepu do plikow poza skonfigurowanymi hierarchiami.\n
directory_path_hidden BlaD: sciezka "\1" zawiera ukryty komponent.\n
map_file_loading Trwa ladowanie mapy \1 ...\n
map_file_load_failure_title Blad podczas ladowania mapy
map_file_load_failure_self Mapa \1 nie mogla byc odczytana lub zaladowana; sprawdz wlasna konfiguracje i informacje w logu.\n
map_file_load_failure_server Mapa \1 nie mogla byc zaladowana.\nByc moze serwer, z ktorym sie laczyles ma zepsuta konfiguracje; powinienes poinformowac jego administratora o tym bledzie.\n
map_file_load_failure_default \nNie udalo sie zaladowac domyslnej mapy. Koniecznie zglos ten blad, to bardzo nietypowy problem.\n
resource_file_wrong_place_title Nieprawidlowa sciezka pliku
resource_file_wrong_place Plik zaladowany z "\1" chcialby byc w "\2". Mozliwe rozwiazania:\na) Jezeli nie jestes jego autorem, powinienes przeniesc ten plik we wlasciwe miejsce, tak jak podano powyzej.\nb) Jezeli natomiast jestes jego autorem, a chcesz aby zostal tam gdzie jest, mozesz zmienic mu tag <Resource> zeby dzialal w tym katalogu co jest. Po szczegoly zajrzyj do dokumentacji np. wiki.armagetronad.net.\n
map_file_reverting Przywracanie ostatniej dzialajacej mapy \1.\n
texture_error_filenotfound Plik tekstury \1 nie mogl byc zaladowany.\n
texture_error_filenotfound_title Nie znaleziono tekstury.
sound_error_no16bit Niestety, potrzebujemy wyjscia stereo 16 bit (Jestem zbyt leniwy aby zajac sie innymi formatami. Moze jesli bardzo ladnie poprosisz?).\n
sound_error_initfailed Inicjacja dzwieku zakonczona niepowodzeniem.\n
sound_firstinit Proba dzwieku. Zrestartuj \g w wypadku awarii.\n
sound_inited Dzwiek zainicjowany: 16 bit stereo przy \1 Hz, rozmiar bufora - \2 sampli.\n
sound_disabling Wylaczanie dzwieku...\n
sound_disabling_done Gotowe!\n
sound_error_filenotfound Plik dzwiekowy \1 nie znaleziony. Czy wywolales \g z wlasciwego katalogu?
sound_error_unsupported Plik dzwiekowy \1 jest w nieobslugiwanym formacie. Przykro mi!
config_include_not_found Plik konfiguracji "\1", ktory mial byc dolaczony, nie zostal odnaleziony.\n
config_rinclude_not_found zrodlo konfiguracji "\1" ktore mialo byc dolaczone, nie zostalo odnalezione.\n
config_command_unknown Nieznana komenda \1.\n
config_command_other Czy chodzilo Ci o:\n
config_command_more Jest wiecej komend zawierajacych szukane wyrazenie, ale nie sa one wyswietlone, by nie przepelnic wyswietlacza.\n
config_file_write_error Nie udalo sie zapisac pliku konfiguracji!\n
config_value_changed Wartosc \1 zmienila sie na \2 na \3.\n
config_error_read Blad przy czytaniu wartosci \1: nieprawidlowy format.\n
config_message_info \1 ma wartosc \2.\n
config_sighup Odnawianie konfiguracji (SIGHUP).\n
config_abort Ladowanie konfiguracji zostalo zatrzymane.\n
nconfig_error_protected Tylko serwer moze modyfikowac te wartosc. \1.\n
nconfig_error_unknown Otrzymano konfiguracje nieznanego ustawienia \1.\n\nPRAWDOPODOBNIE POWINIENEs ZAKTUALIZOWAc ARMAGETRON ADVANCED!!!\n
nconfig_error_nonet Otrzymano konfiguracje ustawienia \1 ktore nie dotyczy sieci.\n\nPRAWDOPODOBNIE POWINIENEs ZAKTUALIZOWAc ARMAGETRON ADVANCED!!!\n
nconfig_error_ignoreold Ignorowanie starej konfiguracji ustawienia \1.\n
nconfig_value_changed Wartosc \1 zmienila sie z \2 na \3 z polecenia serwera.\n
config_accesslevel_0 Wlasciciel
config_accesslevel_1 Administrator
config_accesslevel_2 Moderator
config_accesslevel_7 Kapitan Druzyny
config_accesslevel_8 Czlonek Druzyny
config_accesslevel_12 Lokalny Uzytkownik
config_accesslevel_15 Zdalny uzytkownik
config_accesslevel_16 Wypadniety z formy
config_accesslevel_17 Unikany
config_accesslevel_19 Zautentykowany
config_accesslevel_20 Program
access_level_help Zmienia poziom dostepu do danej komendy, tak, by uzytkownicy o mniejszych uprawnieniach mogli ja modyfikowac.
access_level_usage uzycie: ACCESS_LEVEL <komenda> <wymagany poziom uprawnien (liczba)>\n
access_level_change Wymagany poziom dostepu do komendy \1 wynosi teraz "\2".\n
access_level_error Wymagany poziom dostepu do komendy \1 to "\2", ale masz tylko "\3".\n
casacl_help Do konca tego pliku konfiguracji ta dyrektywa podniesie wymagany poziom dostepu o wskazana wartosc.
casacl_usage uzycie: CASACL <wymagany poziom dostepu> <podniesiona wartosc>\ncasacl_not_allowed          Nie mo&#380;na u&#380;y&#263; komendy CASACL w tym kontek&#347;cie.
abort_loading_name Ladowanie przerwane
abort_loading_description Ladowanie pliku konfiguracji zostalo przerwane przez komende \1.
user_level_help Zmienia poziom dostepu uzytkownika.
user_level_usage uzycie: USER_LEVEL <nazwa po autentykacji> <poziom dostepu uzytkownika (liczba)>\n
user_level_change Poziom dostepu uzytkownika \1 zostal zmieniony i teraz jest to "\2".\n
authority_level_help Zmienia poziom dostepu wszystkim uzytkownikom z tym samym autorytetem.
authority_level_usage uzycie: AUTHORITY_LEVEL <autorytet> <poziom dostepu (numerycznie)>\n
authority_level_change Poziom dostepu uzytkownikom o autorytecie \1 zmienil sie na "\2".\n
login_password_title Haslo
login_password_help Tutaj wpisz swoje haslo. Nacisniecie Enter zaloguje Cie.
login_cancel Anuluj Logowanie
login_cancel_help Zatrzymanie procedury logowania.
login_username Nazwa Uzytkownika
login_username_help Tutaj wprowadz swoja nazwe uzytkownika.
login_storepw_text Przechowuj haslo:
login_storepw_help Okresla, w jaki sposob maja byc pamietane hasla.
login_storepw_dont_text Nie przechowuj
login_storepw_dont_help Zapomnij hasla natychmiast po zalogowaniu.
login_storepw_mem_text W pamieci
login_storepw_mem_help Hasla beda zapamietane do konca tej sesji, tzn. do zamkniecia Armagetrona.
login_storepw_disk_text Na dysku
login_storepw_disk_help Dla leniwych: zapamieta hasla na dysku twardym, abys nie musial ich wiecej wpisywac. Pomimo, ze hasla sa zaszyfrowana, jest to niebyt bezbieczna opcja.
password_help Ustawienia Hasla
login_request_redundant Juz zalogowano.\n
login_request_failed Logowanie nieudane. Sprobuj ponownie!
login_request_failed_dup Dwa loginy na jedno konto nie sa dozwolone.\n
login_not_supported Niestety, ten serwer nie dopuszcza autentykacji tego typu, co prosiles.\n
login_request Logowanie jako \1
login_request_local Logowanie z Kontem Lokalnym
login_request_namechange Nazwa zostala zmieniona. Wymagane zalogowanie.
login_request_master Serwer glowny wymaga zalogowania.
access_level_hide_of_help Minimalny poziom dostepu potrzebny, aby moc ukryc wlasne dane.
access_level_hide_to_help Minimalny poziom dostepu potrzebny, aby widziec dane wszystkich uzytkownikow.
access_level_team_help Minimalny poziom dostepu potrzebny do uzycia komend /lock, /unlock, /invite i /uninvite.
access_level_op_help Minimalny poziom dostepu potrzebny do uzycia komend administratora, jak /op, /deop, /promote /demote.
access_level_op_max_help Maksymalny poziom dostepu do osiagniecia za pomoca komend /op i /promote.
access_level_admin_help Minimalny poziom dostepu potrzebny do uzycia komendy /admin.
access_level_rtfm_help Minimalny poziom dostepu potrzebny do uzycia komend /teach i /rtfm.
access_level_chat_help Minimalny poziom dostepu potrzebny do rozmawiania.
access_level_ips_help Minimalny poziom dostepu potrzebny, by widziec IP innych graczy za pomoca komendy /players.
access_level_nver_help Minimalny poziom dostepu potrzebny do ogladania wersje sieci za pomoca komendy /players.
access_level_spy_console_help Minimalny poziom dostepu potrzebny by widziec co administratorzy wpisuja w konsoli.
access_level_spy_team_help Minimalny poziom dostepu potrzebny, by widziec /team : wiadomosci druzyn bedac obserwatorem.
access_level_spy_msg_help Minimalny poziom dostepu potrzebny, by widziec /msg : prywatne wiadomosci.
access_level_play_help Minimalny poziom dostepu potrzebny, aby moc grac.
access_level_shuffle_up_help Minimalny poziom dostepu potrzebny, aby uzyskac dostep do komendy /shuffle.
access_level_play_sliding_help Zmienny minimalny poziom potrzebny do gry; jezeli jest wystarczajaco duzo graczy o poziome wyzszym niz ustawiono w ACCESS_LEVEL_PLAY, to ich poziom stanie sie minimalnym potrzebnym do gry; aczkolwiek nigdy nie bedzie on wyzszy niz ACCESS_LEVEL_PLAY_SLIDING.
access_level_play_sliders_help Poziom dostepu potrzebny do gry podniesie sie tylko wtedy, gry tylu graczy o wyzszym poziomie bedzie online.
access_level_play_changed Poziom dostepu potrzebny aby grac, zmienil sie z \1 na \2.\n
access_level_vote_suspend_help Minimalny poziom dostepu potrzebny aby wyslac ankiete o zawieszeniu.
access_level_vote_kick_help Minimalny poziom dostepu potrzebny aby wyslac ankiete o wykopaniu.access_level_vote_include_help Minimalny poziom dostepu do dolaczenia pliku konfiguracji.
access_level_vote_include_execute_help Minimalny poziom dostepu do dolaczenia pliku konfiguracji i wykonania go.
access_level_vote_command_help Minimalny poziom dostepu potrzebny aby wyslac ankiete o wykonaniu komendy.
access_level_vote_command_execute_help Minimalny poziom dostepu do wykonania komendy po glosowaniu.
access_level_chat_timeout_help Czas w sekundach pomiedzy publicznymi komunikatami, ze ktos chcialby porozmawiac, ale nie pozwala mu na to jego poziom dostepu. Jezeli ustawisz te wartosc na 0, takie publiczne komunikaty nie beda wyswietlane.
access_level_chat_request \10xRESETT chcialby cos powiedziec, ale nie ma wystarczajacego poziomu dostepu. Czy znalazlby sie ktos na tyle mily by powiedziec "/op \2" lub "/promote \2"?\n
access_level_chat_denied 0xff7f7fRozmowa zabroniona,0xffffff nieprawidlowy poziom dostepu.\n
access_level_op_denied 0xff7f7f\1 zabronione,0xffffff niewlasciwy poziom dostepu.\n
access_level_op_overpowered 0xff7f7f\1 zabronione,0xffffff musisz miec wyzsze prawa dostepu niz Twoja ofiara.\n
access_level_op_self 0xff7f7f\1 zabronione,0xffffff nie mozesz sam sie promowac :).\n
access_level_op_denied_max 0xff7f7f\1 zabronione,0xffffff Twoja ofiara ma juz maksymalne prawa dostepu.\n
access_level_op_denied_ai 0xff7f7f\1 zabronione,0xffffff Twoja ofiara jest graczem AI.\n
access_level_demote \1 zostal zdegradowany na pozycje "\2" na rozkaz \3.\n
access_level_promote \1 zostal promowany na pozycje "\2" z rozkazu \3.\n
access_level_admin_denied 0xff7f7fKomenda /admin jest niedozwolona,0xffffff niewlasciwy poziom dostepu.\n
access_level_shuffle_up_denied Wymagany poziom dostepu, aby sie przetasowac to "\1", ale ty masz tylko "\2".\n
access_level_rtfm_denied Wymagany poziom dostepu, aby uczyc innych to "\1", ale ty masz tylko "\2".\n
rtfm_denied Musisz byc zalogowany, by uczyc innych.\n
access_level_list_admins_help Minimalny poziom dostepu, potrzebny by uzyc komendy "/admins".
access_level_list_admins_see_everyone_help Uzytkownicy z tym poziomem dostepu (lub lepszym) beda mogli wyswietlic jakiegokolwiem administaratora, niezaleznie od ADMIN_LIST_MIN_ACCESS_LEVEL.
chat_command_unknown Nieznane polecenie "\1".\n
chat_command_accesslevel Niestety, masz za niski poziom dostepu (\2) aby wykonac komende "\1". Potrzebny poziom dostepu to \3.\n
authority_blacklist_help Na czarnej liscie znajduja sie osobowosci, ktorym ten serwer odmowi zalogowania. Wartosci oddzielane przecinkami.
authority_whitelist_help Jesli nie jest puste, to ten serwer pozwoli sie zalogowac tylko podanym osobowosciom, oddzielanym przecinkami.
trust_lan_help Jezeli ustawione na 1, serwer uzna ze Twoja siec LAN jest bezpieczna i nikt nie bedzie probowal pharming'u.
hash_method_blacklist_help Lista metod hash, ktore maja zostac wylaczone.
login_message_requested Uzytkownik \1 prosi o autentykacje jako "\2@\3".\n
login_message_delayed Twoj proces logowania zostal odlozony na pozniej, poniewaz konfiguracja serwera nie pozwala na logowanie w tle. Serdecznie przeprzszamy.\n
login_message_responded Zapytanie o haslo zostalo wyslane do uzytkownika \1, nazwa "\2", metoda \3, wiadomosc "\4".\n
login_message \3\1 zostal zalogowany jako \2.\n
login_message_byorder Rozkaz \1: 
login_message_special \4\1 zostal zalogowany jako \2 na poziomie dostepu "\3".\n
logout_message \1 wylogowal sie jako \2.\n
logout_message_deop \1 wylogowal sie jako \2 z rozkazu \3.\n
login_failed_message 0xff7f7fLogowanie nieudane,0xffffff powod: \1\n
login_error_aborted Logowanie anulowane.
login_error_invalidurl_illegal_hostname URL Autentykacji \1 jest nieprawidlowy; zawiera niepoprawne znaki w nazwie host'a (dozwolone sa tylko znaki ASCII, cyfry i kropki).
login_error_invalidurl_illegal_path URL Autentykacji \1 jest nieprawidlowy; zawiera niepoprawne znaki w sciezce (dozwolone sa tylko znaki ASCII, cyfry, slashe i kropki).
login_error_invalidurl_illegal_port URL Autentykacji \1 jest nieprawidlowy, zawiera niepoprawne znaki w miejscu portu (dozwolone sa tylko cyfry).
login_error_invalidurl_defaultport URL Autentykacji \1 jest nieprawidlowy. Po prostu zostaw domyslny port :).
login_error_invalidurl_slash URL Autentykacji \1 jest nieprawidlowy, podwojny slash, lub slash na koncu adresu.
login_error_invalidurl_rawip URL Autentykacji \1 jest nieprawidlowy, zawiera surowy adres IP.
login_error_invalidurl_notfound URL Autentykacji \1 jest nieprawidlowy, w ogole nie zostal znaleziony.
login_error_noremote Autentykacja poprzez Globalne ID nie jest dozwolona na tym serwerze.
login_error_blacklist Osobowosc \1 jest na czarnej liscie na tym serwerze.
login_error_whitelist Osobowosc \1 nie jest na bialej liscie na tym serwerze.
login_error_pharm Blad logowania. Niezgodnosc adresu serwera. \1 (wyslany przez klienta) != \2 (nasz adres).
login_error_methodmismatch Lokalna metoda autentykacji zostala zmodyfikowana odkad Twoje haslo zostalo ustawione. W pliku konfiguracji serwera umisesc wszystkie komendy okreslajace metode autentykacji przed wszelkimi definicjami wlasnych hasel.
login_error_nomethod Nie znaleziono odpowiedniej metody autentykacji. Ty obslugujesz \1, ten serwer obsluguje \2, a serwer autentykacji obsluguje \3.
login_error_nomethodlist URL Autentykacji \1 nie zwrocil listy obslugiwanych metod autentykacji, otrzymano kod bledu \2, zawartosc "\3".
login_error_nomethodproperties URL Autentykacji \1 nie zwrocil listy wlasciwosci metod autentykacji, otrzymano kod bledu \2, zawartosc "\3".
login_error_nouser Uzytkownik nie istnieje, serwer autentykacji zwrocil "\1".
login_error_password Nieprawidlowe haslo podane, serwer autentykacji zwrocil "\1".
login_error_unknown Otrzymano nieznany kod bledu \1, zawartosc "\2".
login_error_invalidclaim Autorytet "\1" nie uwaza cie za "\2"!
login_error_unexpected_answer Oczekiwano odpowiedzi serwera "\1", ale otrzymano \2.
login_error_local_nouser Lokalny uzytkownik \1 nie zostal znaleziony.
login_error_local_password Haslo podane dla uzytkownika \1 jest nieprawidlowe.
chatcommand_requires_player \1 wymaga nazwy gracza jako dodatkowego argumentu.\n
local_user_help Dodaje lokalnego uzytkownika o podanej nazwie/hasle.
local_user_syntax Uzycie: LOCAL_USER <nazwa_uzytkownika> <haslo>\n
local_team_help Dodaje lokalne konto druzyny (porownywane sa taki druzyn).
local_team_syntax Uzycie: LOCAL_TEAM <tag druzyny> <haslo>\n
md5_password_teamleader_help Dodaje lokalne konto Kapitana Druzyny, bazowane na systemie md5-hash. Tacy kapitanowie moga wybierac graczy do gry.
md5_password_teamleader_syntax Uzycie: MD5_PASSWORD_TEAMLEADER <nazwa uzytkownika> <haslo>\n
md5_user_remove_help Usuwa haslo dla uzytkownika/druzyny.
md5_password_remove_syntax Uzycie: USER_REMOVE <nazwa uzytkownika/tag druzyny>\n
md5_password_removed Nazwa uzytkownika/tag druzyny \1 usuniety.\n
md5_password_remove_notfound Nazwa uzytkownika/tag druzyny \1 nie znaleziony.\n
reserve_screen_name_help Rezerwuje nazwy graczy dla zalogowanych uzytkownikow.
reserve_screen_name_usage Uzycie: RESERVE_SCREEN_NAME <nazwa gracza (w cudzyslowie, jezeli zawiera spacje)> <uzytkownik>\n
reserve_screen_name_change Nazwa gracza "\1" jest zarezerwowana dla uzytkownika \2.\n
user_alias_help Nadaje przezwiska uzytkownikom, uzytkownik X moze byc znany pod nazwa Y.
user_alias_usage Uzycie: USER_ALIAS <uzytkownik> <alias>\n
alias_change Uzytkownik \1 bedzie teraz zwany \2.\n
ban_user_help Pozwala banowac uzytkownikow na podstawie ich Globalnego ID.
ban_user_message Uzytkownik \1 zostal zbanowany.\n
unban_user_help Cofa BAN_USER.
unban_user_message Uzytkownik \1 zostal odbanowany.\n
ban_user_list_help Wyswietla liste zbanowanych uzytkownikow.
md5_prefix_help Dodatkowy prefiks dla lokalnych uzytkownikow bazowany na md5, aby utrudnic ich hasla.
md5_suffix_help Dodatkowy postfiks dla lokalnych uzytkownikow bazowany na md5, aby utrudnic ich hasla.
global_id_help Jezeli ustawione na 1, Autentykacja i Globalne ID beda aktywne na tym serwerze.
team_menu_info_next_team Nastena druzyna: \1
input_music_volume_down_text Zmniejsz Glosnosc
input_joy_up_help Kaze cyklowi jechac w gore wzgledem aktualnego widoku
screen_vsync_off_text Nie czekaj
hud_rubber Rubber
camera_eye_distance_help Dystans pomiedzy oczami trojwymiarowej kamery. Ustaw na 0, aby wylaczyc
team_renamed \1 zmienil nazwe druzyny na \2.\n
motion_blur_time_help Czas, podczas ktorego sasiadujace klatki przenikaja przez siebie.
default_kick_to_server_help Domyslna nazwa serwera/jego IP, do ktorego przekierowany bedzie gracza przez komendy KICK_TO i MOVE_TO.
voting_unsuspend_help Przeciwienstwo VOTING_SUSPEND.
sound_playlistinternal_text Wbudowana
screen_vsync_default_help Nie ruszaj domyslnych systemu.
player_camera_initial_mer_text Kamera Meritona
input_cockpit_key_1_text Klawisz kokpitu 1
player_teamname_help Uzyj klawiszy <lewo>/<prawo>, delete, backspace i wszystkich pozostalych klawiszy.
armagetron_vsync_last_help Co robimy z pionowa synchronizacja monitora
team_menu_color_team_full_help Pozwol zmieniac prefix/kolor pelnych druzyn.
team_menu_auto dolacz do automatycznie wybraniej
input_music_volume_up_text Zwieksz Glosnosc
camera_in_max_focus_distance_help To, pomnozone przez aktualna predkosc, okresla maksymalna odleglosc obiektu ostrosci, chyba, ze sciana jest blizej.
sound_playlistinternal_help Uzyj wbudowanej Listy Odtwarzania.
input_glance_forward_help Tymczasowo obraca kamere do przodu.
screen_vsync_off_help Ignoruj sygnal. W skutek tego utworzonych bedzie wiecej klatek, ale nie zobaczysz ich wszystkich, Twoj monitor nie nadazy z ich pokazywaniem. Nie zalecane.
input_joy_left_text Joystick - Lewo
input_cockpit_key_4_help Klawisze kokpitu moga wywolac pewne akcjem jak np. ukrywanie niekturych jego czesci. Ich efekt zalezy od wybranego pliku kokpitu.
tab_completion_toomanyresults Znaleziono zbyt wiele rezultatow. Podaj nastepne znaki.\n
input_music_next_help Przelacza nastepny utwor
input_cockpit_key_3_help Klawisze kokpitu moga wywolac pewne akcjem jak np. ukrywanie niekturych jego czesci. Ich efekt zalezy od wybranego pliku kokpitu.
input_joy_glance_text Joystick - Kamera
hud_ping Ping:
sound_channels Kanaly
player_voiced_local \10x77ff77 otrzymal prawo do lokalnej rozmowy.\n
input_music_volume_down_help Scisza muzyke
access_level_vote_inclue_help Minimalny poziom dostepu potrzebny aby wyslac ankiete o dolaczeniu pliku konfiguracji.
detail_polyantialias_text Antyaliasing Obiektow:
input_music_previous_help Przelacza poprzedni utwor
input_music_stop_text Stop
display_colored_names_over_cycles_help Czy imiona nad cyklami powinny byc wyswietlane w kolorze cyklu?
input_cockpit_key_4_text Klawisz kokpitu 4
input_cockpit_key_3_text Klawisz kokpitu 3
screen_vsync_default_text Domyslne
screen_vsync_text VSync:
hud_fastest Najszybszy:
forbid_hud_map Zabronic klientom uzycia minimapy?
screen_vsync_motionblur_help Tworz wlasne klatki do zmiekczania ruchu, co zmniejsza ilosc artefaktow. Zalecane zaawansowanym graczom.
sound_error_unknown Plik \1 nie mogl byc zaladowany: \2
tweaks_ztrick_text ZTrick:
input_joy_right_help Kaze cyklowi jechac w prawo wzgledem aktualnego widoku
input_music_play_text Graj Muzyke
screen_vsync_motionblur_text Motion Blur
armagetron_vsync_help Co robimy z pionowa synchronizacja monitora
no_spectators_allowed Niestety, nie dziala z automatycznym przypisywaniem druzyn.\n
hud_enemies_alive Przeciwnicy:
camera_eye_1_color_help Kolor pierwszego oka. 1 to czerwony, 2 to zielony, 4 to niebieski, suma tych wartosci oznacza miesznine tych kolorow
team_scoretable_members Czlonkowie:
network_message_dns_error_title Blad DNS
input_cockpit_key_1_help Klawisze kokpitu moga wywolac pewne akcjem jak np. ukrywanie niekturych jego czesci. Ich efekt zalezy od wybranego pliku kokpitu.
input_music_play_help Rozpoczyna odtwarzanie muzyki
team_menu_auto_help Dolacza Cie do najmniejszej druzyny, lub tworzy nowa.
screen_vsync_help Co nalezy robic z sygnalem synchronizacji pionowej monitora?
voting_suspend_help Blokuje glosowanie na n sekund.
input_music_pause_help Pauzuje muzyke
screen_vsync_motionblur_unsupported Twoj system nie uzywa Motion Blur, wylaczanie.\n
player_camera_initial_mer_help Zoptymalizowana do pojedynkow.
detail_lineantialias_text Antyaliasing Linii:
line_antialias_help Aktywuj antyaliasing linii
detail_persp_text Korekcja perspektywy:
hud_score Wynik:
tab_completion_results Mozliwosci:\n
detail_persp_help Wiekszosc generatorow grafiki ignoruje te opcje; jesli juz uda Ci sie ja wylaczyc, sciany i podloga beda totalnie zdeformowane. Naprawde nie mam pojecia, czemu pozostawia sie wybor uzytkownikowi.... :)
sound_customplaylist_text Wlasne Lista Odtwarzania
input_cockpit_key_5_help Klawisze kokpitu moga wywolac pewne akcjem jak np. ukrywanie niekturych jego czesci. Ich efekt zalezy od wybranego pliku kokpitu.
input_music_volume_up_help Podglasnia muzyke
allow_team_name_leader_help Pozwala liderowi utworzyc druzyne.
network_message_dns_error_inter Wpisana przez Ciebie nazwa serwera nie ma odpowiadajacego adresu IP. To moze oznaczac, ze albo ja zle wpisales, Twoja siec jest wylaczona, lub serwer nie jest juz dosteony pod ta nazwa.
team_menu_info_current_team Aktualna druzyna: \1
input_music_previous_text Poprzedni Utwor
ztrick_help Dotyczy ulepszen efektywnosci grafiki. Nie dziala na systemie Windows.
sound_customplaylist_help Pelna sciezka do Twojej Listy Odtwarzania.
input_joy_right_text Joystick - Prawo
input_cockpit_key_5_text Klawisz kokpitu 5
vote_kick_to_server_help Domyslna nazwa serwera/jego IP, do ktorego przekierowany bedzie gracza przez wykopani na skutek ankiety.
input_music_pause_text Pauza
player_teamname_confitem_help Nazwa druzyny
input_cockpit_key_2_help Klawisze kokpitu moga wywolac pewne akcjem jak np. ukrywanie niekturych jego czesci. Ich efekt zalezy od wybranego pliku kokpitu.
sound_playlistcustom_text Wlasna
player_teamname_text Nazwa druzny:
pref_explosion_hud_help Przelacza pokazywanie eksplozji na minimapie.
camera_eye_2_color_help Kolor drugiego oka. 1 to czerwony, 2 to zielony, 4 to niebieski, suma tych wartosci oznacza miesznine tych kolorow
team_menu_color_team_ok_help Pozwol zmieniac prefix/kolor druzyn.
input_joy_glance_help Kiedy przytrzymany, ruchy joysticka beda poruszac kamera, a nie cyklem
tweaks_ztrick_help Przyspieszenie, ktore zadziala wylacznie na starych kartach graficznych: zamiast czyscic ekran i rysowac wszystko od nowa, rysujemy tlo (podloge i sciany).
hud_score_top Najw.:
player_silenced_local \10xff7777 zostal lokalnie wyciszony.\n
player_renamed_teamname \2 zmienil nazwe w druzynie na \1.\n
team_scoretable_alive zywi:
input_cockpit_key_2_text Klawisz kokpitu 2
detail_lineantialias_help Czy linie powinny byc wygladzane?
poly_antialias_help Aktywuj antyaliasing obiektow
include english_base_notranslate.txt
hud_score_player Ja:
voting_suspend_default_help Domyslna wartosc VOTING_SUSPEND.
input_music_stop_help Zatrzymuje muzyke
cockpit_file_help Plik z informacjami o kokpicie
input_music_next_text Nastepny Utwor
default_kick_to_port_help Domyslna port serwera, do ktorego przekierowany bedzie gracza przez komendy KICK_TO i MOVE_TO.
rmagetron_vsync_last_help Co robimy z pionowa synchronizacja monitora
enable_name_hilighting_help Podswiatlac Twoje imie w wiadomosciach wysylanych przez innych graczy?
detail_polyantialias_help Czy kontury wszystkich obiektow powinny byc zmiekczane, aby uniknac brzydko wygladajacych punktow? Nie zaimplementowane na wiekszosci systemow.
forbid_cockpit_data_help Lista zabronionych kokpitow
vote_kick_to_port_help Domyslna port serwera, do ktorego przekierowany bedzie gracza przez wykopani na skutek ankiety.
input_joy_down_text Joystick - Dol
sound_channels_help Ilosc kanalow, jaka moze obsluzyc Twoja karta dzwiekowa.
sound_playlist_text Lista Odtwarzania.
persp_correct_help Aktywuj korekcje perspektywy
dead_console_decoration *MARTWY*  
screen_vsync_on_text Czekaj
input_glance_forward_text Glance w przod
input_joy_down_help Kaze cyklowi jechac w dol wzgledem aktualnego widoku
sound_playlistcustom_help Uzyj wlasnej listy odtwarzania
pref_explosion_hud_text Eksplozje (minimapa):
screen_vsync_on_help Czeka na kazda klatke. Zazwyczaj owocuje bardzo plynna animiacja ograniczona czestotliwoscia odswiezania Twojego monitora i powoduje, ze gra nie zuzywa 100% mocy CPU. Zalecane.
input_joy_left_help Kaze cyklowi jechac w lewo wzgledem aktualnego widoku
sound_playlist_help Lista Odtwarzania, ktorej mamy uzyc.
camera_forbid_mer_help Zabrania uzycia kamery Meritona
hud_teammates_alive Przyjaciele:
input_joy_up_text Joystick - Gora

</file>

<file path=ArmagetronAdvancedPortable/App/ArmagetronAdvanced/language/spanish.txt>language Spanish

# We don't maintain this file in this horrible unsorted format.
# Execute update.py without arguments to return it into its good form.

first_use_help Es la primera vez que juegas a \g?
include_help Incluye este fichero
new_team_allowed_help Es posible crear un nuevo equipo?
keyboard_help Configuraci&#65533;n del teclado
doublebind_time_help Tiempo en segundos durante el cual dos eventos diferentes del teclado no pueden realizar la misma acci&#65533;n
cycle_speed_help Velocidad b&#65533;sica de tu moto si conduces en l&#65533;nea recta y no cerca de los muros.
cycle_speed_min_help Velocidad m&#65533;nima de tu moto, medida relativa a CYCLE_SPEED
cycle_speed_decay_below_help Ratio de la velocidad de moto al cual se acerca al valor CYCLE_SPEED desde velocidades inferiores
cycle_speed_decay_above_help Ratio de la velocidad de moto al cual se acerca al valor CYCLE_SPEED desde velocidades superiores
cycle_start_speed_help Velocidad inicial de tu moto.
cycle_sound_speed_help Velocidad del sonido.
cycle_accel_help Factor de aceleraci&#65533;n de los muros.
cycle_accel_self_help Multiplicador de CYCLE_ACCEL de tu propio muro
cycle_accel_team_help Multiplicador de CYCLE_ACCEL para los muros de tus compa&#65533;eros de equipo
cycle_accel_enemy_help Multiplicador de CYCLE_ACCEL para los muros de tus enemigos
cycle_accel_rim_help Multiplicador de CYCLE_ACCEL para los muros externos de la arena
cycle_accel_slingshot_help Multiplicar al efecto total de CYCLE_ACCEL, si la moto est&#65533; entre su propio muro y otro muro
cycle_accel_offset_help Distancia m&#65533;nima de los muros aceleradores, debe ser positiva.
cycle_wall_near_help Distancia m&#65533;xima de los muros aceleradores.
cycle_turn_memory_help N&#65533;mero de giros pendientes que una moto memorizar&#65533; exactamente
cycle_delay_help Tiempo m&#65533;nimo entre los giros (debe ser mayor que 0).
cycle_delay_bonus_help Factor adicional de suavidad a CYCLE_DELAY aplicado s&#65533;lo en el servidor dedicado.
cycle_delay_timebased_help Los retardos de giro se basar&#65533;n en el tiempo desde el &#65533;ltimo giro si vale 1 (por defecto), y de la distancia si vale 0. Tambi&#65533;n son posibles valores intermedios y fuera de estos l&#65533;mites.
cycle_turn_speed_factor_help Factor con el que se multiplica la velocidad de una moto de luz cuando gira
cycle_brake_help Intensidad del freno.
cycle_rubber_help Distancia m&#65533;nima permitida de conducci&#65533;n cerca de un muro.
cycle_rubber_time_help Escala de tiempo con la que el rubber se reestablece.
cycle_rubber_legacy_help Volver al modo antiguo del rubber si est&#65533; conectado alg&#65533;n cliente con versiones <= 0.2.7.0
cycle_rubber_timebased_help La utilizaci&#65533;n del rubber se basar&#65533; en la distancia recorrida si vale 0 (por defecto) y del tiempo si vale 1. Tambi&#65533;n son posibles valores intermedios y fuera de estos l&#65533;mites.
cycle_rubber_speed_help Velocidad logar&#65533;tmica de la aproximaci&#65533;n del muro (cada segundo, te acercas al muro por un factor de ~0.4^{este valor} ).
cycle_rubber_mindistance_help Valor de la distancia m&#65533;nima que se te permite estar del muro.
cycle_rubber_mindistance_ratio_help Distancia adicional a CYCLE_RUBBER_MINDISTANCE para cada unidad de longitud del muro que tienes frente a ti.
cycle_rubber_mindistance_reservoir_help Distancia adicional si tienes el medidor de rubber vac&#65533;o (se decrementar&#65533; mientras vayas usando todo el rubber).
cycle_rubber_mindistance_unprepared_help Distancia adicional para giros inesperados; se aplica cuando el &#65533;ltimo giro de la moto se hizo hace una fracci&#65533;n de segundo y se decrement&#65533; en un tiempo de preparaci&#65533;n mayor que CYCLE_RUBBER_MINDISTANCE_PREPARATION.
cycle_rubber_mindistance_preparation_help Escala de tiempo en segundos con la que se compara el tiempo del &#65533;ltimo giro de una moto para determinar el efecto de CYCLE_RUBBER_MINDISTANCE_UNPREPARED.
cycle_rubber_mindistance_legacy_help Factor adicional para la distancia m&#65533;nima a los muros, activo cuando haya jugadores conectados que tengan el rip bug.
cycle_rubber_minadjust_help Ajust&#65533;ndose aproximadamente a 180ing. al muro, permite acercarte al muro al menos por este valor (relativo a la &#65533;ltima distancia).
cycle_rubber_delay_help Durante esta fracci&#65533;n del tiempo de retardo de la moto tras cada turno, la eficiencia del rubber se multiplicar&#65533; por CYCLE_RUBBER_DELAY_BONUS.
cycle_rubber_delay_bonus_help Factor para la eficiencia del rubber CYCLE_RUBBER_DELAY.
cycle_ping_rubber_help Valor de finura adicional para jugadores con un ping alto.
cycle_rubber_wall_shrink_help Con rastros de longitud finita, el rubber usado se multiplica por este valor y el resultado se resta de la longitud del muro.
cycle_brake_refill_help Relaci&#65533;n de rellenado de la reserva de frenos cuando no est&#65533;s frenando.
cycle_brake_deplete_help Relaci&#65533;n de vaciado de la reserva de frenos cuando est&#65533;s frenando.
cycle_sync_interval_enemy_help Tiempo (en segundos), entre las actualizaciones servidor/cliente de las motos enemigas.
cycle_sync_interval_self_help Tiempo (en segundos), entre las actualizaciones servidor/cliente de las motos enemigas que pertenecen al mismo cliente.
cycle_avoid_oldclient_bad_sync_help Cuando vale 1, los clientes de versiones antiguas no recibir&#65533;n mensajes de sincronizaci&#65533;n en situaciones que les puedan confundir.
cycle_fair_antilag_help Cuando vale 1, desactiva el c&#65533;digo anti slag-sliding cuando haya clientes de versiones antiguas que est&#65533;n conectados.
cycle_time_tolerance_help Diferencia m&#65533;xima de tiempos entre la ejecuci&#65533;n de los giros en el servidor y el cliente (para clientes que env&#65533;en informaci&#65533;n temporal).
cycle_packetloss_tolerance_help Se previene la muerte de la moto mientras el fallo del jugador al girar se pueda explicar por la p&#65533;rdida de muchos paquetes de red. Habilit&#65533;ndolo permite realizar cheating.
cycle_sync_ff_help Velocidad de simulaci&#65533;n de la sincronizaci&#65533;n de la extrapolaci&#65533;n; disminuye para cargas de procesador bajas, pero alta efectividad de ping.
cycle_sync_ff_steps_help N&#65533;mero de intervalos de tiempo para la simulaci&#65533;n de la extrapolaci&#65533;n para cada intervalo de tiempo real; aumenta para mejor precisi&#65533;n.
topology_police_help Cuando vale 1, realiza comprobaciones para verificar que los movimientos pendientes eran posibles.
cycle_smooth_time_help Escala de tiempos para las opciones de suavizado. Aument&#65533;ndola har&#65533; la interpolaci&#65533;n m&#65533;s suave, pero menos precisa. Disminuy&#65533;ndola provocar&#65533; saltos en la sincronizaci&#65533;n de red.
cycle_smooth_min_speed_help Velocidad m&#65533;nima de correcci&#65533;n de suavizado relativa a la velocidad de la moto.
cycle_smooth_threshold_help S&#65533;lo las sincronizaciones que difieren de tu posici&#65533;n por menos de este valor (medido en velocidad) se tratar&#65533;n mediante suavizado, para mayores diferencias los cambios ser&#65533;n aplicados inmediatamente.
cycle_max_refcount_help N&#65533;mero m&#65533;ximo de referencias permitido para las motos antes de que se autodestruyan. Este par&#65533;metro protege contra ataques de denegaci&#65533;n de servicio (DoS).
enemy_teammate_penalty_help Penalizaci&#65533;n del tiempo efectivo en segundos si la detecci&#65533;n de influencia de enemigo proviene de un compa&#65533;ero de equipo
enemy_dead_penalty_help Penalizaci&#65533;n del tiempo efectivo en segundos si la detecci&#65533;n de influencia de enemigo proviene de un jugador muerto
enemy_chatbot_penalty_help Penalizaci&#65533;n en segundos si la v&#65533;ctima est&#65533; en el modo de bot de chateo y la influencia del enemigo es s&#65533;lo que el bot de chat evade un muro
enemy_currenttime_influence_help Si vale 1, el tiempo actual entra en comparaci&#65533;n para la influencia de enemigos (y no el tiempo de construcci&#65533;n del muro encontrado). Se permiten valores arbitrarios de mezclado.
enemy_suicide_timeout_help Si no se encuentra ninguna influencia de enemigo durante estos segundos, la muerte del jugador cuenta como un suicidio
score_die_help Puntos que consigues por morir
score_kill_help Puntos que consigues por matar a alguien
score_suicide_help Puntos que consigues por morir de manera est&#65533;pida
score_win_help Puntos que consigues por ganar una ronda
score_deathzone_help Puntos que consigues por entrar en la Zona de la Muerte
sp_score_win_help Puntos que consigues por ganar una ronda en el modo de jugador &#65533;nico
sp_walls_stay_up_delay_help N&#65533;mero de segundos que los muros permanecen levantados despu&#65533;s de morir un jugador; con valores negativos siempre estar&#65533;n levantados
sp_walls_length_help Longitud de los muros de las motos en metros, para valores negativos la longitud de los muros ser&#65533; infinita
sp_explosion_radius_help Radio de la onda de explosi&#65533;n
sp_team_balance_on_quit_help Equilibrar equipos cuando un jugador abandone?
sp_team_balance_with_ais_help Equilibrar equipos con bots?
sp_team_max_imbalance_perm_help Desequilibrio m&#65533;ximo y permanente autorizado por equipo
sp_team_max_imbalance_help Desequilibrio m&#65533;ximo y temporal autorizado por equipo
sp_team_max_players_help N&#65533;mero m&#65533;ximo de jugadores por equipo
sp_team_min_players_help N&#65533;mero m&#65533;nimo de jugadores por equipo
sp_teams_max_help N&#65533;mero m&#65533;ximo de equipos
sp_teams_min_help N&#65533;mero m&#65533;nimo de equipos
sp_finish_type_help Qu&#65533; ocurre cuando el ultimo humano esta muerto?
sp_game_type_help Tipo de juego
sp_auto_iq_help Ajustar autom&#65533;ticamente el CI de los bots?
sp_auto_ais_help Jugar autom&#65533;ticamente contra bots?
sp_ai_iq_help CI de los bots
sp_min_players_help N&#65533;mero m&#65533;nimo de jugadores
sp_num_ais_help N&#65533;mero m&#65533;nimo de bots
sp_limit_score_help Finalizar la partida cuando un jugador alcance esta puntuaci&#65533;n
sp_limit_rounds_help Finalizar la partida tras este n&#65533;mero de rondas
sp_limit_time_help Finalizar la partida tras este n&#65533;mero de minutos
spawn_wingmen_back_help Determina cuanto se desplaza hacia atr&#65533;s cada alero en un equipo.
spawn_wingmen_side_help Determina cuanto se desplaza hacia el lado cada alero en un equipo.
walls_stay_up_delay_help N&#65533;mero de segundos que los muros permanecen levantados despu&#65533;s de morir un jugador; con valores negativos siempre estar&#65533;n levantados
walls_length_help Longitud de los muros de las motos en metros, para valores negativos la longitud de los muros ser&#65533; infinita
explosion_radius_help Radio de la onda de explosi&#65533;n
team_balance_on_quit_help Equilibrar equipos cuando un jugador abandone?
team_balance_with_ais_help Equilibrar equipos con bots?
team_max_imbalance_perm_help Desequilibrio m&#65533;ximo y permanente autorizado por equipo
team_max_imbalance_help Desequilibrio m&#65533;ximo y temporal autorizado por equipo
team_max_players_help N&#65533;mero m&#65533;ximo de jugadores por equipo
team_min_players_help N&#65533;mero m&#65533;nimo de jugadores por equipo
teams_max_help N&#65533;mero m&#65533;ximo de equipos
teams_min_help N&#65533;mero m&#65533;nimo de equipos
finish_type_help Qu&#65533; ocurre cuando el ultimo humano esta muerto?
game_type_help Tipo de juego
auto_iq_help Ajustar autom&#65533;ticamente el CI de los bots?
auto_ais_help Jugar autom&#65533;ticamente contra bots?
ai_iq_help CI de los bots
min_players_help N&#65533;mero m&#65533;nimo de jugadores
num_ais_help N&#65533;mero m&#65533;nimo de bots
limit_score_help Finalizar la partida cuando un jugador alcance esta puntuaci&#65533;n  
limit_rounds_help Finalizar la partida tras este n&#65533;mero de rondas
limit_time_help Finalizar la partida tras este n&#65533;mero de minutos
allow_team_name_color_help Permite a un equipo llevar el nombre del color
allow_team_name_player_help Permite a un equipo llevar el nombre del l&#65533;der
cycle_dist_wall_shrink_help Multiplicador de distancia en el c&#65533;lculo de la longitud del muro. Todos los valores son legales. Consultar la documentaci&#65533;n en settings.cfg
cycle_dist_wall_shrink_offset_help Desfase de distancia en el c&#65533;lculo de la longitud del muro. Todos los valores son legales. Consultar la documentaci&#65533;n en settings.cfg
cycle_blink_frequency_help Frecuencia en Hz a la que una moto invulnerable parpadea.
cycle_invulnerable_time_help Tiempo en segundos que una moto es invulnerable tras un respawn.
cycle_wall_time_help Tiempo en segundos que una moto no deja muros tras un respawn.
cycle_first_spawn_protection_help Colocar a 1 si la invulnerabilidad y el retraso de muro deber&#65533;a estar ya activo en un spawn inicial al comienzo de una ronda.
map_file_help Archivo que contiene el mapa usado para jugar
map_uri_help ANTIGUO - utiliza en su lugar RESOURCE_REPOSITORY_SERVER y MAP_FILE
arena_axes_help En cuantas direcciones una moto puede girar 4 es por defecto, 6 es hexatron
resource_repository_client_help URI que el cliente utiliza para buscar los archivos de mapa si no est&#65533;n almacenados localmente. Mejor dejarlo vac&#65533;o
resource_repository_server_help URI que los clientes y el servidor utilizan para buscar los archivos de mapa si no est&#65533;n almacenados localmente
speed_factor_help Modificador de velocidad para las motos
sp_speed_factor_help Modificador de velocidad para las motos
size_factor_help Modificador del tama&#65533;o de la arena
sp_size_factor_help Modificador del tama&#65533;o de la arena
sp_ais_help N&#65533;mero de bots en modo de juego local
start_new_match_help Iniciar una nueva partida
ladder_min_bet_help Puntuaci&#65533;n m&#65533;nima que a&#65533;ades a la tabla
ladder_percent_bet_help Porcentaje de tu puntuaci&#65533;n que a&#65533;ades a la tabla
ladder_tax_help Porcentaje de la tabla que el IRS toma
ladder_lose_percent_on_load_help Porcentaje de tu puntuaci&#65533;n en la tabla que pierdes en cada carga
ladder_lose_min_on_load_help Puntuaci&#65533;n m&#65533;nima de la tabla que pierdes en cada carga
ladder_gain_extra_help Puntos extra en la tabla para el ganador, en funci&#65533;n del ping
real_arena_size_factor_help El tama&#65533;o actual de la arena activa. No lo cambies; mejor cambia size_factor.
real_cycle_speed_factor_help El multiplicador de velocidad de las motos activo. No lo cambies; mejor cambia speed_factor.
sp_win_zone_min_round_time_help N&#65533;mero m&#65533;nimo (en segundos) a partir del cual la Zona de Victoria Instant&#65533;nea se activa
sp_win_zone_min_last_death_help N&#65533;mero m&#65533;nimo (en segundos) desde la &#65533;ltima muerte antes de la activaci&#65533;n de la Zona de Victoria Instant&#65533;nea
win_zone_min_round_time_help N&#65533;mero m&#65533;nimo (en segundos) a partir del cual la Zona de Victoria Instant&#65533;nea se activa
win_zone_min_last_death_help N&#65533;mero m&#65533;nimo (en segundos) desde la &#65533;ltima muerte antes de la activaci&#65533;n de la Zona de Victoria Instant&#65533;nea
win_zone_expansion_help Velocidad de expansi&#65533;n de la Zona de Victoria Instant&#65533;nea
win_zone_initial_size_help Tama&#65533;o inicial de la Zona de Victoria Instant&#65533;nea
win_zone_deaths_help Un valor de 1 la convierte en una Zona de la Muerte
win_zone_randomness_help Factor de aleatoriedad para la posici&#65533;n inicial de la zona de victoria. 0 la fija en el centro de la arena, 1 coloca la zona en cualquier posici&#65533;n de la arena.
game_timeout_help Tiempo base para la sincronizaci&#65533;n del estado del juego; da aproximadamente el tiempo m&#65533;ximo entre las rondas
last_chat_break_time_help Tiempo de la &#65533;ltima ronda que un jugador en modo de chat es capaz de pausar el tiempo
extra_round_time_help Longitud de una pausa adicional al inicio de la ronda
player_chat_wait_max_help Tiempo m&#65533;ximo en segundos para esperar a que un jugador pare de chatear.
player_chat_wait_fraction_help Fracci&#65533;n m&#65533;xima de tiempo para esperar a que un jugador pare de chatear.
player_chat_wait_single_help Poner a 1 si s&#65533;lo un jugador deber&#65533;a tener su tiempo de espera de chat reducido en cualquier momento.
player_chat_wait_teamleader_help Poner a 1 si s&#65533;lo los l&#65533;ders del equipo, o a 0 si todos los jugadores, podr&#65533;n pausar el tiempo.
chatter_remove_time_help Tiempo en segundos tras el cual un chateador permanente es eliminado del juego
idle_remove_time_help Tiempo en segundos tras el cual un jugador inactivo es eliminado del juego
idle_kick_time_help Tiempo en segundos tras el cual un jugador inactivo es expulsado
player_name_confitem_help Nombre del jugador
camcenter_help Centrar la c&#65533;mara interna en la direcci&#65533;n de conducci&#65533;n
start_cam_help C&#65533;mara inicial
start_fov_help Campo de visi&#65533;n inicial
allow_cam_help Permitir/prohibir los diferentes modos de c&#65533;mara
instant_chat_string_help Chat disponible con ciertas teclas
name_team_after_player_help Si est&#65533; activo, el equipo lleva el nombre del l&#65533;der
fav_num_per_team_player_help El n&#65533;mero favorito de jugadores por equipo para este jugador
spectator_mode_help Hace de este jugador un espectador
auto_incam_help Cambiar autom&#65533;ticamente a la c&#65533;mara interna en un laberinto
camwobble_help Permite mover la c&#65533;mara interna con tu moto
color_b_help Color de la moto y muro, componente azul. No es posible cambiarlo durante el juego
color_g_help Color de la moto y muro, componente verde. No es posible cambiarlo durante el juego
color_r_help Color de la moto y muro, componente roja. No es posible cambiarlo durante el juego
history_size_console_help N&#65533;mero de l&#65533;neas que permanecen en el hist&#65533;rico de la consola.
history_size_chat_help N&#65533;mero de l&#65533;neas que parmanecen en el hist&#65533;rico del chat.
ping_flood_time_10_help Tiempo m&#65533;nimo para que lleguen 10 paquetes de ping de una m&#65533;quina.
ping_flood_time_20_help Tiempo m&#65533;nimo para que lleguen 20 paquetes de ping de una m&#65533;quina.
ping_flood_time_50_help Tiempo m&#65533;nimo para que lleguen 50 paquetes de ping de una m&#65533;quina.
ping_flood_time_100_help Tiempo m&#65533;nimo para que lleguen 100 paquetes de ping de una m&#65533;quina.
ping_flood_global_help Las veces que PING_FLOOD_TIME_X, multiplicado por este valor, cuenta para todos los pings de todas las m&#65533;quinas. Valores negativos desactivan la protecci&#65533;n global de flood.
spam_protection_repeat_help Tiempo m&#65533;nimo entre mensajes de chat id&#65533;nticos.
spam_protection_help Determina la potencia del filtro antispam: determina el retardo m&#65533;nimo entre 2 mensajes.
spam_protection_vote_help Factor adicional del SPAM_PROTECTION para los votos.
spam_protection_chat_help Factor adicional del SPAM_PROTECTION para los mensajes de chat.
spam_penalty_help N&#65533;mero de segundos de silencio contra un spammer.
spam_maxlen_help Longitud m&#65533;xima de los mensajes en el chat.
spam_autokick_help Los puntos de spam que provocan la expulsi&#65533;n inmediata de un servidor.
allow_enemies_same_ip_help Si vale 1, permite que dos jugadores que aparentemente utilizan la misma m&#65533;quina luchen por puntos con cada otro.
allow_enemies_same_client_help Si vale 1, permite que dos jugadores que juegan en el mismo cliente luchen por puntos con cada otro.
allow_control_during_chat_help Si vale 1, permite que un jugador lance comandos de control de la moto y de la c&#65533;mara mientras chatea (perdiendo el modo de bot en el chat y por lo tanto la pir&#65533;mide amarilla que indica el modo).
allow_imposters_help Si vale 1, se tolera jugadores con nombres id&#65533;nticos. Si vale 0, se renombrar&#65533;n todos menos uno.
allow_impostors_help Si vale 1, se tolera jugadores con nombres id&#65533;nticos. Si vale 0, se renombrar&#65533;n todos menos uno.
network_min_ban_help Cuando la conexi&#65533;n de un cliente est&#65533; bloqueada porque ha sido baneado, banearlo durante al menos este numero de segundos.
network_autoban_offset_help Autobanear jugadores por NETWORK_AUTOBAN_FACTOR * ( kph - NETWORK_AUTOBAN_OFFSET ) minutos cuando sean expulsados; kph es el n&#65533;mero medio de expulsiones por hora.
network_autoban_factor_help Autobanear jugadores por NETWORK_AUTOBAN_FACTOR * ( kph - NETWORK_AUTOBAN_OFFSET ) minutos cuando sean expulsados; kph es el n&#65533;mero medio de expulsiones por hora.
network_autoban_max_kph_help Valor m&#65533;ximo de expulsiones por hora.
network_spectator_time_help Si se coloca a mayor que cero, &#65533;ste es el tiempo m&#65533;ximo en segundos que un cliente sin jugadores es tolerado.
vote_use_server_controlled_kick_help Poner a 1 para usar el controlador mejorado de votos de expulsi&#65533;n por parte del servidor. No funciona para cliente anteriores a 0.2.8.0_rc1
voting_timeout_help Votos m&#65533;s antiguos que este valor de tiempo son rechazados.
voting_timeout_per_voter_help Valor adicional para VOTING_TIMEOUT para cada votante presente.
allow_voting_help Si vale 1, se permitir&#65533; votar a los jugadores.
allow_voting_spectator_help Si vale 1, se permitir&#65533; votar a los espectadores.
min_voters_help N&#65533;mero de votantes conectados necesarios para realizar una votaci&#65533;n.
max_votes_help N&#65533;mero m&#65533;ximo de votos totales que pueden estar activos en un determinado momento.
max_votes_per_voter_help N&#65533;mero m&#65533;ximo de votos aconsejado por votante que pueden estar activos en un determinado momento.
voting_start_decay_help N&#65533;mero de segundos tras los que se ignoran a los no votantes.
voting_decay_help Cada vez que pasan estos segundos un no votante es ignorado.
voting_bias_help A&#65533;adir votantes virtuales que se opongan a cada cambio.
voting_privacy_help Control de almacenamiento del proceso de votaci&#65533;n. 2: nada es almacenado 1: el sometimiento a voto es almacenado por el administrador del servidor 0: la votaci&#65533;n es almacenada por el administrador del servidor -1: el sometimiento a voto se hace p&#65533;blico -2: todo se hace p&#65533;blico
voting_spam_issue_help El nivel de spam al someter un voto.
voting_spam_reject_help El nivel de spam de rechazo de voto.
voting_kick_time_help Tiempo m&#65533;nimo en segundos entre dos votos de expulsi&#65533;n contra en el mismo jugador.
fadeout_name_delay_help Tiempo durante el cual los nombres de los jugadores son mostrados (en segundos). 0 no se mostrar&#65533;n jam&#65533;s y -1 se mostrar&#65533;n siempre.
show_own_name_help Quieres mostrar tambi&#65533;n el nombre de tu moto?
recording_debuglevel_help Nivel de informaci&#65533;n adicional en el archivo de grabaci&#65533;n
fast_forward_maxstep_help Tiempo de grabado m&#65533;ximo entre frames renderizados en el modo de reproducci&#65533;n r&#65533;pida
fast_forward_maxstep_real_help Fracci&#65533;n m&#65533;xima del tiempo que queda hasta el final del modo de reproducci&#65533;n r&#65533;pida entre frames renderizados
fast_forward_maxstep_rel_help Fracci&#65533;n m&#65533;xima de tiempo que queda hasta el final del modo de reproducci&#65533;n r&#65533;pida entre frames renderizados
camera_forbid_smart_help Proh&#65533;be el uso de la c&#65533;mara interna para todos los clientes
camera_forbid_in_help Proh&#65533;be el uso de la c&#65533;mara interna para todos los clientes
camera_forbid_free_help Proh&#65533;be el uso de la c&#65533;mara libre en todos los clientes
camera_forbid_follow_help Proh&#65533;be el uso de la c&#65533;mara externa fija en todos los clientes
camera_forbid_custom_help Proh&#65533;be el uso de la c&#65533;mara personalizada en todos los clientes
camera_forbid_server_custom_help Proh&#65533;be el uso de la c&#65533;mara personalizada del servidor?
camera_follow_start_x_help Determina la posici&#65533;n (x) de la c&#65533;mara externa fija
camera_follow_start_y_help Determina la posici&#65533;n (y) de la c&#65533;mara externa fija
camera_follow_start_z_help Determina la posici&#65533;n (x) de la c&#65533;mara externa fija
camera_smart_start_x_help Determina la posici&#65533;n (x) de la c&#65533;mara inteligente
camera_smart_start_y_help Determina la posici&#65533;n (y) de la c&#65533;mara inteligente
camera_smart_start_z_help Determina la posici&#65533;n (z) de la c&#65533;mara inteligente
camera_smart_glance_custom_help Utiliza la configuraci&#65533;n de la c&#65533;mara personalizada cuando se mira alrededor con la c&#65533;mara inteligente
camera_smart_glance_custom_text Mirar alrededor personalizado
camera_free_start_x_help Determina la posici&#65533;n (x) de la c&#65533;mara libre
camera_free_start_y_help Determina la posici&#65533;n (y) de la c&#65533;mara libre
camera_free_start_z_help Determina la posici&#65533;n (z) de la c&#65533;mara libre
camera_custom_back_help Posici&#65533;n de la c&#65533;mara personalizada: cu&#65533;nto puede alejarse hacia atr&#65533;s de la moto?
camera_custom_rise_help Posici&#65533;n de la c&#65533;mara personalizada: cu&#65533;nto puede alejarse hacia arriba de la moto?
camera_custom_back_fromspeed_help Este valor se multiplica por la velocidad actual y se a&#65533;ade a CAMERA_CUSTOM_BACK.
camera_custom_rise_fromspeed_help Este valor se multiplica por la velocidad actual y se a&#65533;ade a CAMERA_CUSTOM_RISE.
camera_custom_pitch_help Posici&#65533;n de la c&#65533;mara personalizada: cu&#65533;nto mira hacia arriba/abajo?
camera_custom_zoom_help Posici&#65533;n de la c&#65533;mara personalizada: cu&#65533;nto zoom a tu moto al inicio de la ronda (para mostrar la formaci&#65533;n de equipo)
camera_custom_turn_speed_help Velocidad a la que gira la c&#65533;mara personalizada
camera_custom_turn_speed_180_help Factor extra para CAMERA_CUSTOM_TURN_SPEED despu&#65533;s de un giro r&#65533;pido de 180 grados
camera_in_turn_speed_help Velocodad a la que gira la c&#65533;mara interna
camera_server_custom_back_help Posici&#65533;n de la c&#65533;mara personalizada: cu&#65533;nto puede alejarse hacia atr&#65533;s de la moto?
camera_server_custom_rise_help Posici&#65533;n de la c&#65533;mara personalizada: cu&#65533;nto puede alejarse hacia arriba de la moto?
camera_server_custom_back_fromspeed_help Este valor se multiplica por la velocidad actual y se a&#65533;ade a CAMERA_SERVER_CUSTOM_BACK.
camera_server_custom_rise_fromspeed_help Este valor se multiplica por la velocidad actual y se a&#65533;ade a CAMERA_SERVER_CUSTOM_RISE.
camera_server_custom_pitch_help Posici&#65533;n de la c&#65533;mara personalizada: cu&#65533;nto mira hacia arriba/abajo?
camera_server_custom_turn_speed_help Velocidad a la que gira la c&#65533;mara personalizada del servidor. Si es negativa, los valores de giro se cojer&#65533;n de la configuraci&#65533;n del cliente
camera_server_custom_turn_speed_180_help Factor adicional a CAMERA_SERVER_CUSTOM_TURN_SPEED tras un giro r&#65533;pido
camera_visibility_recovery_speed_help la velocidad a la que los focos de visibilidad se recuperan al chocar un muro
camera_visibility_wall_distance_help la distancia a la que los focos de visibilidad se mantienen de los muros
camera_visibility_clip_speed_help velocidad con la cual los focos de visibilidad se traen a la vista
camera_visibility_extension_help distancia (medida en segundos, se multiplica por la velocidad) de los focos de visibilidad desde el objeto observado
camera_visibility_sideskew_help componente delantero adicional de los focos oblicuos de la visibilidad
camera_visibility_lower_wall_help si vale 1, los muros se bajan cuando bloquean la vista y la c&#65533;mara no se mueve
camera_visibility_lower_wall_smart_help como CAMERA_VISIBILITY_LOWER_WALL, pero configuraci&#65533;n especial para la c&#65533;mara inteligente
bug_transparency_help no soportado: hacer todos los muros de la arena semitransparentes dibuj&#65533;ndolos sin realizar comprobaciones de obstrucci&#65533;n
bug_transparency_demand_help no soportado: usar transparencia en lugar de bajar los muros
custom_server_name_help Nombre del servidor al que conectarse
dedicated_idle_help Despu&#65533;s de este tiempo (en horas), el servidor parar&#65533; a la pr&#65533;xima oportunidad.
dedicated_fps_help N&#65533;mero m&#65533;ximo de pasos de simulaci&#65533;n por segundo que el servidor dedicado realizar&#65533;
talk_to_master_help Anunciar este servidor en internet?
max_out_rate_help Transferencia m&#65533;xima de subida a la red
max_in_rate_help Transferencia m&#65533;xima de descarga de la red
ping_charity_help Cu&#65533;nto ping puede garantizar que tendr&#65533; su adversario?
big_brother_help Ya se ha enviado la informaci&#65533;n al "Gran Hermano"?
server_name_help Nombre de este servidor
server_options_help Corta descripci&#65533;n de las opciones en este servidor
server_ip_help IP por la que el servidor escucha
server_dns_help Si tu servidor tiene IP din&#65533;mica y colocas un DNS din&#65533;mico que siempre apunta a ella, puedes poner esta variable al nombre del DNS para ayudar a los clientes a recordar tu servidor a trav&#65533;s de los cambios de IP.
server_port_help Puerto que utiliza este servidor
client_port_help Puerto al que se intentara conectar
max_clients_help N&#65533;mero m&#65533;ximo de clientes que se aceptan
max_clients_same_ip_soft_help N&#65533;mero m&#65533;ximo de clientes que se aceptan de la misma IP; los que se conecten despu&#65533;s ser&#65533;n expulsados cuando el servidor est&#65533; lleno
max_clients_same_ip_hard_help N&#65533;mero m&#65533;ximo de clientes que se aceptan de la misma IP; los que se intenten conectar despu&#65533;s ser&#65533;n ignorados
max_players_same_ip_help n&#65533;mero m&#65533;ximo de jugadores con la misma IP (legalmente cada cliente puede utilizar hasta 4 jugadores)
url_help URI HTTP asociada con un servidor
setting_legacy_behavior_breaking_help Comportamiento por defecto para configuraciones que rompen absolutamente el cliente y que hacen imposible el juego. Ejemplo de una configuraci&#65533;n afectada: MAP_FILE
setting_legacy_behavior_bumpy_help Comportamiento por defecto para configuraciones que permiten en principio jugar en clientes antiguos, pero con severas limitaciones (motos que pegan botes, comandos de jugador no ejecutados a su hora).
setting_legacy_behavior_annoying_help Comportamiento por defecto que s&#65533;lo causa molestias de menor importancia en clientes antiguos, como las motos enemigas par&#65533;ndose durante .1 segundos despu&#65533;s de cada turno. Ejemplo: CYCLE_RUBBER_MINDISTANCE
setting_legacy_behavior_cheating_help Comportamiento por defecto para configuraciones en las que el comportamiento por defecto pueda ser considerado de cheating si se configur&#65533; como por no por defecto. Ejemplo: DOUBLEBIND_TIME
setting_legacy_behavior_visual_help Comportamiento por defecto para configuraciones que s&#65533;lo afectan la visualizaci&#65533;n del estado y efectos visuales, no la f&#65533;sica del juego. Ejemplo: CYCLE_RUBBER_* (el cliente muestra el medidor de rubber, pero no se usa para nada).
png_screenshot_help Almacena los pantallazos como archivos PNG, no como archivos BMP.
white_sparks_help Dibuja las chispas en blanco (en vez de los colores de las motos).
keep_window_active_help Mantiene la ventana activa cuando la ventana del programa pierde el foco.
show_brake_help Muestra el medidor de freno en el HUD?
show_alive_help Muestra el n&#65533;mero de enemigos y amigos que quedan en el HUD?
show_fastest_help Muestra al jugador m&#65533;s r&#65533;pido en el HUD?
show_hud_help Muestra el HUD?
show_ping_help Muestra tu ping en el HUD?
show_rubber_help Muestra el medidor de rubber en el HUD?
show_score_help Muestra tu puntuaci&#65533;n en el HUD?
show_speed_help Muestra el medidor de velocidad en el HUD?
show_time_help Muestra la hora actual en la esquina superior derecha?
speed_gauge_locx_help Posici&#65533;n horizontal del medidor de velocidad
speed_gauge_locy_help Posici&#65533;n vertical del medidor de velocidad
speed_gauge_size_help Tama&#65533;o del medidor de velocidad
rubber_gauge_locx_help Posici&#65533;n horizontal del medidor de rubber
rubber_gauge_locy_help Posici&#65533;n vertical del medidor de rubber
rubber_gauge_size_help Tama&#65533;o del medidor de rubber
brake_gauge_locx_help Posici&#65533;n horizontal del medidor de freno
brake_gauge_locy_help Posici&#65533;n vertical del medidor de freno
brake_gauge_size_help Tama&#65533;o del medidor de freno
alive_locx_help Posici&#65533;n horizontal del display de la cuenta de jugadores vivos
alive_locy_help Posici&#65533;n vertical del display de la cuenta de jugadores vivos
alive_size_help Tama&#65533;o del display de la cuenta de jugadores vivos
fastest_locx_help Posici&#65533;n horizontal del display del jugador m&#65533;s r&#65533;pido
fastest_locy_help Posici&#65533;n vertical del display del jugador m&#65533;s r&#65533;pido
fastest_size_help Tama&#65533;o del display del jugador m&#65533;s r&#65533;pido
ping_locx_help Posici&#65533;n horizontal del display del ping
ping_locy_help Posici&#65533;n vertical del display del ping
ping_size_help Tama&#65533;o del display del ping
score_locx_help Posici&#65533;n horizontal del display de puntuaci&#65533;n
score_locy_help Posici&#65533;n vertical del display de puntuaci&#65533;n
score_size_help Tama&#65533;o del display de la puntuaci&#65533;n
cm_locy_help Posici&#65533;n vertical de los mensajes centrales
grid_size_help Distancia entre las l&#65533;neas de la rejilla
grid_size_moviepack_help Distancia entre las l&#65533;neas de la rejilla cuando el moviepack est&#65533; activo
floor_red_help Color del suelo (componente roja)
floor_green_help Color del suelo (componente verde)
floor_blue_help Color del suelo (componente azul)
rim_wall_stretch_x_help Extensi&#65533;n de la textura del muro exterior en la direcci&#65533;n horizontal
rim_wall_stretch_y_help Extensi&#65533;n de la textura del muro exterior en la direcci&#65533;n vertical
rim_wall_wrap_y_help Colocar a 1 si la textura del muro exterior se deber&#65533;a repetir en la direcci&#65533;n vertical
moviepack_floor_red_help Color del suelo (componente roja)
moviepack_floor_green_help Color del suelo (componente verde)
moviepack_floor_blue_help Color del suelo (componente azul)
moviepack_wall_stretch_help Distancia entre las l&#65533;neas verticales en los muros del moviepack
moviepack_rim_wall_stretch_x_help Extensi&#65533;n de un cuadrado de la textura del muro exterior en la direcci&#65533;n horizontal para el moviepack
moviepack_rim_wall_stretch_y_help Extensi&#65533;n de la textura del muro exterior en la direcci&#65533;n vertical para el moviepack
swapmode_text Modo de sincronizaci&#65533;n:
swapmode_help Determina la funci&#65533;n usada para sincronizar gr&#65533;ficos y entradas en cada frame. El valor actual implica:
swapmode_fastest_text Fastest
swapmode_fastest_help Sin comandos de sincronizaci&#65533;n. Es el mas r&#65533;pido y el que utiliza menos procesador, pero puede provocar que los gr&#65533;ficos y las entradas est&#65533;n muy desincronizadas. &#65533;salo bajo tu responsabilidad.
swapmode_glflush_text Flush
swapmode_glflush_help Utiliza glFlush() para sincronizar la salida de gr&#65533;ficos. Sobrecarga muy peque&#65533;a y previene de retraso en los gr&#65533;ficos. Este es el modo por defecto.
swapmode_glfinish_text Finish
swapmode_glfinish_help Utiliza glFinish() para sincronizar la salida de gr&#65533;ficos. Se garantiza para prevenir desincronizaci&#65533;n en la entrada, pero causa p&#65533;rdida de rendimiento en algunos sistemas y alto uso de procesador en otros. Usa Flush si no funciona.
swap_mode_help Determina la funci&#65533;n usada para sincronizar gr&#65533;ficos y entradas. 0: ninguna, 1: glFlush(), 2: glFinish().
ztrick_help Mejora de rendimiento del buffer Z; no funciona en la mayor&#65533;a de sistemas Windows
texture_mode_0_help Texturas del suelo:
texture_mode_1_help Texturas de los muros:
texture_mode_2_help Texturas de los objetos:
texture_mode_3_help Fuente:
gl_extensions_help Informaci&#65533;n del sistema OpenGL
gl_version_help Informaci&#65533;n del sistema OpenGL
gl_renderer_help Informaci&#65533;n del sistema OpenGL
gl_vendor_help Informaci&#65533;n del sistema OpenGL
line_antialias_help Activar antialiasing de l&#65533;neas
poly_antialias_help Activar antialiasing de pol&#65533;gonos
persp_correct_help Activar la correcci&#65533;n de perspectiva
alpha_blend_help Activar alpha-blending
smooth_shading_help Activar smooth shading
text_out_help Activar la salida de la consola de texto
console_columns_help N&#65533;mero de caracteres en cada l&#65533;nea de la salida de la consola
console_rows_help N&#65533;mero de l&#65533;neas de la salida de la consola sin la intervenci&#65533;n del usuario
console_rows_max_help N&#65533;mero de l&#65533;neas de la salida de la consola cuando se visualizan p&#65533;ginas anteriores
console_decorate_id_help Decora cada l&#65533;nea de salida de la consola con el ID del cliente
console_decorate_ip_help Decora cada l&#65533;nea de salida de la consola con la IP del cliente
show_fps_help Activa la visualizaci&#65533;n de los FPS
floor_mirror_help El suelo refleja como un espejo
floor_detail_help Detalles del suelo
high_rim_help Dibuja las paredes altas
dither_help Utilizar dithering
upper_sky_help Dibuja el cielo superior
lower_sky_help Dibuja el cielo inferior
sky_wobble_help Animaci&#65533;n del cielo
infinity_plane_help Utilizar puntos infinitos (no funciona correctamente en la mayor&#65533;a de sistemas Windows)
lag_o_meter_help Dibuja el lag&#65533;metro durante el juego en red
lag_o_meter_scale_help Escala del lag&#65533;metro. 1.0 es el valor "correcto", para antiguos clientes vale .5 debido a un error.
predict_objects_help Predice el desplazamiento de las motos durante el juego en red
textures_hi_help Utiliza texturas de alta definici&#65533;n
sparks_help Dibuja chispas cuando una moto circula demasiado cerca de un muro
explosion_help Habilitar explosiones?
wrap_menu_help Si est&#65533; activo, vuelve a la parte baja del men&#65533; al subir en la parte alta.
floor_mirror_int_help Intensidad del efecto reflejante del suelo
color_strings_help Dibuja letras de color
filter_color_strings_help Filtrar los c&#65533;digos de color de las cadenas de texto que vienen de la red.
filter_color_names_help Filtrar los c&#65533;digos de color de los nombre de los jugadores.
filter_name_ends_help Filtrar espacios en blanco y otras cosas del inicio y del final de los nombres de los jugadores.
filter_color_server_names_help Filtrar los c&#65533;digos de color de los nombres de los servidores en el navegador de servidores.
custom_screen_height_help Tama&#65533;o de pantalla personalizado (alto)
custom_screen_width_help Tama&#65533;o de pantalla personalizado (ancho)
custom_screen_aspect_help Proporci&#65533;n de aspecto de pantalla personalizado (ancho/alto)
armagetron_screenmode_help Resoluci&#65533;n de pantalla
armagetron_last_screenmode_help &#65533;ltima resoluci&#65533;n de pantalla
armagetron_windowsize_help Tama&#65533;o de la ventana
armagetron_last_windowsize_help &#65533;ltimo tama&#65533;o de la ventana
fullscreen_help Pantalla completa o modo ventana?
last_fullscreen_help Pantalla completa o modo ventana, &#65533;ltima inicializaci&#65533;n correcta
check_errors_help Ver errores cuando un modo de v&#65533;deo no existe
last_check_errors_help ver errores cuando un modo de v&#65533;deo no existe, &#65533;ltima inicializacion correcta
colordepth_help Profundidad de color (0: 16 bits 1: escritorio 2: 24 bits)
last_colordepth_help Profundidad de color, &#65533;ltima inicializaci&#65533;n correcta
zdepth_help Profundidad del buffer Z (0: 16 bits 1: como la profundidad de color 2: 32 bits)
last_zdepth_help Profundidad del buffer Z, &#65533;ltima inicializaci&#65533;n correcta
use_sdl_help Utilizar SDL para inicializar OpenGL?
last_use_sdl_help Utilizar SDL para inicializar OpenGL, &#65533;ltima inicializaci&#65533;n correcta
failed_attempts_help N&#65533;mero de intentos fallidos para inicializar el modo gr&#65533;fico
software_renderer_help OpenGL est&#65533; acelerado mediante hardware?
use_displaylists_help Utilizar listados de visualizaci&#65533;n para el renderizado de las motos?
sound_buffer_shift_help Multiplicador del tama&#65533;o del buffer
sound_quality_help Calidad del sonido [0=sin sonido, 3=alta]
sound_sources_help N&#65533;mero de fuentes de sonido audibles al mismo tiempo
viewport_conf_help Configuraci&#65533;n de las vistas; determina cuantos jugadores pueden jugar en un mismo equipo
viewport_belongs_help Asignar esta vista a un jugador
word_delimiters_help Caracteres que cuentan como delimitadores de palabras cuando cuando se saltan palabras en un campo de entrada de texto.
mouse_grab_help Bloquea el puntero del rat&#65533;n; para que no salga de la ventana
moviepack_help Utilizar moviepack si est&#65533; disponible
armagetron_version_help Tu versi&#65533;n de \g
message_of_day_help Mensaje enviado a los clientes
round_console_message_help Mensaje enviado a los clientes despu&#65533;s de cada ronda
round_center_message_help Mensaje en grande enviado a los clientes despu&#65533;s de cada ronda
password_storage_help Determina d&#65533;nde se guardan las contrase&#65533;as: 1 = en el disco duro (peligroso), 0 = en memoria y -1 = no se guardan.
admin_pass_help Contrase&#65533;a b&#65533;sica del administrador del juego
backward_compatibility_help N&#65533;mero m&#65533;ximo de antiguas versiones del protocolo de red que debe soportarse
new_feature_delay_help Desactiva caracter&#65533;sticas s&#65533;lo presentes en las &#65533;ltimas versiones del protocolo X
quit_help Detener el servidor dedicado y abandonar
exit_help Detener el servidor dedicado y abandonar
players_help Muestra la lista de los jugadores actualmente activos
kill_help Mata a un jugador espec&#65533;fico (como aviso antes de una expulsi&#65533;n)
kick_help Expulsa del servidor al jugador indicado
ban_help Banea al jugador especificado del servidor (primero lo expulsa) durante un tiempo variable en minutos.
ban_ip_help Banea la direcci&#65533;n IP especificada del servidor durante un tiempo variable.
ban_list_help Imprime una lista de las IPs baneadas actualmente.
unban_ip_help Levanta el baneo de la direcci&#65533;n IP especificada.
console_message_help Muestra un mensaje en la consola para todos los clientes conectados
center_message_help Muestra un mensaje grande en pantalla para todos los clientes conectados
say_help S&#65533;lo servidor dedicado: permite al administrador del servidor decir algo
bug_rip_help Permite salir del muro exterior conduciendo MUY cerca del muro.
bug_tunnel_help Permite a los jugadores pasar a trav&#65533;s de los muros en raras ocasiones.
bug_color_overflow_help Permite diferentes colores para la moto y los muros cuando los colores del jugador sobrepasen los l&#65533;mites.
input_items_unbound No asignado
input_items_global Controles globales
input_console_input_text Entrada en la consola
input_console_input_help Te permite escribir un mensaje en la consola.
input_screenshot_text Captura de pantalla
input_screenshot_help Realiza una captura de pantalla y la guarda en screenshot_X.bmp
input_chat_text Chat
input_chat_help Te permite hablar con otros jugadores conectados.
input_toggle_spectator_text Cambiar a Espectador
input_toggle_spectator_help Cambia a modo espectador, sac&#65533;ndote fuera del juego con tal de que puedas atender una llamada (de la naturaleza, posiblemente) y volver al juego cuando hayas finalizado.
input_score_text Puntuaci&#65533;n
input_score_help Muestra la tabla de puntuaciones
input_toggle_fullscreen_text Cambiar a pantalla completa
input_toggle_fullscreen_help Cambia entre ventana y pantalla completa
input_toggle_mousegrab_text Atrapar rat&#65533;n
input_toggle_mousegrab_help Libera el puntero del rat&#65533;n o lo atrapa en la ventana del programa
input_reload_textures_text Recargar texturas
input_reload_textures_help Recarga todas las texturas. &#65533;til para los creadores de contenido.
input_ingame_menu_text Men&#65533; en juego
input_ingame_menu_help Activa el men&#65533; en juego. Se activa con ESC con tal de que no te quedes atrapado en el juego :)
input_pause_game_text Pausar juego
input_pause_game_help Para el tiempo del juego o lo contin&#65533;a.
input_mess_up_text Desplazar hacia arriba
input_mess_up_help Desplaza los mensajes una p&#65533;gina hacia arriba.
input_mess_down_text Desplazar hacia abajo
input_mess_down_help Desplaza los mensajes una p&#65533;gina hacia abajo.
input_cycle_brake_text Freno
input_cycle_brake_help Decrementa tu velocidad en situaciones criticas
input_cycle_turn_right_text Giro hacia la derecha
input_cycle_turn_right_help Realiza un giro de 90 grados hacia la derecha
input_cycle_turn_left_text Giro hacia la izquierda
input_cycle_turn_left_help Realiza un giro de 90 grados hacia la izquierda
input_move_back_text Retroceder
input_move_back_help Retrocede la c&#65533;mara si su posici&#65533;n no es fija.
input_move_forward_text Avanzar
input_move_forward_help Avanza la c&#65533;mara si su posici&#65533;n no es fija.
input_move_down_text Descender
input_move_down_help Desciende la c&#65533;mara si su posici&#65533;n es fija.
input_move_up_text Ascender
input_move_up_help Asciende la c&#65533;mara si su posici&#65533;n es fija.
input_move_right_text Desplazar a la derecha
input_move_right_help Desplaza la c&#65533;mara hacia la derecha si su posici&#65533;n es fija.
input_move_left_text Desplazar a la izquierda
input_move_left_help Desplaza la c&#65533;mara hacia la izquierda si su posici&#65533;n es fija.
input_zoom_out_text Zoom hacia atr&#65533;s
input_zoom_out_help Muestra m&#65533;s de la escena, pero con menos detalles.
input_zoom_in_text Zoom hacia adelante
input_zoom_in_help Reduce el campo de visi&#65533;n y revela m&#65533;s detalles en objetos alejados.
input_glance_back_text Vista trasera
input_glance_back_help Gira temporalmente la c&#65533;mara hacia atr&#65533;s.
input_glance_right_text Vista derecha
input_glance_right_help Gira temporalmente la c&#65533;mara hacia la derecha.
input_glance_left_text Vista izquierda
input_glance_left_help Gira temporalmente la c&#65533;mara hacia la izquierda.
input_bank_down_text Vista hacia abajo
input_bank_down_help Gira la c&#65533;mara hacia abajo, o la desplaza si la direcci&#65533;n de la c&#65533;mara es fija.
input_bank_up_text Vista hacia arriba
input_bank_up_help Gira la c&#65533;mara hacia arriba, o la desplaza si la direcci&#65533;n de la c&#65533;mara es fija.
input_look_right_text Vista hacia la derecha
input_look_right_help Gira la c&#65533;mara hacia la derecha, o la desplaza si la direcci&#65533;n de la c&#65533;mara es fija.
input_look_left_text Vista hacia la izquierda
input_look_left_help Gira la c&#65533;mara hacia la izquierda, o la desplaza si la direcci&#65533;n de la c&#65533;mara es fija.
input_switch_view_text Cambio de vista
input_switch_view_help Cambia la perspectiva de la c&#65533;mara. Vistas disponibles: C&#65533;mara externa inteligente (por defecto) y c&#65533;mara externa (ambas fijas para ver tu moto), flotaci&#65533;n libre y c&#65533;mara interna (fijada sobre tu moto)
input_instant_chat_text Instant Chat \1
input_instant_chat_help Activa una macro r&#65533;pida de chat
main_menu_text \g v\1
game_menu_text Juego
game_menu_main_help Configuraci&#65533;n e inicio del juego.
player_mainmenu_text Configuraci&#65533;n del jugador
player_mainmenu_help Selecciona el nombre del jugador y el modo de control.
system_settings_menu_text Configuraci&#65533;n del sistema
system_settings_menu_help Configuraci&#65533;n del sonido, gr&#65533;ficos y la apariencia general de \g
main_menu_exit_text Abandonar el juego
main_menu_exit_help Hasta la vista!
ingame_menu_text Men&#65533;
game_menu_ingame_text Cambiar juego
game_menu_ingame_help Configuraci&#65533;n del juego
ingame_menu_exit_text Volver al juego
ingame_menu_exit_help Volver a la rejilla de juego!
game_menu_shutdown_text Finalizar el servidor
game_menu_shutdown_help Finaliza el proceso del servidor y vuelve al men&#65533; principal.
game_menu_exit_text Abandonar rejilla de juego
game_menu_exit_help Finaliza el juego actual y vuelve al men&#65533; de juego.
game_menu_disconnect_text Desconectar
game_menu_disconnect_help Desconectar del servidor y volver al men&#65533; principal.
game_menu_start_text Juego local
game_menu_start_help Entra en la rejilla de juego! S&#65533;lo los jugadores configurados en este equipo jugar&#65533;n.
network_menu_text Juego en red
network_menu_help &#65533;nete o crea un juego multijugador en red.
game_settings_menu_text Configuraci&#65533;n del juego
game_settings_menu_help Elegir modo de juego y n&#65533;mero de adversarios
game_menu_reset_text Empezar nueva partida
game_menu_reset_help Despu&#65533;s de finalizar la ronda actual, empezar una nueva partida con todas las puntuaciones a 0.
game_menu_finish_text Tipo de final:
game_menu_finish_help Qu&#65533; ocurre si todos los humanos mueren?
game_menu_finish_expr_text Reseteo r&#65533;pido
game_menu_finish_expr_help Inicia la ronda siguiente lo m&#65533;s r&#65533;pido posible
game_menu_finish_stop_text Reseteo
game_menu_finish_stop_help Inicia la ronda siguiente despu&#65533;s de algunos segundos
game_menu_finish_fast_text Final r&#65533;pido
game_menu_finish_fast_help El juego continua hasta que haya un vencedor, pero en modo acelerado.
game_menu_finish_normal_text Final normal
game_menu_finish_normal_help El juego continua hasta que haya un vencedor. Muy aburrido...
game_menu_mode_text Modo de juego:
game_menu_mode_help Selecciona las reglas con las que quieres jugar
game_menu_mode_free_text Estilo libre
game_menu_mode_free_help Sin reglas, sin vencedores. El juego finaliza cuando todos los humanos mueren.
game_menu_mode_lms_text Combate a muerte
game_menu_mode_lms_help El &#65533;ltimo humano en vida gana. Si ning&#65533;n humano resiste, es el ordenador quien gana.
game_menu_mode_team_text Humanos contra Bots
game_menu_mode_team_help Los humanos forman un equipo, los bots otro. Cuando todos los miembros de un equipo mueren, el otro gana la ronda.
game_menu_autoai_text Auto Bot:
game_menu_autoai_help Determina autom&#65533;ticamente el n&#65533;mero de bots al que te enfrentar&#65533;s dependiendo de tus &#65533;xitos.
game_menu_autoiq_text Auto CI:
game_menu_autoiq_help Determina autom&#65533;ticamente el CI de los bots a los que te enfrentar&#65533;s dependiendo de tus &#65533;xitos.
game_menu_ais_text Bots:
game_menu_ais_help Te permite seleccionar el n&#65533;mero de jugadores controlados por el ordenador (bots).
game_menu_iq_text CI de los bots:
game_menu_iq_help Te permite seleccionar la inteligencia media de los bots.
game_menu_minplayers_text No m&#65533;n de jugadores:
game_menu_minplayers_help Te permite seleccionar el n&#65533;mero m&#65533;nimo de jugadores a los que te enfrentar&#65533;s. Si no hay suficientes humanos, se utilizar&#65533;n bots para alcanzar este n&#65533;mero.
game_menu_speed_text Velocidad:
game_menu_speed_help Modificador de la velocidad. Un valor negativo ralentiza el juego, un valor positivo acelera la velocidad del juego. Duplicando este valor se duplicar&#65533; la velocidad del juego. Un valor razonable estar&#65533;a entre -2 y +4.
game_menu_size_text Tama&#65533;o de la arena:
game_menu_size_help Modificador del tama&#65533;o de la arena. Un valor negativo reducir&#65533; la arena, un valor positivo la aumentar&#65533;. Duplicando este valor se duplicar&#65533; el tama&#65533;o de la arena. Un valor razonable estar&#65533;a entre -6 y +2.
game_menu_balance_quit_text Equilibrar al abandonar:
game_menu_balance_quit_help Reequilibrar los equipos si alg&#65533;n jugador abandona?
game_menu_balance_ais_text Equilibrar con bots:
game_menu_balance_ais_help Hacer los equipos m&#65533;s igualados a&#65533;adiendo bots a los equipos d&#65533;biles?
game_menu_imb_perm_text Desequilibrio m&#65533;x permanente:
game_menu_imb_perm_help Diferencia m&#65533;xima relativa a la fuerza de los equipos que es permitida permanentemente; puede no ser respetada durante un corto periodo de tiempo
game_menu_imb_text Desequilibrio m&#65533;x temporal:
game_menu_imb_help Diferencia m&#65533;xima relativa a la fuerza de los equipos que es permitida
game_menu_max_players_text N&#65533;mero jugadores m&#65533;x por equipo:
game_menu_max_players_help N&#65533;mero m&#65533;ximo de jugadores por equipo
game_menu_min_players_text N&#65533;mero jugadores m&#65533;n por equipo:
game_menu_min_players_help N&#65533;mero m&#65533;nimo de jugadores por equipo (se complementar&#65533;n con bots si el equipo no contiene suficientes jugadores)
game_menu_max_teams_text N&#65533;mero m&#65533;x equipos:
game_menu_max_teams_help N&#65533;mero m&#65533;ximo de equipos
game_menu_min_teams_text N&#65533;mero m&#65533;n equipos:
game_menu_min_teams_help N&#65533;mero m&#65533;nimo de equipos
game_menu_wallstayup_text Duraci&#65533;n de los muros:
game_menu_wallstayup_help Tiempo que los muros permanecen levantados despu&#65533;s de morir un jugador
game_menu_wallstayup_infinite_text Infinito
game_menu_wallstayup_infinite_help Los muros siempre est&#65533;n levantados
game_menu_wallstayup_immediate_text Inmediato
game_menu_wallstayup_immediate_help Los muros desaparecen inmediatamente
game_menu_wallstayup_halfsecond_text 1/2s
game_menu_wallstayup_halfsecond_help Los muros desaparecen tras medio segundo
game_menu_wallstayup_second_text 1s
game_menu_wallstayup_second_help Los muros desaparecen tras un segundo
game_menu_wallstayup_2second_text 2s
game_menu_wallstayup_2second_help Los muros desaparecen tras dos segundos
game_menu_wallstayup_4second_text 4s
game_menu_wallstayup_4second_help Los muros desaparecen tras 4 segundos
game_menu_wallstayup_8second_text 8s
game_menu_wallstayup_8second_help Los muros desaparecen tras 8 segundos
game_menu_wallstayup_16second_text 16s
game_menu_wallstayup_16second_help Los muros desaparecen tras 16 segundos
game_menu_wallstayup_32second_text 32s
game_menu_wallstayup_32second_help Los muros desaparecen tras 32 segundos
game_menu_wallslength_text Longitud de muros:
game_menu_wallslength_help Longitud de los muros de las motos, en metros
game_menu_wallslength_infinite_text Infinita
game_menu_wallslength_infinite_help Los muros son de una longitud infinita
game_menu_wallslength_25meter_text 25m
game_menu_wallslength_25meter_help Los muros son de 25 metros de longitud
game_menu_wallslength_50meter_text 50m
game_menu_wallslength_50meter_help Los muros son de 50 metros de longitud
game_menu_wallslength_100meter_text 100m
game_menu_wallslength_100meter_help Los muros son de 100 metros de longitud
game_menu_wallslength_200meter_text 200m
game_menu_wallslength_200meter_help Los muros son de 200 metros de longitud
game_menu_wallslength_300meter_text 300m
game_menu_wallslength_300meter_help Los muros son de 300 metros de longitud
game_menu_wallslength_400meter_text 400m
game_menu_wallslength_400meter_help Los muros son de 400 metros de longitud
game_menu_wallslength_600meter_text 600m
game_menu_wallslength_600meter_help Los muros son de 600 metros de longitud
game_menu_wallslength_800meter_text 800m
game_menu_wallslength_800meter_help Los muros son de 800 metros de longitud
game_menu_wallslength_1200meter_text 1200m
game_menu_wallslength_1200meter_help Los muros son de 1200 metros de longitud
game_menu_wallslength_1600meter_text 1600m
game_menu_wallslength_1600meter_help Los muros son de 1600 metros de longitud
game_menu_wallslength_2400meter_text 2400m
game_menu_wallslength_2400meter_help Los muros son de 2400 metros de longitud
game_menu_exrad_text Radio de explosi&#65533;n:
game_menu_exrad_help Radio de destrucci&#65533;n de la explosi&#65533;n de una moto; los muros dentro del radio se destruir&#65533;n
game_menu_exrad_0_text Ninguno
game_menu_exrad_0_help Sin destrucci&#65533;n
game_menu_exrad_2meters_text 2m
game_menu_exrad_2meters_help Radio de explosi&#65533;n de 2 metros
game_menu_exrad_4meters_text 4m
game_menu_exrad_4meters_help Radio de explosi&#65533;n de 4 metros
game_menu_exrad_8meters_text 8m
game_menu_exrad_8meters_help Radio de explosi&#65533;n de 8 metros
game_menu_exrad_16meters_text 16m
game_menu_exrad_16meters_help Radio de explosi&#65533;n de 16 metros
game_menu_exrad_32meters_text 32m
game_menu_exrad_32meters_help Radio de explosi&#65533;n de 32 metros
game_menu_exrad_64meters_text 64m
game_menu_exrad_64meters_help Radio de explosi&#65533;n de 64 metros
game_menu_exrad_128meters_text 128m
game_menu_exrad_128meters_help Radio de explosi&#65533;n de 128 metros
game_menu_wz_mr_text Activ.Zona Vict.Inst.
game_menu_wz_mr_help Duraci&#65533;n m&#65533;nima (en segundos) despu&#65533;s de haber empezado una ronda tras la que se activar&#65533; la Zona de Victoria Instant&#65533;nea
game_menu_wz_ld_text Ult.muerte Zona Vict.Inst.
game_menu_wz_ld_help Duraci&#65533;n m&#65533;nima (en segundos) desde la ultima muerte para que se active la Zona de Victoria Instant&#65533;nea
network_menu_lan_text Juego en red local
network_menu_lan_help Conectarse o crear un servidor en la red local.
network_menu_internet_text Juego en internet
network_menu_internet_help Conectarse o crear un servidor en internet.
network_opts_text Configuraci&#65533;n de red
network_opts_help Configurar las preferencias de red.
network_opts_pingchar_text Ping:
network_opts_pingchar_help Ping m&#65533;ximo (en ms), que est&#65533;s dispuesto a obtener de otros jugadores. \g reducir&#65533; su ping y aumentar&#65533; el tuyo, hasta que los pings sean iguales o la transferencia m&#65533;xima activa por este men&#65533; sea alcanzada.
network_opts_lagometer_text Lag&#65533;metro:
network_opts_lagometer_help En un juego en red, el lugar donde los otros jugadores podr&#65533;an localizarse (pero que a&#65533;n no los ves debido al retardo en la red) est&#65533; indicado como una figura geom&#65533;trica. &#65533;til en el caso de jugar en internet
network_opts_predict_text Predicci&#65533;n:
network_opts_predict_help En un juego en red, extrapola el desplazamiento de las motos. Desactiv&#65533;ndolo los gr&#65533;ficos ser&#65533;n m&#65533;s fluidos, activ&#65533;ndolo dar&#65533; una mejor idea de la situacion; el lag&#65533;metro es un buen sustituto para la predicci&#65533;n. Siempre est&#65533; desactivado en el modo servidor
network_opts_inrate_text Tasa de descarga:
network_opts_inrate_help El n&#65533;mero m&#65533;ximo de kilobytes que tu red puede recibir por segundo. 1 para los modem de 9.6K (s&#65533;lo un juego de tipo limitado es posible), 3 para los de 28.8K (normalmente sin problemas), 7 para los de 56K, 8 para RDSI, y m&#65533;s para conexiones con cable-modem, (A)DSL o LAN
network_opts_outrate_text Tasa de subida:
network_opts_outrate_help El n&#65533;mero m&#65533;ximo de kilobytes que tu red puede enviar por segundo. Ponerlo a 2 o 3 si no se quiere actuar como servidor; el ancho de banda excedente no se utilizar&#65533;
network_opts_deletepw_text Borrar contrase&#65533;as
network_opts_deletepw_help Esta funci&#65533;n borrar&#65533; todas las contrase&#65533;as almacenadas. 
network_opts_deletepw_complete Contrase&#65533;as eliminadas!
network_opts_minport_text Puerto m&#65533;nimo:
network_opts_minport_help Puerto de red m&#65533;nimo que es escaneado al realizar la b&#65533;squeda de un servidor en una LAN
network_opts_maxport_text Puerto m&#65533;ximo:
network_opts_maxport_help Puerto de red m&#65533;ximo que es escaneado al realizar la b&#65533;squeda de un servidor en una LAN
network_opts_master_text Env&#65533;o al maestro:
network_opts_master_help Quieres anunciar tu servidor en el servidor maestro de internet? Si se activa y est&#65533;s conectado a internet, espera que alg&#65533;n usuario se conecte
network_custjoin_text Conexi&#65533;n personalizada
network_custjoin_help Permite la introducci&#65533;n manual de un servidor al que conectarte.
network_custjoin_port_text Puerto del servidor:
network_custjoin_port_help Puerto de red que el servidor utilizar&#65533;; debe coincidir con la opci&#65533;n correspondiente puesta en el servidor que quieres conectarte
network_custjoin_name_text Nombre del servidor:
network_custjoin_name_help Nombre o direcci&#65533;n IP del servidor al que quieres conectarte
network_custjoin_connect_text Conectar al servidor
network_custjoin_connect_help Entrar en la rejilla de juego!
network_host_text Servir juego en red
network_host_help Iniciar un servidor.
network_host_name_text Nombre del servidor:
network_host_name_help Nombre del servidor que aparecer&#65533; en la lista de servidores. Escoge el que quieras: el juego en red funcionar&#65533; con cualquier nombre.
network_host_port_text Puerto del servidor:
network_host_port_help Puerto de red que el servidor utilizar&#65533;.
network_host_host_text Servir juego en red
network_host_host_help Entrar en la rejilla de juego! Otros jugadores podr&#65533;n conectarse mediante la opci&#65533;n de conectarse a un servidor.
bookmarks_menu Servidores favoritos
bookmarks_menu_help A&#65533;adir, editar, y conectarse a tus servidores favoritos.
bookmarks_menu_edit Editar favoritos
bookmarks_menu_edit_help Editar y a&#65533;adir servidores favoritos.
bookmarks_menu_edit_slot Editar \1
bookmarks_menu_address Direcci&#65533;n:
bookmarks_menu_address_help Direcci&#65533;n del servidor al que conectarse.
bookmarks_menu_name Nombre:
bookmarks_menu_name_help Nombre del servidor. Se utilizar&#65533; s&#65533;lo para visualizaci&#65533;n y no para otro fin.
bookmarks_menu_connect Conectar a \1
misc_menu_text Otras opciones
misc_menu_help Distintas opciones que no tienen su lugar en otra parte.
misc_global_key_text Configuraci&#65533;n global del teclado
misc_global_key_help Ciertas configuraciones del teclado independientes para cada jugador
misc_menuwrap_text Ajuste de men&#65533;:
misc_menuwrap_help Qu&#65533; ocurre si estas arriba del todo en el men&#65533; y pulsas arriba?
misc_textout_text Visualizaci&#65533;n texto:
misc_textout_help Visualizar o no los textos en pantalla (chat, informaciones, etc.). Siempre activado para juegos en red.
misc_moviepack_text Moviepack:
misc_moviepack_help Si esta opci&#65533;n esta activa y hay un moviepack instalado, \g aplicar&#65533; los gr&#65533;ficos correspondientes a ese moviepack.
language_first_help El idioma que \g utilizar&#65533;
language_second_help El segundo idioma que utilizar&#65533; si el primer idioma no est&#65533; disponible
language_menu_title Configuraci&#65533;n del idioma
language_menu_help Elige el idioma utilizado para mostrar todos los textos en pantalla
language_menu_item_fist Idioma principal:
language_menu_item_first_help \g mostrar&#65533; la mayor&#65533;a de los mensajes de textos en este idioma. Utiliza las flechas izquierda/derecha para cambiarlo
language_menu_item_second Idioma secundario:
language_menu_item_second_help Si el idioma principal no est&#65533; disponible para ciertos textos, \g los mostrar&#65533; en el segundo idioma (o en ingl&#65533;s como &#65533;ltimo recurso). Utiliza las flechas izquierda/derecha para cambiarlo
player_police_text Moderar
player_police_help Permite silenciar a otros jugadores o lanzar un voto de expulsi&#65533;n
player_police_silence_text Silenciar
player_police_silence_help Permite silenciar un spammer en este servidor
ignore_player_help Si esta opci&#65533;n est&#65533; activa, todos los mensajes de chat de este jugador se omitir&#65533;n.
ignore_player_text Silenciar a \1
player_police_kick_text Expulsar
player_police_kick_help Permite lanzar un voto de expulsi&#65533;n contra un jugador
kick_player_details_text Si se acepta, \1 ser&#65533; eliminado del servidor.
kick_player_text Expulsar a \1
kick_player_help Pulsando intro o espacio en este men&#65533; lanzar&#65533; un voto de expulsi&#65533;n contra este jugador.
voting_menu_text Votar
voting_menu_help Votar asuntos pendientes
vote_approve Aprobar
vote_approve_help Seleccionando esto, votar&#65533;s a favor.
vote_dont_mind Voto en blanco
vote_dont_mind_help Esto equivale a un voto en blanco.
vote_reject Rechazar
vote_reject_help Seleccionando esto, votar&#65533;s en contra.
vote_details_help Esta entrada de men&#65533; determina tu voto. Detalles: \1
vote_submitter_text Este voto fue emitido por \1.
player_menu_text Configuraci&#65533;n del jugador \1 
player_menu_help Controles de la moto y de la c&#65533;mara del jugador \1
viewport_menu_title Vistas
viewport_menu_help Quieres jugar solo o dividir la pantalla para un juego multijugador?
viewport_conf_text Tipos de vistas: 
viewport_conf_name_0 Un solo jugador
viewport_conf_name_1 Separaci&#65533;n horizontal
viewport_conf_name_2 Separaci&#65533;n vertical
viewport_conf_name_3 3 jugadores, Versi&#65533;n A
viewport_conf_name_4 3 jugadores, Versi&#65533;n B
viewport_conf_name_5 4 jugadores!
viewport_belongs_text La vista \1 est&#65533; asignada al jugador \2 (\3)
viewport_assign_text Asignar vistas a jugadores
viewport_assign_help Qui&#65533;n se encuentra en qu&#65533; parte de la pantalla?
player_name_text Nombre:
player_name_help Los ... en "Ganador: ... ". Usa el cursor <izda>/<dcha>, suprimir, retroceso y todas las dem&#65533;s teclas.
player_input_text Configuraci&#65533;n de teclas
player_input_help Configura el control del teclado y/o del rat&#65533;n para este jugador
input_for_player Controles del jugador \1: \2
player_camera_input_text Configuraci&#65533;n de control de c&#65533;mara
player_camera_input_help Configura las teclas del teclado y el rat&#65533;n para los desplazamientos de c&#65533;mara.
camera_controls Controles de c&#65533;mara de \1
player_camera_text Configuraci&#65533;n de c&#65533;mara
player_camera_help Configura tus preferencias para la c&#65533;mara.
player_chat_text Configuraci&#65533;n del chat
player_chat_chat Chat \1: 
player_chat_chat_help Configura las macros r&#65533;pidas de chat que puedes decir al pulsar una tecla.
player_blue_text Azul:
player_blue_help Te permite elegir la componente azul de tu color.
player_green_text Verde:
player_green_help Te permite elegir la componente verde de tu color.
player_red_text Rojo:
player_red_help Te permite elegir la componente roja de tu color.
player_spectator_text Modo Espectador:
player_spectator_help En el modo espectador, no controlas la moto; ves el juego como si estuvieras muerto. Los otros jugadores no saben que est&#65533;s conectado ya que no apareces en la tabla de puntuaciones.
player_name_team_text Nombrar equipo seg&#65533;n jugador:
player_name_team_help Puedes elegir la manera favorita de nombrar a tu equipo: con Activado pondr&#65533;s como nombre del equipo el del l&#65533;der, Desactivado nombrar&#65533; a tu equipo con un color.
player_num_per_team_text Jugadores por equipo:
player_num_per_team_help Configura aqu&#65533; el n&#65533;mero preferido de jugadores por equipo. Cuando te unes a un juego y el equipo m&#65533;s peque&#65533;o tiene menos jugadores que los especificados aqu&#65533;, te unir&#65533;s a ese equipo. En caso contrario, crear&#65533;s un equipo nuevo. S&#65533;lo afecta al comportamiento por defecto; puedes cambiar de equipo m&#65533;s adelante.
player_camera_initial_text C&#65533;mara inicial:
player_camera_initial_help Elige tu c&#65533;mara favorita.
player_camera_initial_int_text Interna
player_camera_initial_int_help Vista desde dentro de tu moto.
player_camera_initial_smrt_text Inteligente
player_camera_initial_smrt_help La c&#65533;mara inteligente intenta darte una buena perspectiva de la acci&#65533;n.
player_camera_initial_ext_text Externa
player_camera_initial_ext_help Una c&#65533;mara externa fija.
player_camera_initial_free_text Libre
player_camera_initial_free_help Una c&#65533;mara que se desplaza libremente.
player_camera_initial_cust_text Personalizada
player_camera_initial_cust_help Una c&#65533;mara fija configurable en relaci&#65533;n a la posici&#65533;n de tu moto.
player_camera_initial_scust_text Servidor
player_camera_initial_scust_help Una c&#65533;mara fija configurable en relaci&#65533;n a la posici&#65533;n de tu moto, configurada por el administrador del servidor.
player_camera_fov_text FOV inicial:
player_camera_fov_help Elige tu campo de visi&#65533;n favorito.
player_camera_incam_text Permitir cam.interna:
player_camera_incam_help Cuando se pulsa la tecla de cambio de c&#65533;mara, se permite cambiar a la c&#65533;mara de vista interna.
player_camera_free_text Permitir cam.libre:
player_camera_free_help Cuando se pulsa la tecla de cambio de c&#65533;mara, se permite cambiar a la c&#65533;mara libre.
player_camera_fixed_text Permitir cam.fija:
player_camera_fixed_help Cuando se pulsa la tecla de cambio de c&#65533;mara, se permite cambiar a la c&#65533;mara fija.
player_camera_smartcam_text Permitir cam.intelig.:
player_camera_smartcam_help Cuando se pulsa la tecla de cambio de c&#65533;mara, se permite cambiar a la c&#65533;mara inteligente (una c&#65533;mara externa que intenta adivinar que perspectiva de tu moto es la m&#65533;s &#65533;til).
player_camera_custom_text Permitir cam.person.:
player_camera_custom_help Cuando se pulsa la tecla de cambio de c&#65533;mara, se permite cambiar a la c&#65533;mara personalizada (configurable en el servidor mediante el fichero "settings.cfg")
player_camera_server_custom_text Permitir cam.servidor:
player_camera_server_custom_help Cuando se pulsa la tecla de cambio de c&#65533;mara, se permite cambiar a la c&#65533;mara personalizada por el administrador del servidor (configurable en el servidor mediante el fichero "settings.cfg")
player_camera_center_int_text Centrar cam.interna:
player_camera_center_int_help Activado = cada vez que giras, la c&#65533;mara interna mirar&#65533; en la direcci&#65533;n que has girado. \nDesactivado = t&#65533; mismo controlas la direcci&#65533;n en la que mira la c&#65533;mara: es independiente de la direcci&#65533;n a la que conduces. &#65533;til si quieres tener un sistema de visi&#65533;n tipo Quake usando el rat&#65533;n.
player_camera_wobble_text Movimiento cam.interna:
player_camera_wobble_help Activado = la c&#65533;mara interna gira y balancea con la moto; te puede provocar mareos... \nDesactivado = la c&#65533;mara interna queda fija, en la posici&#65533;n a la que la coloco la moto.
player_camera_autoin_text Auto cam.interna:
player_camera_autoin_help Activado: la c&#65533;mara inteligente cambia a la c&#65533;mara interna si est&#65533;s en un t&#65533;nel. \nDesactivado: la c&#65533;mara inteligente se mueve hasta tener una vista superior si est&#65533;s en un t&#65533;nel.
team_menu_title Men&#65533; de equipo
team_menu_help Permite a los jugadores cambiar de equipos o crear equipos nuevos
team_menu_player_title Elegir equipo para \1
team_menu_player_help Permite a este jugador tomar decisiones relacionadas con el equipo
team_menu_join Unirse a \1
team_menu_join_help El jugador actual se unir&#65533; al equipo especificado en la pr&#65533;xima ronda
team_menu_create Crea nuevo equipo
team_menu_create_help Crea un nuevo equipo que contenga al jugador actual
team_owned_by equipo de \1
team_ai equipo bot
team_empty equipo vac&#65533;o
team_name_blue Equipo azul
team_name_gold Equipo dorado
team_name_red Equipo rojo
team_name_green Equipo verde
team_name_violet Equipo violeta
team_name_ugly Equipo feo
team_name_white Equipo blanco
team_name_black Equipo negro
sound_menu_text Configuraci&#65533;n del sonido
sound_menu_help Configuraci&#65533;n de la calidad del sonido.
sound_menu_sources_text Fuentes de sonido:
sound_menu_sources_help Da el n&#65533;mero aproximado de fuentes de sonido que se mezclar&#65533;n; un valor muy bajo provocar&#65533; que las fuentes se entrecorten, valores muy altos consumir&#65533;n mucho tiempo de procesador. 6 podr&#65533;a ser un buen valor para equipos de poca potencia.
sound_menu_quality_text Calidad de sonido:
sound_menu_quality_help Selecciona la calidad del sonido; actualmente, s&#65533;lo los modos de 16 bits stereo est&#65533;n disponibles.
sound_menu_quality_off_text Sin sonido
sound_menu_quality_off_help Desactiva completamente el sonido.
sound_menu_quality_low_text Baja
sound_menu_quality_low_help La salida del sonido ser&#65533; de 16 bits 11025 Hz stereo.
sound_menu_quality_medium_text Media
sound_menu_quality_medium_help La salida del sonido ser&#65533; de 16 bits 22050 Hz stereo.
sound_menu_quality_high_text Alta
sound_menu_quality_high_help La salida del sonido ser&#65533; de 16 bits 44100 Hz stereo.
sound_menu_buffer_text Tama&#65533;o del buffer:
sound_menu_buffer_help Elije el tama&#65533;o del buffer.
sound_menu_buffer_vsmall_text Muy peque&#65533;o
sound_menu_buffer_vsmall_help Latencia de aproximadamente 0.02s, con mucha probabilidad de errores de precisi&#65533;n.
sound_menu_buffer_small_text Peque&#65533;o
sound_menu_buffer_small_help Latencia menor de 0.04s, con alta probabilidad de errores de precisi&#65533;n.
sound_menu_buffer_med_text Normal
sound_menu_buffer_med_help Latencia de aproximadamente 0.1s, todav&#65533;a pueden producirse errores de precisi&#65533;n.
sound_menu_buffer_high_text Grande
sound_menu_buffer_high_help Latencia de aproximadamente 0.2s, probablemente sin errores de precisi&#65533;n.
sound_menu_buffer_vhigh_text Muy grande
sound_menu_buffer_vhigh_help Latencia de aproximadamente 0.4s.
display_settings_menu Configuraci&#65533;n de visualizaci&#65533;n
display_settings_menu_help Cambia las opciones dependiendo de tu tarjeta gr&#65533;fica.
screen_mode_menu Modo de pantalla
screen_mode_menu_help Resoluci&#65533;n de la pantalla y otras configuraciones.
preferences_menu Preferencias
preferences_menu_help Opciones personales que no dependen del rendimiento del sistema.
hud_menu Opciones del HUD
hud_menu_help Modifica las opciones del HUD (Heads Up Display).
detail_settings_menu Configuraci&#65533;n del detalle
detail_settings_menu_help Te permite ajustar los detalles gr&#65533;ficos dependiendo del rendimiento de tu sistema
performance_tweaks_menu Rendimiento
performance_tweaks_menu_help Configuraciones que permiten mejorar la ejecuci&#65533;n del juego, aunque no funcionan en todos los sistemas.
graphics_load_defaults_text Por defecto
graphics_load_defaults_help Esto inicializar&#65533; todas las opciones para que se ajusten mejor a tu sistema (seg&#65533;n este programa est&#65533;pido)
feature_disabled_text Desactivado
feature_disabled_help Actualmente desactivado.
feature_default_text Por defecto del sistema
feature_default_help Tu sistema decide qu&#65533; escoger.
feature_enabled_text Activado
feature_enabled_help Actualmente activado.
texture_menuitem_help Cambia el modo de texturizado; nota como afecta al fondo del men&#65533;. El estado actual es:
texture_off_text Sin texturas
texture_off_help Sin texturas
texture_nearest_text Nearest
texture_nearest_help El modo m&#65533;s r&#65533;pido pero el m&#65533;s feo: ning&#65533;n filtrado ni selecci&#65533;n del nivel de los detalles. No recomendado
texture_bilinear_text Bilineal
texture_bilinear_help A&#65533;n feo: las texturas se filtran, pero ninguna selecci&#65533;n del nivel de los detalles. No recomendado
texture_mipmap_nearest_text Mipmap Nearest
texture_mipmap_nearest_help Sin filtrado, pero con selecci&#65533;n del nivel de los detalles (mipmap). Si utilizas renderizado por software y quieres visualizar texturas, utiliza este modo
texture_mipmap_bilinear_text Mipmap Bilineal
texture_mipmap_bilinear_help Filtrado y con selecci&#65533;n del nivel de los detalles. No es perfecto, pero se puede utilizar con tarjetas 3D antiguas
texture_mipmap_trilinear_text Mipmap Trilineal
texture_mipmap_trilinear_help Filtrado e interpolaci&#65533;n entre los niveles de detalle. Da los mejores resultados gr&#65533;ficos y en tarjetas 3D actuales es igual de r&#65533;pido que el Mipmap Bilineal. 
screen_resolution_text Resoluci&#65533;n de pantalla:
screen_resolution_help Cambia la resoluci&#65533;n de la pantalla. Los cambios ser&#65533;n aplicados la pr&#65533;xima vez que ejecutes \g, o cuando selecciones Aplicar los cambios.
window_size_text Tama&#65533;o de ventana:
window_size_help Cambia el tama&#65533;o de la ventana. Los cambios ser&#65533;n aplicados la pr&#65533;xima vez que ejecutes \g, o cuando selecciones Aplicar los cambios.
screen_custom_text Personalizado
screen_custom_help Modifica las variables CUSTOM_SCREEN_WIDTH y CUSTOM_SCREEN_HEIGHT en el fichero artr.cfg (Windows) o ~/.ArmageTronrc (Linux) para elegir una resoluci&#65533;n de pantalla personalizada.
screen_fullscreen_text Pantalla completa:
screen_fullscreen_help Cambia entre modo de ventana y modo de pantalla completa. Como ocurre con los cambios de resoluci&#65533;n, los cambios ser&#65533;n aplicados la pr&#65533;xima vez que ejecutes \g, o cuando selecciones Aplicar los cambios.
screen_colordepth_text Profundidad de color:
screen_colordepth_help Elige la profundidad de color que \g utilizar&#65533;. Los cambios ser&#65533;n aplicados la pr&#65533;xima vez que ejecutes \g, o cuando selecciones Aplicar los cambios.
screen_colordepth_16_text 16 bits
screen_colordepth_16_help Generalmente considerado de baja calidad; pero \g no utiliza muchos efectos de blending, por lo que se ve bastante bien
screen_colordepth_desk_text Por defecto
screen_colordepth_desk_help La profundidad de color por defecto de tu sistema: normalmente la misma que hay seleccionada en el escritorio.
screen_colordepth_32_text 32 bits
screen_colordepth_32_help Alta calidad.
screen_zdepth_text Profundidad buffer Z:
screen_zdepth_help Profundidad del buffer Z; determina la calidad de la ordenaci&#65533;n en profundidad. Los cambios ser&#65533;n aplicados la pr&#65533;xima vez que ejecutes \g, o cuando selecciones Aplicar los cambios.
screen_zdepth_16_text 16 bits
screen_zdepth_16_help No recomendado, ya que no funcionar&#65533; la mayor&#65533;a del tiempo.
screen_zdepth_desk_text Por defecto
screen_zdepth_desk_help La profundidad del buffer Z seg&#65533;n la profundidad del color; esta es la opci&#65533;n mas compatible
screen_zdepth_32_text 32 bits
screen_zdepth_32_help Fuerza el buffer Z a 32 bits. Si funciona, mejorar&#65533; la calidad de los colores en 16 bits
screen_check_errors_text Verificaci&#65533;n de errores:
screen_check_errors_help Debemos poner atenci&#65533;n a las advertencias referentes a los modos de v&#65533;deo que no existen durante la inicializaci&#65533;n? Normalmente, debes dejar esta opci&#65533;n tal y como est&#65533;
screen_use_sdl_text Utilizar SDL OpenGL:
screen_use_sdl_help Utilizar el m&#65533;todo limpio para la inicializaci&#65533;n de OpenGL? En caso contrario, \g utilizar&#65533; el m&#65533;todo sucio, necesario para SDL 1.0
screen_grab_mouse_text Atrapar rat&#65533;n:
screen_grab_mouse_help Si esta opci&#65533;n se activa, el puntero del rat&#65533;n se centrar&#65533; en la ventana despu&#65533;s de cada movimiento. De esta manera, no podr&#65533; abandonar la ventana del juego. Esta opci&#65533;n s&#65533;lo es &#65533;til en modo ventana
screen_apply_changes_text Aplicar los cambios
screen_apply_changes_help Intenta aplicar las modificaciones sin abandonar \g. Util&#65533;zalo bajo tu responsabilidad!
screen_keep_window_active_text Mantener ventana activa:
screen_keep_window_active_help Cambia si \g debe permanecer activo cuando est&#65533; en modo ventana y \g pierde el foco.
detail_floor_mirror_text Reflejos del suelo:
detail_floor_mirror_help Qu&#65533; objetos deben tener reflexi&#65533;n en el suelo?
detail_floor_mirror_off_text Ninguno
detail_floor_mirror_off_help Ninguno
detail_floor_mirror_obj_text S&#65533;lo objetos
detail_floor_mirror_obj_help Todos los objetos que se mueven
detail_floor_mirror_ow_text Objetos y muros
detail_floor_mirror_ow_help Todo lo que es importante en el juego
detail_floor_mirror_ev_text Todo!
detail_floor_mirror_ev_help (Actualmente, no hay diferencia con "Objetos y muros")
detail_dither_text Dithering:
detail_dither_help Si la profundidad de color actual no permite que un color sea directamente representado, se simula mezclando otros colores. Dej&#65533;ndolo como "Desactivado" mejorar&#65533; el rendimiento en algunos sistemas; en modos de baja resoluci&#65533;n, desactiv&#65533;ndolo mejorar&#65533; la calidad visual
detail_floor_text Detalles del suelo:
detail_floor_help \g dispone de varios modos de mostrar el suelo y la rejilla; el mejor modo consumir&#65533; varios FPS
detail_floor_no_text Sin suelo
detail_floor_no_help No dibuja nada. El modo m&#65533;s r&#65533;pido
detail_floor_grid_text S&#65533;lo rejilla
detail_floor_grid_help S&#65533;lo se muestra una rejilla de l&#65533;neas. &#65533;sta es tu opci&#65533;n si utilizas renderizado por software.
detail_floor_tex_text Plano con textura
detail_floor_tex_help Se muestra un plano infinito, con la estructura de rejilla pintada en &#65533;l. Recomendado para los usuarios de tarjetas 3D. Problema: mirando al horizonte, la rejilla pierde nitidez demasiado r&#65533;pido.
detail_floor_2tex_text Doble plano con textura
detail_floor_2tex_help Al igual que en 'Plano con textura', el suelo es un plano infinito con textura. Pero aqu&#65533;, los dos grupos de l&#65533;neas se dibujan en doble pasada, dando como resultado una imagen m&#65533;s n&#65533;tida
detail_polyantialias_text Antial. pol&#65533;gonos:
detail_polyantialias_help Los contornos de los objetos se suavizar&#65533;n para evitar el efecto de diente de sierra? No implementado en la mayor&#65533;a de sistemas
detail_lineantialias_text Antial. l&#65533;neas:
detail_lineantialias_help Las l&#65533;neas se suavizar&#65533;n para evitar el efecto de diente de sierra?
detail_alpha_text Alpha Blending:
detail_alpha_help El alpha blending se utiliza para mostrar objetos semitransparentes, como las explosiones o los muros de las motos. Normalmente no supone p&#65533;rdida de rendimiento al utilizar con aceleraci&#65533;n de tarjeta 3D, pero si provocar&#65533; ralentizaci&#65533;n al utilizar rendering por software
detail_smooth_text Smooth Shading:
detail_smooth_help Los bordes se muestran suavizados al utilizar un gradiente de color en las superficies. Incluso el rendering por software no se ralentizar&#65533; con esta opci&#65533;n!
detail_persp_text Correc. de persp.:
detail_persp_help La mayor&#65533;a de los renderers ignoran esto. Si se desactiva, las texturas del suelo y paredes se mostrar&#65533;n deformes.
detail_text_truecolor_text Texturas en color real:
detail_text_truecolor_help Utiliza texturas de 32 bits de profundidad de color, en lugar de las de 16 bits que se utilizan por defecto.
pref_sparks_text Chispas:
pref_sparks_help Chispas que aparecen cuando conduces bastante cerca de un muro.
pref_explosion_text Explosi&#65533;n:
pref_explosion_help Activa o desactiva la animaci&#65533;n de la explosi&#65533;n cuando una moto choca.
pref_skymove_text Movimiento del cielo:
pref_skymove_help Anima el cielo inferior.
pref_lowersky_text Cielo inferior:
pref_lowersky_help Muestra el plano inferior del cielo, una nube de plasma. Activando los dos planos del cielo afecta al rendimiento del juego.
pref_uppersky_text Cielo superior:
pref_uppersky_help Muestra el plano superior del cielo, un plano s&#65533;lido similar al suelo. Activando los dos planos del cielo afecta al rendimiento del juego.
pref_highrim_text Paredes altas:
pref_highrim_help Si est&#65533; activo, las paredes de la arena ser&#65533;n de altura infinita. En caso contrario, ser&#65533;n aproximadamente de la misma altura que los muros de las motos.
pref_headlight_text Mostrar foco:
pref_headlight_help Muestra una luz en frente de cada moto. Necesita soporte de tu tarjeta de v&#65533;deo.
pref_showhud_text Mostrar HUD:
pref_showhud_help Si est&#65533; activo, el HUD se mostrar&#65533;.
pref_showfastest_text Mostrar el + r&#65533;pido:
pref_showfastest_help Muestra el jugador m&#65533;s r&#65533;pido en el juego (el HUD debe estar activo).
pref_showscore_text Mostrar puntuaci&#65533;n:
pref_showscore_help Muestra tu puntuaci&#65533;n en el HUD (el HUD debe estar activo)
pref_showenemies_text Mostrar enemigos:
pref_showenemies_help Muestra cu&#65533;ntos jugadores a&#65533;n est&#65533;n vivos, excluy&#65533;ndote a ti (el HUD debe estar activo)
pref_showtime_text Mostrar hora:
pref_showtime_help Muestra la hora del d&#65533;a actual en el HUD.
pref_show24hour_text Mostrar reloj 24h:
pref_show24hour_help Si se activa muestra el reloj como un reloj de 24 horas. Desactivado mostrar&#65533; un reloj de 12 horas.
pref_showping_text Mostrar ping:
pref_showping_help Muestra el ping en el HUD (el HUD debe estar activo)
pref_showbrake_text Mostrar freno:
pref_showbrake_help Muestra el estado de utilizaci&#65533;n de los frenos en un medidor en el HUD (el HUD debe estar activo)
pref_showspeed_text Mostrar velocidad:
pref_showspeed_help Muestra tu velocidad en un contador en el HUD (el HUD debe estar activo)
pref_showrubber_text Mostrar medidor de rubber:
pref_showrubber_help Muestra el estado de los neum&#65533;ticos en un medidor en el HUD (el HUD debe estar activo)
misc_fps_text Mostrar FPS:
misc_fps_help Muestra o no los FPS ("Frames Per Second", n&#65533;mero de im&#65533;genes por segundo) en la esquina superior derecha de la pantalla (el HUD debe estar activo)
tweaks_displaylists_text Listas de visualizaci&#65533;n:
tweaks_displaylists_help Las listas de visualizaci&#65533;n son una propiedad de OpenGL para renderizar las mismas cosas varias veces; se utilizan normalmente para las motos. Sin embargo, en algunas implementaciones no funcionan: Si no se muestran las motos, desactivarlas.
tweaks_ztrick_text Truco Z:
tweaks_ztrick_help Una mejora de rendimiento que funciona en la mayor&#65533;a de sistemas: en lugar de limpiar la pantalla cada frame, s&#65533;lo se dibuja el fondo (suelo y paredes de la arena). Activar si no muestra ning&#65533;n problema.
tweaks_infinity_text Infinito:
tweaks_infinity_help Algunos planos (cielo, suelo, etc.) tienen una prolongaci&#65533;n infinita. Si se activa esta opci&#65533;n, realmente ser&#65533;n dibujados como planos infinitos. A algunos renderers de OpenGL no les agrada esto (en principio el de todas las versiones de Windows). Desactivar si las texturas del suelo y/o del cielo est&#65533;n deformadas.
menuitem_exit_text Abandonar men&#65533;
menuitem_exit_help Abandona este men&#65533; y vuelve al nivel previo
menuitem_accept Aceptar
menuitem_accept_help Acepta las configuraciones en este men&#65533; y contin&#65533;a.
input_item_help Para cambiar, pulsa INTRO o ESPACIO. Despu&#65533;s pulsa la tecla o el bot&#65533;n que quieres asignar a este control. Moviendo el rat&#65533;n tambi&#65533;n funciona
input_press_any_key Pulsa cualquier tecla! 
menuitem_toggle_on Activado
menuitem_toggle_off Desactivado
welcome_message_heading Bienvenido a \g!
welcome_message_intro Se han cargado las configuraciones por defecto de acuerdo con tu configuraci&#65533;n\n\n
welcome_message_vendor GL Vendor   : 
welcome_message_renderer GL Renderer : 
welcome_message_version GL Version  : 
welcome_message_finish \nDisfruta!\n
setting_legacy_clientblock La configuraci&#65533;n \1 (Grupo: \2) difiere de su valor por defecto; no se permitir&#65533; la entrada a clientes m&#65533;s antiguos que \3.\n 
setting_legacy_revert La configuraci&#65533;n \1 (Grupo: \2) difiere de su valor por defecto; volver&#65533; a su valor cuando se conecten clientes m&#65533;s antiguos que \3.\n
setting_legacy_ignore La configuraci&#65533;n \1 (Grupo: \2) difiere de su valor por defecto; clientes m&#65533;s antiguos que \3 pueden experimentar problemas.\n
setting_legacy_change_blocked La configuraci&#65533;n \1 (Grupo: \2) no se puede cambiar ahora; clientes m&#65533;s antiguos que \3 est&#65533;n conectados.\n
league_message_rose \1 sube a la posici&#65533;n \3 en \4 gracias a \2.
league_message_dropped \1 desciende a la posici&#65533;n \3 en \4 a causa de \2.
league_message_greet_intro T&#65533; eres 
league_message_greet_sep ,
league_message_greet_lastsep y 
league_message_greet n&#65533;mero \1 de \2 en la \3
league_message_greet_new no en la \3
won_rounds_description lista de las rondas ganadas en multijugador
won_matches_description lista de las partidas ganadas en multijugador
highscore_description mejores puntuaciones personales
highscore_message_entered \1 entra en \2 con \3 puntos 
highscore_message_improved \1 ha superado su mejor puntuaci&#65533;n personal de \2 a \3 
highscore_message_move_top y se coloca en la primera posici&#65533;n!
highscore_message_move_pos y se desplaza a la posici&#65533;n \4.
highscore_message_stay_top y permanece en la primera posici&#65533;n.
highscore_message_stay_pos pero permanece en la posici&#65533;n \4.
ladder_description tabla de puntuaciones
ladder_message_entered \1 entra en \2 con \3 puntos 
ladder_message_gained \1 gana \5 puntos en la \2 
ladder_message_lost \1 pierde \5 puntos en la \2 
ladder_message_move_top y se coloca en la primera posici&#65533;n!
ladder_message_move_pos y se desplaza a la posici&#65533;n \4.
ladder_message_stay_top y permanece en la primera posici&#65533;n.
ladder_message_stay_pos pero permanece en la posici&#65533;n \4.
online_activity_nobody Nadie conectado.
online_activity_onespec Un usuario conectado en modo espectador.
online_activity_manyspec \1 usuarios conectados en modo espectador.
online_activity_napping Nadie por aqu&#65533;. Todos ech&#65533;ndose una siesta...
gamestate_deleting_objects Eliminando objetos...\n
gamestate_deleting_grid Eliminando rejilla de juego...\n
gamestate_creating_grid Creando rejilla de juego...\n
gamestate_done hecho!\n
gamestate_timeout_intro \n\ntiempo excedido! Raz&#65533;n:\n
gamestate_timeout_message Usuario \1 no reconoce el objeto de red \2 ( \3 ).\n
gamestate_reset_center Reset
gamestate_reset_console Inicializando puntuaciones y comenzando una nueva partida despu&#65533;s de esta ronda.\n
gamestate_resetnow_center Nueva Partida
gamestate_resetnow_console Inicializando puntuaciones...\n
gamestate_resetnow_log Nueva Partida\n
gamestate_newround_console adelante (ronda \1 de \2)!\n
gamestate_newround_goldengoal adelante (ronda extra; quien consiga el liderazgo vencer&#65533;)!\n
gamestate_newround_log Nueva Ronda\n
gamestate_chat_wait Esperando hasta \2 segundos para que \1 finalice de chatear.\n
gamestate_wait_players Esperando a jugadores reales...\n
gamestate_wait_players_con Esperando a jugadores reales (conectados solo espectadores)...\n
gamestate_tensecond_warn Quedan diez segundos!\n
gamestate_30seconds_warn Quedan 30 segundos!\n
gamestate_minute_warn Queda un minuto!\n
gamestate_2minutes_warn Quedan dos minutos!\n
gamestate_5minutes_warn Quedan cinco minutos!\n
gamestate_10minutes_warn Quedan diez minutos!\n
gamestate_champ_center Ganador de la Partida: \1
gamestate_champ_console Ganador Total: \1 
gamestate_champ_scorehit con \1 puntos.\n
gamestate_champ_timehit tras haber finalizado el tiempo l&#65533;mite de \1 minutos.\n
gamestate_champ_default tras \1 rondas.\n
gamestate_champ_finalscores Puntuaciones Finales:\n
gamestate_winner_winner Ganador: 
gamestate_winner_ai Bots.
gamestate_winner_humans Humanos.
instant_win_activated Activada la Zona de Victoria Instant&#65533;nea! Entra para ganar la ronda.\n
instant_death_activated Activada la Zona de la Muerte! Ev&#65533;tala!\n
player_win_instant \1 consigue \2 puntos al entrar en la zona de victoria instant&#65533;nea.\n
player_win_conquest \1 consigue \2 puntos por conquistar la base enemiga.\n
player_kill_collapse \1 fue suprimido al derrumbarse su zona.\n
player_win_held_fortress \1 consigue \2 puntos por mantener la base.\n
player_pingcharity_changed El ping de caridad cambia de \1 a \2.\n
spam_protection_repeat PROTECCION CONTRA SPAM: ya dijiste: \1\n
spam_protection PROTECCION CONTRA SPAM: estar&#65533;s silenciado en los pr&#65533;ximos \1 segundos.\n
vote_spam_protection PROTECCION CONTRA SPAM DE VOTO: no podr&#65533;s votar en los pr&#65533;ximos \1 segundos.\n
chat_title_text Chat:
player_entered_game \1 0x7fff7fentra en la rejilla de juego.\n
player_left_game \1 0xff7f7ffue descartado con \2 puntos.\n
player_leaving_game \1 0xff7f7fabandona la rejilla de juego.\n
player_renamed \2 renombra a \1.\n
player_welcome \n\nBienvenido \1! Este servidor est&#65533; ejecutando la versi&#65533;n \2.\n
player_win_default \1 consigue \2 puntos por una raz&#65533;n muy extra&#65533;a.\n
player_lose_default \1 pierde \2 puntos por una raz&#65533;n muy extra&#65533;a.\n
player_lose_suicide \1 se suicida y pierde \2 puntos.\n
player_free_suicide \1 se suicida.\n
player_win_frag \1 provoca el cuelgue de \3 consiguiendo \2 puntos.\n
player_free_frag \1 provoca el cuelgue de \2.\n
player_teamkill \1 provoca el cuelgue del compa&#65533;ero de equipo \2! Buu! Ning&#65533;n punto por eso!\n
player_win_frag_ai \1 consigue \2 puntos al matar a un bot.\n
player_lose_frag \1 pierde \2 puntos al provocar un fallo de protecci&#65533;n general.\n
player_lose_rim \1 pierde \2 puntos por intentar escapar de la rejilla de juego.\n
player_win_survivor \1 consigue \2 puntos por ser el &#65533;ltimo equipo activo.\n
player_joins_team \1 luchar&#65533; por \2 en el siguiente comienzo.\n
player_joins_team_start \1 0x7fff7flucha por \2.\n
player_joins_team_now \1 0x7fff7fahora lucha por \2.\n
player_leaves_team \1 0xff7f7fabandona \2.\n
player_creates_team \1 crea un nuevo equipo.\n
player_nocreate_team \1 actualmente no puede crear un nuevo equipo.\n
player_nojoin_team \1 actualmente no puede unirse a \2.\n
player_topologypolice Orden de normas de topolog&#65533;a: \1
player_toggle_spectator_on \1 cambia a modo espectador y no jugar&#65533; a partir de la siguiente ronda.\n
player_toggle_spectator_off \1 abandona el modo espectador y entra de nuevo en el juego.\n
camera_watching_ai Observando bot\n
camera_watching_player Observando a \1\n
team_scoretable_name Equipo:
team_scoretable_score Punt:
player_scoretable_name Jugador:
player_scoretable_team Equipo:
player_scoretable_score Punt:
player_scoretable_ping Ping:
player_scoretable_alive Vivo:
player_scoretable_alive_yes S&#65533;
player_scoretable_alive_no No
player_scoretable_pingcharity Caridad Ping:           
player_scoretable_nobody Nadie por aqu&#65533;.\n
player_scoretable_inactive Desconectado
network_message_timeout_title El servidor no responde
network_message_timeout_inter El servidor al que quer&#65533;as conectarte no respondi&#65533; durante diez segundos.\nProbablemente est&#65533; ca&#65533;do o inalcanzable, o escribiste mal su nombre en el men&#65533; de 'conexi&#65533;n personalizada'.
network_message_denied_title Acceso rechazado
network_message_denied_inter El servidor al que quer&#65533;as conectarte ha denegado tu intento de acceso.\nNormalmente es debido a que el servidor est&#65533; lleno.
network_message_denied_inter2 El servidor al que quer&#65533;as conectar deneg&#65533; tu intento de acceso.
network_message_lateto_title Tiempo excedido
network_message_lateto_inter La conexi&#65533;n al servidor se inici&#65533; correctamente; sin embargo, fall&#65533; la sincronizaci&#65533;n del estado del juego.\nInt&#65533;ntalo de nuevo!
network_message_lostconn_title Conexi&#65533;n perdida
network_message_lostconn_inter La conexi&#65533;n al servidor se perdi&#65533;. Puede ser debido a un fallo de red real (el cable de red se sali&#65533;, el modem perdi&#65533; la conexi&#65533;n, ...) o debido a un cuelgue del servidor (que ser&#65533;a nefasto, en este caso por favor reportar este error si ocurre.)
network_message_abortconn_title Conexi&#65533;n terminada
network_message_abortconn_inter El servidor termin&#65533; la conexi&#65533;n.
network_master_timeout_retry Uno de los servidores maestros no respondi&#65533;. Probando el siguiente...\n
network_master_timeout_title El servidor maestro no responde
network_master_timeout_inter No se pudo alcanzar el servidor maestro y por lo tanto la lista de servidores no pudo ser actualizada.\nPodr&#65533;s navegar por la lista antigua.
network_master_denied_title Entrada al servidor maestro rechazada
network_master_denied_inter El servidor maestro rechaz&#65533; tu intento de entrada. Normalmente indica que est&#65533; lleno. Int&#65533;ntalo m&#65533;s tarde.
testing_version_expired_title Versi&#65533;n Expirada
testing_version_expired Est&#65533;s ejecutando una versi&#65533;n de prueba p&#65533;blica o una compilaci&#65533;n CVS no soportada. El servidor al que intestaste conectar est&#65533; ejecutando una versi&#65533;n mucho m&#65533;s nueva y esa combinaci&#65533;n s&#65533;lo se soporta para versiones principales. Una actualizaci&#65533;n probablemente est&#65533; disponible en www.armagetronad.net o beta.armagetronad.net
network_master_upgrage actualizaci&#65533;n necesaria
network_master_downgrage el servidor est&#65533; desactualizado
network_master_incompatible el servidor es incompatible
network_master_full el servidor est&#65533; lleno
network_master_serverinfo Versi&#65533;n: \1\nURI    : \2\nOpciones: \3\n
network_master_players Jugadores: 
network_master_players_empty vac&#65533;o
network_master_options Opciones:\n
network_connecting_to_server conectando a \1 ...\n
network_connecting_gamestate Esperando al estado de juego...\n
network_syncing_gamestate Recibido! Sincronizando estado de juego...\n
network_warn_unknowndescriptor \n\n\nrecibido el nMessage desconocido con id \1 \n\nPROBABLEMENTE DEBAS ACTUALIZAR ARMAGETRON!!!!\n
network_error Error de red.\n
network_error_timeout El usuario \1 excedi&#65533; el tiempo.\n
network_error_shortmessage El mensaje del usuario \1 era muy corto.\n
network_error_overflow El usuario \1 no es capaz de mantener el tr&#65533;fico de red.\n
network_killuser Eliminando el usuario \1, ping \2, IP \3: \4\n
network_statistics1 Tiempo:   \1 segundos\n
network_statistics2 Enviado:  \2 bytes en \3 paquetes (\4 bytes/s)\n
network_statistics3 Recibido: \5 bytes en \6 paquetes (\7 bytes/s)\n
network_login_denial Recibida denegaci&#65533;n de acceso...\n
network_server_login Recibido acceso de \1.\n
network_server_login_success Nuevo usuario: \1\n
network_toomanyservers \n\n\nAtenci&#65533;n: demasiados servidores abiertos en este ordenador.\nEstableciendo el rango de puertos que es escaneado por los clientes a su valor por defecto.\n\n\n
network_browser_unidentified Recibida informaci&#65533;n del servidor no identificable de \1 sobre el socket \2.\n
network_logout_process Saliendo...\n
network_logout_done Hecho!\n
network_logout_server Recibida salida de \1.\n
network_login_process Informaci&#65533;n de acceso enviada. Esperando una respuesta..\n
network_login_failed Acceso fallido.\n
network_login_failed_full Acceso fallido: El servidor est&#65533; lleno.\n
network_login_failed_timeout Acceso fallido: Tiempo excedido.\n
network_login_success Acceso con &#65533;xito. Usuario No. \1 \n
network_login_sync Sincronizando con el servidor...\n
network_login_relabeling Reetiquetando NetObjects...\n
network_login_sync2 Resincronizando...\n
network_login_done Hecho!\n
network_kill_preface Raz&#65533;n dada por el servidor:
network_kill_maxidgrabber Falta de identificadores: tu cliente era el que utilizaba m&#65533;s. Puede ser debido a un fallo.
network_kill_maxiduser Falta de identificadores: tu cliente era el que utilizaba m&#65533;s.
network_kill_cheater Se supuso que estabas haciendo trampas. Si no es as&#65533;, es un fallo que deber&#65533;as reportar.
network_kill_error Ocurri&#65533; un error mientras se procesaban mensajes de tu cliente. Normalmente indica un fallo en el servidor o el cliente.
network_kill_timeout El tiempo ha excedido.
network_kill_logout Desconectaste regularmente.
network_kill_incompatible Est&#65533;s utilizando una versi&#65533;n incompatible con la del servidor.
network_kill_full El servidor est&#65533; lleno.
network_kill_shutdown El servidor fue cerrado.             
network_kill_overflow Hubo un desbordamiento de red.
network_kill_too_many_players Demasiados jugadores se conectaron de tu conexi&#65533;n.
network_kill_kick Has sido expulsado por el administrador del servidor; por favor permanece fuera.
network_kill_idle Has sido expulsado autom&#65533;ticamente por estar inactivo.
network_kill_banned Has sido baneado. Por favor permanece fuera. Cuanto m&#65533;s intentes conectar, m&#65533;s tiempo durar&#65533; el baneo. \2
network_kill_unknown No fue dada ninguna raz&#65533;n.
network_kill_spamkick Has sido autoexpulsado por spamming.
voted_kill_kick Has sido expulsado por una multitud enojada de jugadores; por favor permanece fuera.
network_kill_spectator Has estado en modo espectador durante mucho tiempo.
network_kick_notfound Jugador \1 no encontrado. Recuerda que la comprobaci&#65533;n es sensible a las may&#65533;sculas.\n
network_ban_kph Las expulsiones por hora de la IP \1 son ahora de \2.\n
network_ban Los jugadores de la IP \1 est&#65533;n baneados durante \2 minutos. Raz&#65533;n: \3\n
network_noban Jugadores de la IP \1 ya no estar&#65533;n baneados.\n
network_ban_kick Esto es un autobaneado por haber sido expulsado demasiado a menudo.
network_ban_noreason Ninguna dada.
vote_accepted La votaci&#65533;n "\1" ha sido aceptada.\n
vote_rejected La votaci&#65533;n "\1" ha sido rechazada.\n
vote_timeout La votaci&#65533;n "\1" expir&#65533;.\n
vote_new Nueva votaci&#65533;n: "\1". Entra en el men&#65533; principal para votar.\n
vote_redundant Votaci&#65533;n rechazada, ya se ha pedido una votaci&#65533;n.\n
vote_overflow Votaci&#65533;n rechazada, demasiadas votaciones pendientes.\n
vote_disabled Votaci&#65533;n rechazada, deshabilitado por el admin del servidor.\n
vote_disabled_spectator Votaci&#65533;n rechazada, deshabilitado para los espectadores por el admin del servidor.\n
vote_toofew Votaci&#65533;n rechazada, pocos posibles votantes conectados.\n
vote_submitted Votaci&#65533;n "\2" iniciada por \1.\n
vote_vote_for \1 vota a favor de la votaci&#65533;n "\2".\n
vote_vote_against \1 vota en contra de la votaci&#65533;n "\2".\n
network_master_unknown Servidor desconocido
network_master_polling Preguntando...
network_master_unreachable Inalcanzable
network_master_noserver Disculpa, ning&#65533;n servidor encontrado :(
network_master_servername Nombre del servidor
network_master_score Puntuaci&#65533;n
network_master_users Usuarios
network_master_ping Ping
network_master_browserhelp Pulsa "Intro" para conectarte a este servidor.
network_master_connecting Conectando al servidor maestro \1...\n
network_master_send Enviando mi informaci&#65533;n al servidor...\n
network_master_reqlist Solicitando lista de servidores...\n
network_master_status Recibiendo servidor \1...\n
network_master_finish Recibidos \1 servidores.\n
network_master_start Servir juego
network_master_host_inet_help Iniciar&#65533; un juego en red en tu ordenador y lo anunciar&#65533; en internet.
network_master_host_lan_help Iniciar&#65533; un juego en red que s&#65533;lo es visible desde tu LAN.
resource_not_cached \1 no se encontr&#65533; en la cach&#65533;. Descarg&#65533;ndolo, un momento por favor...\n
resource_downloading Descargando \1 ...\n
resource_fetcherror_404 ERROR: Valor devuelto 404: Archivo no encontrado.\n
resource_fetcherror ERROR: Valor devuelto \1 != 200.\n
resource_no_writepath ERROR: No se puede determinar el directorio para escribir el archivo.\n
resource_no_write ERROR: No se puede abrir \1 para escritura.\n
map_file_load_failure_title Fallo en la carga del mapa
map_file_load_failure_self No se pudo cargar el mapa \1; por favor comprueba tu configuraci&#65533;n por posibles errores en el deletreo.\n
map_file_load_failure_server No se pudo cargar el mapa \1.\nEl servidor al que intentaste conectar puede tener una mala configuraci&#65533;n; deber&#65533;as informar al administrador del servidor de este error.\n
map_file_load_failure_default \nTampoco funcion&#65533; la carga del mapa por defecto. Por favor reporta este error; no es normal.\n
resource_file_wrong_place_title Ruta del Archivo Incorrecta
resource_file_wrong_place El archivo cargado de "\1" quiere estar en "\2". Posibles soluciones:\na) Si t&#65533; no eres el autor, deber&#65533;as moverlo en el lugar correcto dado anteriormente y adaptar la referencia apuntando a &#65533;l.\nb) Si eres el autor y quieres que el archivo permanezca donde est&#65533;, puedes modificar la etiqueta <Resource> con tal de que quiera estar donde lo pusiste. Consulta la documentaci&#65533;n sobre como realizar esto.\n
texture_error_filenotfound No se pudo cargar el archivo de textura \1.\n
texture_error_filenotfound_title Textura no encontrada.
sound_error_no16bit Disculpa. Es necesario salida a 16 bit stereo (Somos perezosos de dar soporte a otros formatos. Quiz&#65533;s si lo pides muy amablemente?).\n
sound_error_initfailed Fallo de inicializaci&#65533;n del sonido.\n
sound_firstinit Intentando inicializar el sonido. Reinicia \g en caso de cuelgue.\n
sound_inited Sonido inicializado: 16 bit stereo a \1 Hz, tama&#65533;o buffer \2 muestras.\n
sound_disabling Deshabilitando sonido...\n
sound_disabling_done hecho!\n
sound_error_filenotfound Archivo de sonido \1 no encontrado. Has ejecutado \g desde el directorio correcto?
sound_error_unsupported El archivo de sonido \1 tiene un formato no soportado. Disculpa!
config_command_unknown Comando \1 desconocido.\n
config_command_other Probablemente quer&#65533;as decir:\n
config_command_more Hay m&#65533;s comandos que contienen tu cadena de b&#65533;squeda que se descartaron con tal de evitar saturar tu terminal.\n
config_file_write_error No se pudo escribir el archivo de configuraci&#65533;n\n
config_value_changed \1 cambia de \2 a \3.\n
config_error_read error de lectura de \1: formato no v&#65533;lido.\n
config_message_info \1 es actualmente \2.\n
nconfig_error_protected No es posible. S&#65533;lo el servidor puede cambiar \1.\n
nconfig_error_unknown Mensaje recibido para configuraci&#65533;n desconocida \1\n\n\n\nPROBABLEMENTE DEBERIAS ACTUALIZAR ARMAGETRON ADVANCED!!!\n
nconfig_error_nonet Recibido mensaje de conf desconocido para el par&#65533;metro \1.\n\nPROBABLEMENTE DEBERIAS ACTUALIZAR ARMAGETRON ADVANCED!!!\n
nconfig_error_ignoreold Ignorando antiguo mensaje de conf para el par&#65533;metro \1.
nconfig_value_changed \1 cambia de \2 a \3 por orden del servidor.\n
login_password_title Contrase&#65533;a
login_password_help Escribe tu contrase&#65533;a para Krawall aqu&#65533;. Si no tienes una todav&#65533;a, la puedes conseguir en www.krawall.de (disponible solamente para jugadores de Alemania y pa&#65533;ses lim&#65533;trofes). Pulsando intro se conectar&#65533;
login_cancel Cancelar el acceso
login_cancel_help Para cancelar el proceso de conexi&#65533;n
login_username Nombre de usuario
login_username_help Escribe tu nombre de usuario de Krawall aqu&#65533;. Si no tienes uno todav&#65533;a, la puedes conseguir en www.krawall.de (disponible solamente para jugadores de Alemania y pa&#65533;ses lim&#65533;trofes).
login_storepw_text Almacenar contrase&#65533;as:
login_storepw_help Determinar la pol&#65533;tica de seguridad de almacenamiento de las contrase&#65533;as.
login_storepw_dont_text Ninguna
login_storepw_dont_help Paranoia: elimina la contrase&#65533;a justo al haberla utilizado
login_storepw_mem_text En memoria
login_storepw_mem_help La contrase&#65533;a se recordar&#65533; para esta sesi&#65533;n de \g
login_storepw_disk_text En el disco
login_storepw_disk_help Perezoso: almacena la contrase&#65533;a en el disco duro, por lo que no tendr&#65533;s que reescribirla nunca m&#65533;s. Aunque la contrase&#65533;a se almacena encriptada, este m&#65533;todo es bastante inseguro
password_help Configuraci&#65533;n de contrase&#65533;a
login_request_failed Acceso fallido. Int&#65533;ntalo de nuevo!
login_request_first Autentificaci&#65533;n requerida en este servidor
login_request_namechange El nombre ha cambiado; es necesaria una autentificaci&#65533;n
login_request_master El servidor maestro requiere autentificaci&#65533;n

</file>

<file path=ArmagetronAdvancedPortable/App/ArmagetronAdvanced/resource/included/Anonymous/README.txt>Put files into this directory (use <Map author="Anonymous" ...>)
if, for some reason, you don't want credit for it. This can be because
- no real creative process was involved (like the square maps)
- they were generated by a program, not yourself (like a maze generator)
- they cannot be copyrighted or you don't want them copyrighted
- they do not meet your usual quality standards
but in no way, under no circumstances, will we force you to put your
files here.

The comments in the file can still state that you are the author, and
state the license. The minimal license for resources obviously should
be "use freely as long as you don't modify the file", but for
anonymous files, putting them into the public domain is recommended
so others can adapt them to new game versions.

</file>

<file path=ArmagetronAdvancedPortable/App/ArmagetronAdvanced/resource/included/Anonymous/polygon/README.txt>Directory for arenas of polygonal type.

Definition: A polygonal map is a map with a single closed wall.
It should contain no further obstacle walls inside.

Se here for a mathematical definition:
http://mathworld.wolfram.com/Polygon.html

Use <Map author="Anonymous" category="polygon" ...> to categorize
your map here.

</file>

<file path=ArmagetronAdvancedPortable/App/ArmagetronAdvanced/resource/included/Anonymous/polygon/regular/40-gon-0.2.aamap.xml><?xml version="1.0" encoding="utf-8"?>
<!DOCTYPE Resource
  SYSTEM 'AATeam/map-0.2.8.0_rc4.dtd'>
<Resource type="aamap" name="40-gon" version="0.2" author="Anonymous" category="polygon/regular">
  <Map version="2">
    <World>
      <Field>
        <!-- Created by Luke-Jr -->
        <!-- START SPAWN CODE -->
        <Spawn x="250.000000" y="26.000000" xdir="0.000000" ydir="1.000000"/>
        <Spawn x="285.041321" y="28.757812" xdir="-0.156434" ydir="0.987688"/>
        <Spawn x="319.219818" y="36.963333" xdir="-0.309017" ydir="0.951057"/>
        <Spawn x="351.693878" y="50.414536" xdir="-0.453991" ydir="0.891007"/>
        <Spawn x="381.663910" y="68.780197" xdir="-0.587785" ydir="0.809017"/>
        <Spawn x="408.391937" y="91.608078" xdir="-0.707107" ydir="0.707107"/>
        <Spawn x="431.219849" y="118.336090" xdir="-0.809017" ydir="0.587785"/>
        <Spawn x="449.585510" y="148.306122" xdir="-0.891007" ydir="0.453991"/>
        <Spawn x="463.036713" y="180.780197" xdir="-0.951057" ydir="0.309017"/>
        <Spawn x="471.242249" y="214.958694" xdir="-0.987689" ydir="0.156434"/>
        <Spawn x="474.000061" y="250.000031" xdir="-1.000000" ydir="-0.000000"/>
        <Spawn x="471.242249" y="285.041351" xdir="-0.987689" ydir="-0.156435"/>
        <Spawn x="463.036713" y="319.219849" xdir="-0.951057" ydir="-0.309017"/>
        <Spawn x="449.585510" y="351.693909" xdir="-0.891007" ydir="-0.453991"/>
        <Spawn x="431.219849" y="381.663940" xdir="-0.809017" ydir="-0.587786"/>
        <Spawn x="408.391968" y="408.391968" xdir="-0.707107" ydir="-0.707107"/>
        <Spawn x="381.663940" y="431.219879" xdir="-0.587785" ydir="-0.809017"/>
        <Spawn x="351.693909" y="449.585541" xdir="-0.453990" ydir="-0.891007"/>
        <Spawn x="319.219818" y="463.036743" xdir="-0.309017" ydir="-0.951057"/>
        <Spawn x="285.041321" y="471.242279" xdir="-0.156434" ydir="-0.987689"/>
        <Spawn x="249.999985" y="474.000092" xdir="0.000000" ydir="-1.000000"/>
        <Spawn x="214.958649" y="471.242279" xdir="0.156435" ydir="-0.987689"/>
        <Spawn x="180.780151" y="463.036743" xdir="0.309017" ydir="-0.951057"/>
        <Spawn x="148.306076" y="449.585541" xdir="0.453991" ydir="-0.891007"/>
        <Spawn x="118.336044" y="431.219879" xdir="0.587786" ydir="-0.809017"/>
        <Spawn x="91.608002" y="408.391968" xdir="0.707107" ydir="-0.707107"/>
        <Spawn x="68.780090" y="381.663940" xdir="0.809018" ydir="-0.587785"/>
        <Spawn x="50.414429" y="351.693909" xdir="0.891007" ydir="-0.453991"/>
        <Spawn x="36.963226" y="319.219818" xdir="0.951057" ydir="-0.309017"/>
        <Spawn x="28.757690" y="285.041321" xdir="0.987689" ydir="-0.156434"/>
        <Spawn x="25.999878" y="249.999985" xdir="1.000001" ydir="0.000000"/>
        <Spawn x="28.757690" y="214.958649" xdir="0.987689" ydir="0.156435"/>
        <Spawn x="36.963226" y="180.780136" xdir="0.951057" ydir="0.309017"/>
        <Spawn x="50.414429" y="148.306046" xdir="0.891007" ydir="0.453991"/>
        <Spawn x="68.780106" y="118.335999" xdir="0.809017" ydir="0.587786"/>
        <Spawn x="91.608002" y="91.607956" xdir="0.707107" ydir="0.707107"/>
        <Spawn x="118.336029" y="68.780045" xdir="0.587785" ydir="0.809018"/>
        <Spawn x="148.306076" y="50.414368" xdir="0.453991" ydir="0.891007"/>
        <Spawn x="180.780182" y="36.963165" xdir="0.309017" ydir="0.951057"/>
        <Spawn x="214.958694" y="28.757629" xdir="0.156434" ydir="0.987689"/>
        <!-- START GRID CODE -->
        <Wall>
          <Point x="250.000000" y="1.000000"/>
          <Point x="288.952179" y="4.065598"/>
          <Point x="326.945251" y="13.186920"/>
          <Point x="363.043671" y="28.139374"/>
          <Point x="396.358582" y="48.554764"/>
          <Point x="426.069641" y="73.930405"/>
          <Point x="451.445282" y="103.641479"/>
          <Point x="471.860687" y="136.956375"/>
          <Point x="486.813110" y="173.054794"/>
          <Point x="495.934448" y="211.047852"/>
          <Point x="499.000061" y="250.000046"/>
          <Point x="495.934448" y="288.952240"/>
          <Point x="486.813110" y="326.945312"/>
          <Point x="471.860657" y="363.043732"/>
          <Point x="451.445251" y="396.358643"/>
          <Point x="426.069580" y="426.069702"/>
          <Point x="396.358521" y="451.445343"/>
          <Point x="363.043610" y="471.860748"/>
          <Point x="326.945190" y="486.813171"/>
          <Point x="288.952118" y="495.934509"/>
          <Point x="249.999908" y="499.000122"/>
          <Point x="211.047699" y="495.934509"/>
          <Point x="173.054626" y="486.813171"/>
          <Point x="136.956207" y="471.860718"/>
          <Point x="103.641296" y="451.445312"/>
          <Point x="73.930206" y="426.069641"/>
          <Point x="48.554550" y="396.358551"/>
          <Point x="28.139145" y="363.043640"/>
          <Point x="13.186707" y="326.945190"/>
          <Point x="4.065384" y="288.952118"/>
          <Point x="0.999786" y="249.999908"/>
          <Point x="4.065399" y="211.047699"/>
          <Point x="13.186737" y="173.054626"/>
          <Point x="28.139206" y="136.956192"/>
          <Point x="48.554626" y="103.641266"/>
          <Point x="73.930298" y="73.930176"/>
          <Point x="103.641403" y="48.554520"/>
          <Point x="136.956329" y="28.139099"/>
          <Point x="173.054779" y="13.186646"/>
          <Point x="211.047867" y="4.065323"/>
          <Point x="250.000092" y="0.999725"/>
        </Wall>
      </Field>
    </World>
  </Map>
</Resource>
</file>

<file path=ArmagetronAdvancedPortable/App/ArmagetronAdvanced/resource/included/Anonymous/polygon/regular/README.txt>Directory for arenas of regular, polygonal type.

Definition: polygonal maps are described in the README one
level up. A regular polygon is a polygon with the highest
possible symmetry: all sides have equal length and all inner
angles have equal size.

See here for a mathematical definition:
http://mathworld.wolfram.com/RegularPolygon.html

This is a very restrictive criterion; That's why it's a
special category in the Anonymous folder. There is not much
creativity involved in doing a regular, polygonal map. 
You can only choose the number of sides and the 
orientation (the size is more or less fixed by our requirement
that maps should be about 500x500 units). 
You get to pick the spawn-points, though.

Use <Map author="Anonymous" category="polygon/regular" ...> 
to categorize your map here.



</file>

<file path=ArmagetronAdvancedPortable/App/ArmagetronAdvanced/resource/included/Anonymous/polygon/regular/diamond-1.0.2.aamap.xml><?xml version="1.0" encoding="utf-8"?>
<!DOCTYPE Resource
  SYSTEM 'AATeam/map-0.2.8.0_rc4.dtd'>
<Resource type="aamap" name="diamond" version="1.0.2" author="Anonymous" category="polygon/regular">
  <Map version="2">
    <!-- Based on the original square map and technically created by z-man.
	         And still technically, this is a square, too ;) 
	         License: Public Domain. Do with it what you want.
         -->
    <World>
      <Field>
        <!-- spawn points stay unmodified from the square -->
        <Spawn x="255" y="50" xdir="0" ydir="1"/>
        <Spawn x="245" y="450" xdir="0" ydir="-1"/>
        <Spawn x="50" y="245" xdir="1" ydir="0"/>
        <Spawn x="450" y="255" xdir="-1" ydir="0"/>
        <Spawn x="305" y="100" xdir="0" ydir="1"/>
        <Spawn x="195" y="400" xdir="0" ydir="-1"/>
        <Spawn x="100" y="195" xdir="1" ydir="0"/>
        <Spawn x="400" y="305" xdir="-1" ydir="0"/>
        <Spawn x="205" y="100" xdir="0" ydir="1"/>
        <Spawn x="295" y="400" xdir="0" ydir="-1"/>
        <Spawn x="100" y="295" xdir="1" ydir="0"/>
        <Spawn x="400" y="205" xdir="-1" ydir="0"/>
        <!-- the corders of the arena get cut off, though. -->
        <Wall>
          <Point x="000" y="250"/>
          <Point x="250" y="500"/>
          <Point x="500" y="250"/>
          <Point x="250" y="000"/>
          <Point x="000" y="250"/>
        </Wall>
      </Field>
    </World>
  </Map>
</Resource>
</file>

<file path=ArmagetronAdvancedPortable/App/ArmagetronAdvanced/resource/included/Anonymous/polygon/regular/square-1.0.1.aamap.xml><?xml version="1.0" encoding="utf-8"?>
<!DOCTYPE Resource
  SYSTEM 'AATeam/map-0.2.8.0_rc4.dtd'>
<Resource type="aamap" name="square" version="1.0.1" author="Anonymous" category="polygon/regular">
  <Map version="2">
    <!-- The original square map, technically created by z-man.
	         Converted to XML by philippeqc.
	         License: Public Domain. Do with it what you want.
        -->
    <World>
      <Field>
        <Spawn x="255" y="50" xdir="0" ydir="1"/>
        <Spawn x="245" y="450" xdir="0" ydir="-1"/>
        <Spawn x="50" y="245" xdir="1" ydir="0"/>
        <Spawn x="450" y="255" xdir="-1" ydir="0"/>
        <Spawn x="305" y="100" xdir="0" ydir="1"/>
        <Spawn x="195" y="400" xdir="0" ydir="-1"/>
        <Spawn x="100" y="195" xdir="1" ydir="0"/>
        <Spawn x="400" y="305" xdir="-1" ydir="0"/>
        <Spawn x="205" y="100" xdir="0" ydir="1"/>
        <Spawn x="295" y="400" xdir="0" ydir="-1"/>
        <Spawn x="100" y="295" xdir="1" ydir="0"/>
        <Spawn x="400" y="205" xdir="-1" ydir="0"/>
        <Wall>
          <Point x="0" y="0"/>
          <Point x="0" y="500"/>
          <Point x="500" y="500"/>
          <Point x="500" y="0"/>
          <Point x="0" y="0"/>
        </Wall>
      </Field>
    </World>
  </Map>
</Resource>
</file>

<file path=ArmagetronAdvancedPortable/App/ArmagetronAdvanced/resource/included/Your_mom/clever/inaktek-0.7.2.aamap.xml><?xml version="1.0" encoding="utf-8"?>
<!DOCTYPE Resource
  SYSTEM 'AATeam/map-0.2.8.0_rc4.dtd'>
<Resource type="aamap" name="inaktek" version="0.7.2" author="Your_mom" category="clever">
  <Map version="2">
    <World>
      <Field>
        <Axes number="8"/>
        <Spawn x="600" y="500" xdir="0" ydir="-1"/>
        <Spawn x="600" y="700" xdir="0" ydir="1"/>
        <Spawn x="700" y="600" xdir="1" ydir="0"/>
        <Spawn x="500" y="600" xdir="-1" ydir="0"/>
        <Spawn x="400" y="100" xdir="1" ydir="0"/>
        <Spawn x="400" y="1100" xdir="1" ydir="0"/>
        <Spawn x="800" y="100" xdir="-1" ydir="0"/>
        <Spawn x="800" y="1100" xdir="-1" ydir="0"/>
        <Spawn x="100" y="800" xdir="0" ydir="-1"/>
        <Spawn x="100" y="400" xdir="0" ydir="1"/>
        <Spawn x="1100" y="800" xdir="0" ydir="-1"/>
        <Spawn x="1100" y="400" xdir="0" ydir="1"/>
        <Wall>
          <Point x="300" y="0"/>
          <Point x="0" y="300"/>
          <Point x="0" y="900"/>
          <Point x="300" y="1200"/>
          <Point x="900" y="1200"/>
          <Point x="1200" y="900"/>
          <Point x="1200" y="300"/>
          <Point x="900" y="0"/>
          <Point x="300" y="0"/>
        </Wall>
        <Wall>
          <Point x="800" y="700"/>
          <Point x="700" y="800"/>
          <Point x="700" y="900"/>
          <Point x="800" y="1000"/>
          <Point x="900" y="1000"/>
          <Point x="1000" y="900"/>
          <Point x="1000" y="800"/>
          <Point x="900" y="700"/>
          <Point x="800" y="700"/>
        </Wall>
        <Wall>
          <Point x="800" y="500"/>
          <Point x="700" y="400"/>
          <Point x="700" y="300"/>
          <Point x="800" y="200"/>
          <Point x="900" y="200"/>
          <Point x="1000" y="300"/>
          <Point x="1000" y="400"/>
          <Point x="900" y="500"/>
          <Point x="800" y="500"/>
        </Wall>
        <Wall>
          <Point x="400" y="500"/>
          <Point x="500" y="400"/>
          <Point x="500" y="300"/>
          <Point x="400" y="200"/>
          <Point x="300" y="200"/>
          <Point x="200" y="300"/>
          <Point x="200" y="400"/>
          <Point x="300" y="500"/>
          <Point x="400" y="500"/>
        </Wall>
        <Wall>
          <Point x="400" y="700"/>
          <Point x="500" y="800"/>
          <Point x="500" y="900"/>
          <Point x="400" y="1000"/>
          <Point x="300" y="1000"/>
          <Point x="200" y="900"/>
          <Point x="200" y="800"/>
          <Point x="300" y="700"/>
          <Point x="400" y="700"/>
        </Wall>
      </Field>
    </World>
  </Map>
</Resource>
</file>

<file path=ArmagetronAdvancedPortable/App/ArmagetronAdvanced/resource/included/Your_mom/clever/repeat-0.3.2.aamap.xml><?xml version="1.0" encoding="utf-8"?>
<!DOCTYPE Resource
  SYSTEM 'AATeam/map-0.2.8.0_rc4.dtd'>
<Resource type="aamap" name="repeat" version="0.3.2" author="Your_mom" category="clever">
  <Map version="2">
    <World>
      <Field>
        <Axes number="4"/>
        <Spawn x="255" y="50" xdir="0" ydir="1"/>
        <Spawn x="245" y="450" xdir="0" ydir="-1"/>
        <Spawn x="50" y="245" xdir="1" ydir="0"/>
        <Spawn x="450" y="255" xdir="-1" ydir="0"/>
        <Spawn x="305" y="100" xdir="0" ydir="1"/>
        <Spawn x="195" y="400" xdir="0" ydir="-1"/>
        <Spawn x="100" y="195" xdir="1" ydir="0"/>
        <Spawn x="400" y="305" xdir="-1" ydir="0"/>
        <Spawn x="205" y="100" xdir="0" ydir="1"/>
        <Spawn x="295" y="400" xdir="0" ydir="-1"/>
        <Spawn x="100" y="295" xdir="1" ydir="0"/>
        <Spawn x="400" y="205" xdir="-1" ydir="0"/>
        <Wall>
          <Point x="0" y="0"/>
          <Point x="700" y="0"/>
          <Point x="700" y="700"/>
          <Point x="0" y="700"/>
          <Point x="0" y="0"/>
        </Wall>
        <Wall>
          <Point x="100" y="300"/>
          <Point x="100" y="100"/>
          <Point x="300" y="100"/>
        </Wall>
        <Wall>
          <Point x="100" y="400"/>
          <Point x="100" y="600"/>
          <Point x="300" y="600"/>
        </Wall>
        <Wall>
          <Point x="400" y="600"/>
          <Point x="600" y="600"/>
          <Point x="600" y="400"/>
        </Wall>
        <Wall>
          <Point x="400" y="100"/>
          <Point x="600" y="100"/>
          <Point x="600" y="300"/>
        </Wall>
        <Wall>
          <Point x="200" y="300"/>
          <Point x="200" y="200"/>
          <Point x="300" y="200"/>
        </Wall>
        <Wall>
          <Point x="200" y="400"/>
          <Point x="200" y="500"/>
          <Point x="300" y="500"/>
        </Wall>
        <Wall>
          <Point x="500" y="400"/>
          <Point x="500" y="500"/>
          <Point x="400" y="500"/>
        </Wall>
        <Wall>
          <Point x="500" y="300"/>
          <Point x="500" y="200"/>
          <Point x="400" y="200"/>
        </Wall>
      </Field>
    </World>
  </Map>
</Resource>
</file>

<file path=ArmagetronAdvancedPortable/App/ArmagetronAdvanced/resource/included/Z-Man/fortress/for_old_clients-0.1.0.aamap.xml><?xml version="1.0" encoding="utf-8"?>
<!DOCTYPE Resource
  SYSTEM 'AATeam/map-0.2.8.0_rc4.dtd'>
<Resource type="aamap" name="for_old_clients" version="0.1.0" author="Z-Man" category="fortress">
  <Map version="2">
    <!-- The original square map, technically created by z-man.
		     Converted to XML by philippeqc.
		     Turned into a fortress map by z-man.
		 To make this compatible with old clients, you need to set WIN_ZONE_INITIAL_SIZE to
		 40 * exp(ln(2) * SIZE_FACTOR/2) (that's 40 for SIZE_FACTOR=0)
		 and WIN_ZONE_EXPANSION to 0.
		 For compatibility with 0.2.8_beta1/2, you need to copy the
		 map over square-1.0.1.aamap.xml instead of changing MAP_FILE.
		 License: Do with it what you want.-->
    <Settings>
      <Setting name="TEAMS_MIN" value="2"/>
      <Setting name="TEAMS_MAX" value="2"/>
      <Setting name="NUM_AIS" value="0"/>
      <Setting name="SP_TEAMS_MIN" value="2"/>
      <Setting name="SP_TEAMS_MAX" value="2"/>
      <Setting name="SP_NUM_AIS" value="0"/>
      <Setting name="SP_MIN_PLAYERS" value="0"/>
      <Setting name="WIN_ZONE_EXPANSION" value="0"/>
      <Setting name="MAP_FILE_OVERRIDE" value="0"/>
    </Settings>
    <World>
      <Field>
        <Spawn x="255" y="50" xdir="0" ydir="1"/>
        <Spawn x="245" y="450" xdir="0" ydir="-1"/>
        <Wall>
          <Point x="0" y="0"/>
          <Point x="0" y="500"/>
          <Point x="500" y="500"/>
          <Point x="500" y="0"/>
          <Point x="0" y="0"/>
        </Wall>
        <Zone effect="fortress">
          <ShapeCircle radius="40">
            <Point x="250" y="50"/>
          </ShapeCircle>
        </Zone>
        <Zone effect="fortress">
          <ShapeCircle radius="40">
            <Point x="250" y="450"/>
          </ShapeCircle>
        </Zone>
      </Field>
    </World>
  </Map>
</Resource>
</file>

<file path=ArmagetronAdvancedPortable/App/ArmagetronAdvanced/resource/included/Z-Man/fortress/fourfold_for_old_clients-0.1.0.aamap.xml><?xml version="1.0" encoding="utf-8"?>
<!DOCTYPE Resource
  SYSTEM 'AATeam/map-0.2.8.0_rc4.dtd'>
<Resource type="aamap" name="fourfold_for_old_clients" version="0.1.0" author="Z-Man" category="fortress">
  <Map version="2">
    <!-- The original square map, technically created by z-man.
		     Converted to XML by philippeqc.
		     Turned into a fortress map by z-man.
		 To make this compatible with old clients, you need to set WIN_ZONE_INITIAL_SIZE to
		 40 * exp(ln(2) * SIZE_FACTOR/2) (that's 40 for SIZE_FACTOR=0)
		 and WIN_ZONE_EXPANSION to 0.
		 For compatibility with 0.2.8_beta1/2, you need to copy the
		 map over square-1.0.1.aamap.xml instead of changing MAP_FILE.
		 License: Do with it what you want.-->
    <Settings>
      <Setting name="TEAMS_MIN" value="4"/>
      <Setting name="TEAMS_MAX" value="4"/>
      <Setting name="NUM_AIS" value="0"/>
      <Setting name="SP_TEAMS_MIN" value="4"/>
      <Setting name="SP_TEAMS_MAX" value="4"/>
      <Setting name="SP_NUM_AIS" value="0"/>
      <Setting name="SP_MIN_PLAYERS" value="0"/>
      <Setting name="WIN_ZONE_EXPANSION" value="0"/>
      <Setting name="MAP_FILE_OVERRIDE" value="0"/>
    </Settings>
    <World>
      <Field>
        <Spawn x="100" y="100" xdir="0" ydir="1"/>
        <Spawn x="400" y="100" xdir="-1" ydir="0"/>
        <Spawn x="400" y="400" xdir="0" ydir="-1"/>
        <Spawn x="100" y="400" xdir="1" ydir="0"/>
        <Wall>
          <Point x="0" y="0"/>
          <Point x="0" y="500"/>
          <Point x="500" y="500"/>
          <Point x="500" y="0"/>
          <Point x="0" y="0"/>
        </Wall>
        <Zone effect="fortress">
          <ShapeCircle radius="40">
            <Point x="100" y="100"/>
          </ShapeCircle>
        </Zone>
        <Zone effect="fortress">
          <ShapeCircle radius="40">
            <Point x="400" y="100"/>
          </ShapeCircle>
        </Zone>
        <Zone effect="fortress">
          <ShapeCircle radius="40">
            <Point x="400" y="400"/>
          </ShapeCircle>
        </Zone>
        <Zone effect="fortress">
          <ShapeCircle radius="40">
            <Point x="100" y="400"/>
          </ShapeCircle>
        </Zone>
      </Field>
    </World>
  </Map>
</Resource>
</file>

<file path=ArmagetronAdvancedPortable/App/ArmagetronAdvanced/resource/included/Z-Man/fortress/sumo_4x4-0.1.1.aamap.xml><?xml version="1.0" encoding="utf-8"?>
<!DOCTYPE Resource
  SYSTEM 'AATeam/map-0.2.8.0_rc4.dtd'>
<Resource type="aamap" name="sumo_4x4" version="0.1.1" author="Z-Man" category="fortress">
  <Map version="2">
    <!-- The original square map, technically created by z-man.
		     Converted to XML by philippeqc.
		     Turned into a fortress sumo (two players fight for the same space) map by z-man.
             It's intended for one on one fortress attack and defense training.
             Make sure that the fortress conquest settings are so that one attacker can't
             take the zone against one defender.
		 To make this compatible with old clients, you need to set WIN_ZONE_INITIAL_SIZE to
		 40 * exp(ln(2) * SIZE_FACTOR/2) (that's 40 for SIZE_FACTOR=0)
		 and WIN_ZONE_EXPANSION to -WIN_ZONE_INITIAL_SIZE/100.
		 For compatibility with 0.2.8_beta1/2, you need to copy the
		 map over square-1.0.1.aamap.xml instead of changing MAP_FILE.
		 License: Do with it what you want.
	     <Setting name="TEAMS_MIN" value="2" />
         <Setting name="SP_TEAMS_MIN" value="2" />
         -->
    <Settings>
      <Setting name="MAP_FILE_OVERRIDE" value="0"/>
      <Setting name="FORTRESS_MAX_PER_TEAM" value="1"/>
      <Setting name="SPAWN_POINT_GROUP_SIZE" value="4"/>
    </Settings>
    <World>
      <Field>
        <Spawn x="180" y="170" xdir="0" ydir="-1"/>
        <Spawn x="120" y="130" xdir="0" ydir="1"/>
        <Spawn x="170" y="120" xdir="-1" ydir="0"/>
        <Spawn x="130" y="180" xdir="1" ydir="0"/>
        <Spawn x="320" y="130" xdir="0" ydir="1"/>
        <Spawn x="380" y="170" xdir="0" ydir="-1"/>
        <Spawn x="370" y="120" xdir="-1" ydir="0"/>
        <Spawn x="330" y="180" xdir="1" ydir="0"/>
        <Spawn x="370" y="320" xdir="-1" ydir="0"/>
        <Spawn x="330" y="380" xdir="1" ydir="0"/>
        <Spawn x="320" y="330" xdir="0" ydir="1"/>
        <Spawn x="380" y="370" xdir="0" ydir="-1"/>
        <Spawn x="130" y="380" xdir="1" ydir="0"/>
        <Spawn x="170" y="320" xdir="-1" ydir="0"/>
        <Spawn x="120" y="330" xdir="0" ydir="1"/>
        <Spawn x="180" y="370" xdir="0" ydir="-1"/>
        <Wall>
          <Point x="0" y="0"/>
          <Point x="0" y="500"/>
          <Point x="500" y="500"/>
          <Point x="500" y="0"/>
          <Point x="0" y="0"/>
        </Wall>
        <Zone effect="fortress">
          <ShapeCircle radius="40" growth="-0.4">
            <Point x="350" y="350"/>
          </ShapeCircle>
        </Zone>
        <Zone effect="fortress">
          <ShapeCircle radius="40" growth="-0.4">
            <Point x="350" y="350"/>
          </ShapeCircle>
        </Zone>
        <Zone effect="fortress">
          <ShapeCircle radius="40" growth="-0.4">
            <Point x="350" y="350"/>
          </ShapeCircle>
        </Zone>
        <Zone effect="fortress">
          <ShapeCircle radius="40" growth="-0.4">
            <Point x="350" y="350"/>
          </ShapeCircle>
        </Zone>
        <Zone effect="fortress">
          <ShapeCircle radius="40" growth="-0.4">
            <Point x="150" y="150"/>
          </ShapeCircle>
        </Zone>
        <Zone effect="fortress">
          <ShapeCircle radius="40" growth="-0.4">
            <Point x="150" y="150"/>
          </ShapeCircle>
        </Zone>
        <Zone effect="fortress">
          <ShapeCircle radius="40" growth="-0.4">
            <Point x="150" y="150"/>
          </ShapeCircle>
        </Zone>
        <Zone effect="fortress">
          <ShapeCircle radius="40" growth="-0.4">
            <Point x="150" y="150"/>
          </ShapeCircle>
        </Zone>
        <Zone effect="fortress">
          <ShapeCircle radius="40" growth="-0.4">
            <Point x="350" y="150"/>
          </ShapeCircle>
        </Zone>
        <Zone effect="fortress">
          <ShapeCircle radius="40" growth="-0.4">
            <Point x="350" y="150"/>
          </ShapeCircle>
        </Zone>
        <Zone effect="fortress">
          <ShapeCircle radius="40" growth="-0.4">
            <Point x="350" y="150"/>
          </ShapeCircle>
        </Zone>
        <Zone effect="fortress">
          <ShapeCircle radius="40" growth="-0.4">
            <Point x="350" y="150"/>
          </ShapeCircle>
        </Zone>
        <Zone effect="fortress">
          <ShapeCircle radius="40" growth="-0.4">
            <Point x="150" y="350"/>
          </ShapeCircle>
        </Zone>
        <Zone effect="fortress">
          <ShapeCircle radius="40" growth="-0.4">
            <Point x="150" y="350"/>
          </ShapeCircle>
        </Zone>
        <Zone effect="fortress">
          <ShapeCircle radius="40" growth="-0.4">
            <Point x="150" y="350"/>
          </ShapeCircle>
        </Zone>
        <Zone effect="fortress">
          <ShapeCircle radius="40" growth="-0.4">
            <Point x="150" y="350"/>
          </ShapeCircle>
        </Zone>
        <!-- 
				<Zone effect="win">
					<ShapeCircle radius="40" growth="-0.4">
						<Point x="250" y="250" />
					</ShapeCircle>
				</Zone>
            -->
      </Field>
    </World>
  </Map>
</Resource>
</file>

<file path=ArmagetronAdvancedPortable/App/ArmagetronAdvanced/resource/included/Z-Man/fortress/sumo_8x2-0.1.0.aamap.xml><?xml version="1.0" encoding="utf-8"?>
<!DOCTYPE Resource
  SYSTEM 'AATeam/map-0.2.8.0_rc4.dtd'>
<Resource type="aamap" name="sumo_8x2" version="0.1.0" author="Z-Man" category="fortress">
  <Map version="2">
    <!-- The original square map, technically created by z-man.
		     Converted to XML by philippeqc.
		     Turned into a fortress sumo (two players fight for the same space) map by z-man.
             It's intended for one on one fortress attack and defense training.
             Make sure that the fortress conquest settings are so that one attacker can't
             take the zone against one defender.
		 To make this compatible with old clients, you need to set WIN_ZONE_INITIAL_SIZE to
		 40 * exp(ln(2) * SIZE_FACTOR/2) (that's 40 for SIZE_FACTOR=0)
		 and WIN_ZONE_EXPANSION to -WIN_ZONE_INITIAL_SIZE/100.
		 For compatibility with 0.2.8_beta1/2, you need to copy the
		 map over square-1.0.1.aamap.xml instead of changing MAP_FILE.
		 License: Do with it what you want.
	     <Setting name="TEAMS_MIN" value="2" />
         <Setting name="SP_TEAMS_MIN" value="2" />
         -->
    <Settings>
      <Setting name="MAP_FILE_OVERRIDE" value="0"/>
      <Setting name="FORTRESS_MAX_PER_TEAM" value="1"/>
    </Settings>
    <World>
      <Field>
        <Spawn x="50" y="150" xdir="0" ydir="-1"/>
        <Spawn x="50" y="150" xdir="0" ydir="1"/>
        <Spawn x="50" y="350" xdir="0" ydir="-1"/>
        <Spawn x="50" y="350" xdir="0" ydir="1"/>
        <Spawn x="150" y="450" xdir="-1" ydir="0"/>
        <Spawn x="150" y="450" xdir="1" ydir="0"/>
        <Spawn x="350" y="450" xdir="-1" ydir="0"/>
        <Spawn x="350" y="450" xdir="1" ydir="0"/>
        <Spawn x="450" y="350" xdir="0" ydir="1"/>
        <Spawn x="450" y="350" xdir="0" ydir="-1"/>
        <Spawn x="450" y="150" xdir="0" ydir="1"/>
        <Spawn x="450" y="150" xdir="0" ydir="-1"/>
        <Spawn x="350" y="50" xdir="1" ydir="0"/>
        <Spawn x="350" y="50" xdir="-1" ydir="0"/>
        <Spawn x="150" y="50" xdir="1" ydir="0"/>
        <Spawn x="150" y="50" xdir="-1" ydir="0"/>
        <Wall>
          <Point x="0" y="0"/>
          <Point x="0" y="500"/>
          <Point x="500" y="500"/>
          <Point x="500" y="0"/>
          <Point x="0" y="0"/>
        </Wall>
        <Zone effect="fortress">
          <ShapeCircle radius="20" growth="-0.2">
            <Point x="50" y="350"/>
          </ShapeCircle>
        </Zone>
        <Zone effect="fortress">
          <ShapeCircle radius="20" growth="-0.2">
            <Point x="50" y="350"/>
          </ShapeCircle>
        </Zone>
        <Zone effect="fortress">
          <ShapeCircle radius="20" growth="-0.2">
            <Point x="450" y="350"/>
          </ShapeCircle>
        </Zone>
        <Zone effect="fortress">
          <ShapeCircle radius="20" growth="-0.2">
            <Point x="450" y="350"/>
          </ShapeCircle>
        </Zone>
        <Zone effect="fortress">
          <ShapeCircle radius="20" growth="-0.2">
            <Point x="350" y="50"/>
          </ShapeCircle>
        </Zone>
        <Zone effect="fortress">
          <ShapeCircle radius="20" growth="-0.2">
            <Point x="350" y="50"/>
          </ShapeCircle>
        </Zone>
        <Zone effect="fortress">
          <ShapeCircle radius="20" growth="-0.2">
            <Point x="350" y="450"/>
          </ShapeCircle>
        </Zone>
        <Zone effect="fortress">
          <ShapeCircle radius="20" growth="-0.2">
            <Point x="350" y="450"/>
          </ShapeCircle>
        </Zone>
        <Zone effect="fortress">
          <ShapeCircle radius="20" growth="-0.2">
            <Point x="50" y="150"/>
          </ShapeCircle>
        </Zone>
        <Zone effect="fortress">
          <ShapeCircle radius="20" growth="-0.2">
            <Point x="50" y="150"/>
          </ShapeCircle>
        </Zone>
        <Zone effect="fortress">
          <ShapeCircle radius="20" growth="-0.2">
            <Point x="450" y="150"/>
          </ShapeCircle>
        </Zone>
        <Zone effect="fortress">
          <ShapeCircle radius="20" growth="-0.2">
            <Point x="450" y="150"/>
          </ShapeCircle>
        </Zone>
        <Zone effect="fortress">
          <ShapeCircle radius="20" growth="-0.2">
            <Point x="150" y="50"/>
          </ShapeCircle>
        </Zone>
        <Zone effect="fortress">
          <ShapeCircle radius="20" growth="-0.2">
            <Point x="150" y="50"/>
          </ShapeCircle>
        </Zone>
        <Zone effect="fortress">
          <ShapeCircle radius="20" growth="-0.2">
            <Point x="150" y="450"/>
          </ShapeCircle>
        </Zone>
        <Zone effect="fortress">
          <ShapeCircle radius="20" growth="-0.2">
            <Point x="150" y="450"/>
          </ShapeCircle>
        </Zone>
        <Zone effect="win">
          <ShapeCircle radius="20" growth="-0.2">
            <Point x="250" y="250"/>
          </ShapeCircle>
        </Zone>
      </Field>
    </World>
  </Map>
</Resource>
</file>

<file path=ArmagetronAdvancedPortable/App/ArmagetronAdvanced/resource/included/Z-Man/fortress/zonetest-0.1.0.aamap.xml><?xml version="1.0" encoding="utf-8"?>
<!DOCTYPE Resource
  SYSTEM 'AATeam/map-0.2.8.0_rc4.dtd'>
<Resource type="aamap" name="zonetest" version="0.1.0" author="Z-Man" category="fortress">
  <Map version="2">
    <!-- Test map for base zones.
	         License: Do with it what you want.                          -->
    <Settings>
      <Setting name="TEAMS_MIN" value="2"/>
      <Setting name="TEAMS_MAX" value="2"/>
      <Setting name="NUM_AIS" value="0"/>
      <Setting name="SP_TEAMS_MIN" value="2"/>
      <Setting name="SP_TEAMS_MAX" value="2"/>
      <Setting name="SP_NUM_AIS" value="0"/>
    </Settings>
    <World>
      <Field>
        <Spawn x="-300" y="1" xdir="1" ydir="0"/>
        <Spawn x="300" y="-1" xdir="-1" ydir="0"/>
        <Wall>
          <Point x="-400" y="150"/>
          <Point x="400" y="150"/>
          <Point x="400" y="-150"/>
          <Point x="-400" y="-150"/>
          <Point x="-400" y="150"/>
        </Wall>
        <!--
				<Wall height="4">
					<Point	x="-400"	y="120"	/>
					<Point	x="-400"	y="-120"	/>
				</Wall>
				<Wall height="4">
					<Point	x="400"	y="120"	/>
					<Point	x="400"	y="-120"	/>
				</Wall>
	        -->
        <Wall height="4">
          <Point x="-300" y="70"/>
          <Point x="-50" y="70"/>
        </Wall>
        <Wall height="4">
          <Point x="300" y="70"/>
          <Point x="50" y="70"/>
        </Wall>
        <Wall height="4">
          <Point x="-300" y="-70"/>
          <Point x="-50" y="-70"/>
        </Wall>
        <Wall height="4">
          <Point x="300" y="-70"/>
          <Point x="50" y="-70"/>
        </Wall>
        <Zone effect="fortress">
          <ShapeCircle radius="40">
            <Point x="-350" y="0"/>
          </ShapeCircle>
        </Zone>
        <Zone effect="fortress">
          <ShapeCircle radius="40">
            <Point x="350" y="0"/>
          </ShapeCircle>
        </Zone>
        <Zone effect="fortress">
          <ShapeCircle radius="100" growth="-4">
            <Point x="-150" y="0"/>
          </ShapeCircle>
        </Zone>
        <Zone effect="fortress">
          <ShapeCircle radius="100" growth="-4">
            <Point x="150" y="0"/>
          </ShapeCircle>
        </Zone>
      </Field>
    </World>
  </Map>
</Resource>
</file>

<file path=ArmagetronAdvancedPortable/App/ArmagetronAdvanced/stdout.txt>Trying to start sound. Just restart Armagetron Advanced in case of crash.

</file>

<file path=ArmagetronAdvancedPortable/App/readme.txt>The files in this directory are necessary for the portable application to
function.  There is normally no need to directly access or alter any of the
files within these directories.

</file>

<file path=ArmagetronAdvanced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ArmagetronAdvanced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ArmagetronAdvancedPortable.exe called ArmagetronAdvancedPortable.ini.
If you are happy with the default options, it is not necessary, though.  There
is an example INI included with this package to get you started.  To use it,
copy AppNamePortable.ini from this directory to ArmagetronAdvancedPortable.ini next to
ArmagetronAdvancedPortable.exe.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AutoDrumPortable/App/AutoDrum/license.txt>		  GNU LESSER GENERAL PUBLIC LICENSE
		       Version 2.1, February 1999

 Copyright (C) 1991, 1999 Free Software Foundation, Inc.
     59 Temple Place, Suite 330, Boston, MA  02111-1307  USA
 Everyone is permitted to copy and distribute verbatim copies
 of this license document, but changing it is not allowed.

[This is the first released version of the Lesser GPL.  It also counts
 as the successor of the GNU Library Public License, version 2, hence
 the version number 2.1.]

			    Preamble

  The licenses for most software are designed to take away your
freedom to share and change it.  By contrast, the GNU General Public
Licenses are intended to guarantee your freedom to share and change
free software--to make sure the software is free for all its users.

  This license, the Lesser General Public License, applies to some
specially designated software packages--typically libraries--of the
Free Software Foundation and other authors who decide to use it.  You
can use it too, but we suggest you first think carefully about whether
this license or the ordinary General Public License is the better
strategy to use in any particular case, based on the explanations below.

  When we speak of free software, we are referring to freedom of use,
not price.  Our General Public Licenses are designed to make sure that
you have the freedom to distribute copies of free software (and charge
for this service if you wish); that you receive source code or can get
it if you want it; that you can change the software and use pieces of
it in new free programs; and that you are informed that you can do
these things.

  To protect your rights, we need to make restrictions that forbid
distributors to deny you these rights or to ask you to surrender these
rights.  These restrictions translate to certain responsibilities for
you if you distribute copies of the library or if you modify it.

  For example, if you distribute copies of the library, whether gratis
or for a fee, you must give the recipients all the rights that we gave
you.  You must make sure that they, too, receive or can get the source
code.  If you link other code with the library, you must provide
complete object files to the recipients, so that they can relink them
with the library after making changes to the library and recompiling
it.  And you must show them these terms so they know their rights.

  We protect your rights with a two-step method: (1) we copyright the
library, and (2) we offer you this license, which gives you legal
permission to copy, distribute and/or modify the library.

  To protect each distributor, we want to make it very clear that
there is no warranty for the free library.  Also, if the library is
modified by someone else and passed on, the recipients should know
that what they have is not the original version, so that the original
author's reputation will not be affected by problems that might be
introduced by others.

  Finally, software patents pose a constant threat to the existence of
any free program.  We wish to make sure that a company cannot
effectively restrict the users of a free program by obtaining a
restrictive license from a patent holder.  Therefore, we insist that
any patent license obtained for a version of the library must be
consistent with the full freedom of use specified in this license.

  Most GNU software, including some libraries, is covered by the
ordinary GNU General Public License.  This license, the GNU Lesser
General Public License, applies to certain designated libraries, and
is quite different from the ordinary General Public License.  We use
this license for certain libraries in order to permit linking those
libraries into non-free programs.

  When a program is linked with a library, whether statically or using
a shared library, the combination of the two is legally speaking a
combined work, a derivative of the original library.  The ordinary
General Public License therefore permits such linking only if the
entire combination fits its criteria of freedom.  The Lesser General
Public License permits more lax criteria for linking other code with
the library.

  We call this license the "Lesser" General Public License because it
does Less to protect the user's freedom than the ordinary General
Public License.  It also provides other free software developers Less
of an advantage over competing non-free programs.  These disadvantages
are the reason we use the ordinary General Public License for many
libraries.  However, the Lesser license provides advantages in certain
special circumstances.

  For example, on rare occasions, there may be a special need to
encourage the widest possible use of a certain library, so that it becomes
a de-facto standard.  To achieve this, non-free programs must be
allowed to use the library.  A more frequent case is that a free
library does the same job as widely used non-free libraries.  In this
case, there is little to gain by limiting the free library to free
software only, so we use the Lesser General Public License.

  In other cases, permission to use a particular library in non-free
programs enables a greater number of people to use a large body of
free software.  For example, permission to use the GNU C Library in
non-free programs enables many more people to use the whole GNU
operating system, as well as its variant, the GNU/Linux operating
system.

  Although the Lesser General Public License is Less protective of the
users' freedom, it does ensure that the user of a program that is
linked with the Library has the freedom and the wherewithal to run
that program using a modified version of the Library.

  The precise terms and conditions for copying, distribution and
modification follow.  Pay close attention to the difference between a
"work based on the library" and a "work that uses the library".  The
former contains code derived from the library, whereas the latter must
be combined with the library in order to run.

		  GNU LESSER GENERAL PUBLIC LICENSE
   TERMS AND CONDITIONS FOR COPYING, DISTRIBUTION AND MODIFICATION

  0. This License Agreement applies to any software library or other
program which contains a notice placed by the copyright holder or
other authorized party saying it may be distributed under the terms of
this Lesser General Public License (also called "this License").
Each licensee is addressed as "you".

  A "library" means a collection of software functions and/or data
prepared so as to be conveniently linked with application programs
(which use some of those functions and data) to form executables.

  The "Library", below, refers to any such software library or work
which has been distributed under these terms.  A "work based on the
Library" means either the Library or any derivative work under
copyright law: that is to say, a work containing the Library or a
portion of it, either verbatim or with modifications and/or translated
straightforwardly into another language.  (Hereinafter, translation is
included without limitation in the term "modification".)

  "Source code" for a work means the preferred form of the work for
making modifications to it.  For a library, complete source code means
all the source code for all modules it contains, plus any associated
interface definition files, plus the scripts used to control compilation
and installation of the library.

  Activities other than copying, distribution and modification are not
covered by this License; they are outside its scope.  The act of
running a program using the Library is not restricted, and output from
such a program is covered only if its contents constitute a work based
on the Library (independent of the use of the Library in a tool for
writing it).  Whether that is true depends on what the Library does
and what the program that uses the Library does.
  
  1. You may copy and distribute verbatim copies of the Library's
complete source code as you receive it, in any medium, provided that
you conspicuously and appropriately publish on each copy an
appropriate copyright notice and disclaimer of warranty; keep intact
all the notices that refer to this License and to the absence of any
warranty; and distribute a copy of this License along with the
Library.

  You may charge a fee for the physical act of transferring a copy,
and you may at your option offer warranty protection in exchange for a
fee.

  2. You may modify your copy or copies of the Library or any portion
of it, thus forming a work based on the Library, and copy and
distribute such modifications or work under the terms of Section 1
above, provided that you also meet all of these conditions:

    a) The modified work must itself be a software library.

    b) You must cause the files modified to carry prominent notices
    stating that you changed the files and the date of any change.

    c) You must cause the whole of the work to be licensed at no
    charge to all third parties under the terms of this License.

    d) If a facility in the modified Library refers to a function or a
    table of data to be supplied by an application program that uses
    the facility, other than as an argument passed when the facility
    is invoked, then you must make a good faith effort to ensure that,
    in the event an application does not supply such function or
    table, the facility still operates, and performs whatever part of
    its purpose remains meaningful.

    (For example, a function in a library to compute square roots has
    a purpose that is entirely well-defined independent of the
    application.  Therefore, Subsection 2d requires that any
    application-supplied function or table used by this function must
    be optional: if the application does not supply it, the square
    root function must still compute square roots.)

These requirements apply to the modified work as a whole.  If
identifiable sections of that work are not derived from the Library,
and can be reasonably considered independent and separate works in
themselves, then this License, and its terms, do not apply to those
sections when you distribute them as separate works.  But when you
distribute the same sections as part of a whole which is a work based
on the Library,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Library.

In addition, mere aggregation of another work not based on the Library
with the Library (or with a work based on the Library) on a volume of
a storage or distribution medium does not bring the other work under
the scope of this License.

  3. You may opt to apply the terms of the ordinary GNU General Public
License instead of this License to a given copy of the Library.  To do
this, you must alter all the notices that refer to this License, so
that they refer to the ordinary GNU General Public License, version 2,
instead of to this License.  (If a newer version than version 2 of the
ordinary GNU General Public License has appeared, then you can specify
that version instead if you wish.)  Do not make any other change in
these notices.

  Once this change is made in a given copy, it is irreversible for
that copy, so the ordinary GNU General Public License applies to all
subsequent copies and derivative works made from that copy.

  This option is useful when you wish to copy part of the code of
the Library into a program that is not a library.

  4. You may copy and distribute the Library (or a portion or
derivative of it, under Section 2) in object code or executable form
under the terms of Sections 1 and 2 above provided that you accompany
it with the complete corresponding machine-readable source code, which
must be distributed under the terms of Sections 1 and 2 above on a
medium customarily used for software interchange.

  If distribution of object code is made by offering access to copy
from a designated place, then offering equivalent access to copy the
source code from the same place satisfies the requirement to
distribute the source code, even though third parties are not
compelled to copy the source along with the object code.

  5. A program that contains no derivative of any portion of the
Library, but is designed to work with the Library by being compiled or
linked with it, is called a "work that uses the Library".  Such a
work, in isolation, is not a derivative work of the Library, and
therefore falls outside the scope of this License.

  However, linking a "work that uses the Library" with the Library
creates an executable that is a derivative of the Library (because it
contains portions of the Library), rather than a "work that uses the
library".  The executable is therefore covered by this License.
Section 6 states terms for distribution of such executables.

  When a "work that uses the Library" uses material from a header file
that is part of the Library, the object code for the work may be a
derivative work of the Library even though the source code is not.
Whether this is true is especially significant if the work can be
linked without the Library, or if the work is itself a library.  The
threshold for this to be true is not precisely defined by law.

  If such an object file uses only numerical parameters, data
structure layouts and accessors, and small macros and small inline
functions (ten lines or less in length), then the use of the object
file is unrestricted, regardless of whether it is legally a derivative
work.  (Executables containing this object code plus portions of the
Library will still fall under Section 6.)

  Otherwise, if the work is a derivative of the Library, you may
distribute the object code for the work under the terms of Section 6.
Any executables containing that work also fall under Section 6,
whether or not they are linked directly with the Library itself.

  6. As an exception to the Sections above, you may also combine or
link a "work that uses the Library" with the Library to produce a
work containing portions of the Library, and distribute that work
under terms of your choice, provided that the terms permit
modification of the work for the customer's own use and reverse
engineering for debugging such modifications.

  You must give prominent notice with each copy of the work that the
Library is used in it and that the Library and its use are covered by
this License.  You must supply a copy of this License.  If the work
during execution displays copyright notices, you must include the
copyright notice for the Library among them, as well as a reference
directing the user to the copy of this License.  Also, you must do one
of these things:

    a) Accompany the work with the complete corresponding
    machine-readable source code for the Library including whatever
    changes were used in the work (which must be distributed under
    Sections 1 and 2 above); and, if the work is an executable linked
    with the Library, with the complete machine-readable "work that
    uses the Library", as object code and/or source code, so that the
    user can modify the Library and then relink to produce a modified
    executable containing the modified Library.  (It is understood
    that the user who changes the contents of definitions files in the
    Library will not necessarily be able to recompile the application
    to use the modified definitions.)

    b) Use a suitable shared library mechanism for linking with the
    Library.  A suitable mechanism is one that (1) uses at run time a
    copy of the library already present on the user's computer system,
    rather than copying library functions into the executable, and (2)
    will operate properly with a modified version of the library, if
    the user installs one, as long as the modified version is
    interface-compatible with the version that the work was made with.

    c) Accompany the work with a written offer, valid for at
    least three years, to give the same user the materials
    specified in Subsection 6a, above, for a charge no more
    than the cost of performing this distribution.

    d) If distribution of the work is made by offering access to copy
    from a designated place, offer equivalent access to copy the above
    specified materials from the same place.

    e) Verify that the user has already received a copy of these
    materials or that you have already sent this user a copy.

  For an executable, the required form of the "work that uses the
Library" must include any data and utility programs needed for
reproducing the executable from it.  However, as a special exception,
the materials to be distributed need not include anything that is
normally distributed (in either source or binary form) with the major
components (compiler, kernel, and so on) of the operating system on
which the executable runs, unless that component itself accompanies
the executable.

  It may happen that this requirement contradicts the license
restrictions of other proprietary libraries that do not normally
accompany the operating system.  Such a contradiction means you cannot
use both them and the Library together in an executable that you
distribute.

  7. You may place library facilities that are a work based on the
Library side-by-side in a single library together with other library
facilities not covered by this License, and distribute such a combined
library, provided that the separate distribution of the work based on
the Library and of the other library facilities is otherwise
permitted, and provided that you do these two things:

    a) Accompany the combined library with a copy of the same work
    based on the Library, uncombined with any other library
    facilities.  This must be distributed under the terms of the
    Sections above.

    b) Give prominent notice with the combined library of the fact
    that part of it is a work based on the Library, and explaining
    where to find the accompanying uncombined form of the same work.

  8. You may not copy, modify, sublicense, link with, or distribute
the Library except as expressly provided under this License.  Any
attempt otherwise to copy, modify, sublicense, link with, or
distribute the Library is void, and will automatically terminate your
rights under this License.  However, parties who have received copies,
or rights, from you under this License will not have their licenses
terminated so long as such parties remain in full compliance.

  9. You are not required to accept this License, since you have not
signed it.  However, nothing else grants you permission to modify or
distribute the Library or its derivative works.  These actions are
prohibited by law if you do not accept this License.  Therefore, by
modifying or distributing the Library (or any work based on the
Library), you indicate your acceptance of this License to do so, and
all its terms and conditions for copying, distributing or modifying
the Library or works based on it.

  10. Each time you redistribute the Library (or any work based on the
Library), the recipient automatically receives a license from the
original licensor to copy, distribute, link with or modify the Library
subject to these terms and conditions.  You may not impose any further
restrictions on the recipients' exercise of the rights granted herein.
You are not responsible for enforcing compliance by third parties with
this License.

  11.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Library at all.  For example, if a patent
license would not permit royalty-free redistribution of the Library by
all those who receive copies directly or indirectly through you, then
the only way you could satisfy both it and this License would be to
refrain entirely from distribution of the Library.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12. If the distribution and/or use of the Library is restricted in
certain countries either by patents or by copyrighted interfaces, the
original copyright holder who places the Library under this License may add
an explicit geographical distribution limitation excluding those countries,
so that distribution is permitted only in or among countries not thus
excluded.  In such case, this License incorporates the limitation as if
written in the body of this License.

  13. The Free Software Foundation may publish revised and/or new
versions of the Lesser General Public License from time to time.
Such new versions will be similar in spirit to the present version,
but may differ in detail to address new problems or concerns.

Each version is given a distinguishing version number.  If the Library
specifies a version number of this License which applies to it and
"any later version", you have the option of following the terms and
conditions either of that version or of any later version published by
the Free Software Foundation.  If the Library does not specify a
license version number, you may choose any version ever published by
the Free Software Foundation.

  14. If you wish to incorporate parts of the Library into other free
programs whose distribution conditions are incompatible with these,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15. BECAUSE THE LIBRARY IS LICENSED FREE OF CHARGE, THERE IS NO
WARRANTY FOR THE LIBRARY, TO THE EXTENT PERMITTED BY APPLICABLE LAW.
EXCEPT WHEN OTHERWISE STATED IN WRITING THE COPYRIGHT HOLDERS AND/OR
OTHER PARTIES PROVIDE THE LIBRARY "AS IS" WITHOUT WARRANTY OF ANY
KIND, EITHER EXPRESSED OR IMPLIED, INCLUDING, BUT NOT LIMITED TO, THE
IMPLIED WARRANTIES OF MERCHANTABILITY AND FITNESS FOR A PARTICULAR
PURPOSE.  THE ENTIRE RISK AS TO THE QUALITY AND PERFORMANCE OF THE
LIBRARY IS WITH YOU.  SHOULD THE LIBRARY PROVE DEFECTIVE, YOU ASSUME
THE COST OF ALL NECESSARY SERVICING, REPAIR OR CORRECTION.

  16. IN NO EVENT UNLESS REQUIRED BY APPLICABLE LAW OR AGREED TO IN
WRITING WILL ANY COPYRIGHT HOLDER, OR ANY OTHER PARTY WHO MAY MODIFY
AND/OR REDISTRIBUTE THE LIBRARY AS PERMITTED ABOVE, BE LIABLE TO YOU
FOR DAMAGES, INCLUDING ANY GENERAL, SPECIAL, INCIDENTAL OR
CONSEQUENTIAL DAMAGES ARISING OUT OF THE USE OR INABILITY TO USE THE
LIBRARY (INCLUDING BUT NOT LIMITED TO LOSS OF DATA OR DATA BEING
RENDERED INACCURATE OR LOSSES SUSTAINED BY YOU OR THIRD PARTIES OR A
FAILURE OF THE LIBRARY TO OPERATE WITH ANY OTHER SOFTWARE), EVEN IF
SUCH HOLDER OR OTHER PARTY HAS BEEN ADVISED OF THE POSSIBILITY OF SUCH
DAMAGES.

		     END OF TERMS AND CONDITIONS

           How to Apply These Terms to Your New Libraries

  If you develop a new library, and you want it to be of the greatest
possible use to the public, we recommend making it free software that
everyone can redistribute and change.  You can do so by permitting
redistribution under these terms (or, alternatively, under the terms of the
ordinary General Public License).

  To apply these terms, attach the following notices to the library.  It is
safest to attach them to the start of each source file to most effectively
convey the exclusion of warranty; and each file should have at least the
"copyright" line and a pointer to where the full notice is found.

    <one line to give the library's name and a brief idea of what it does.>
    Copyright (C) <year>  <name of author>

    This library is free software; you can redistribute it and/or
    modify it under the terms of the GNU Lesser General Public
    License as published by the Free Software Foundation; either
    version 2.1 of the License, or (at your option) any later version.

    This library is distributed in the hope that it will be useful,
    but WITHOUT ANY WARRANTY; without even the implied warranty of
    MERCHANTABILITY or FITNESS FOR A PARTICULAR PURPOSE.  See the GNU
    Lesser General Public License for more details.

    You should have received a copy of the GNU Lesser General Public
    License along with this library; if not, write to the Free Software
    Foundation, Inc., 59 Temple Place, Suite 330, Boston, MA  02111-1307  USA

Also add information on how to contact you by electronic and paper mail.

You should also get your employer (if you work as a programmer) or your
school, if any, to sign a "copyright disclaimer" for the library, if
necessary.  Here is a sample; alter the names:

  Yoyodyne, Inc., hereby disclaims all copyright interest in the
  library `Frob' (a library for tweaking knobs) written by James Random Hacker.

  <signature of Ty Coon>, 1 April 1990
  Ty Coon, President of Vice

That's all there is to it!





</file>

<file path=AutoDrumPortable/App/AutoDrum/readme.txt>/******************************************************************************/
/*                                                                            */
/*  &#65533;w&#65533;&#65533;&#65533;&#65533;&#65533;&#450;&#65533;&#65533;4.2&#65533;x&#65533;&#834;&#65533;&#65533;&#1986;&#578;&#65533;&#65533;&#450;&#1858;&#65533;&#65533;&#65533;&#65533;&#65533;&#65533;&#65533;                (C)2002-2016 &#65533;&#65533;&#65533;&#65533;  */
/*                                                                            */
/******************************************************************************/

&#65533;@&#65533;&#65533;&#65533;&#770;&#65533;&#65533;&#1090;&#833;A&#65533;&#65533;&#65533;Z&#65533;&#65533;&#65533;&#65533;&#65533;&#65533;&#65533;A&#65533;w&#65533;&#65533;&#65533;&#65533;&#65533;&#450;&#65533;&#65533;4.2&#65533;x&#65533;&#65533;&#65533;_&#65533;E&#65533;&#65533;&#65533;&#65533;&#65533;[&#65533;h&#65533;&#65533;&#65533;&#258;&#65533;&#65533;&#65533;&#65533;&#65533;&#65533;&#65533;&#65533;A&#65533;&#65533;&#65533;&#834;&#65533;&#65533;&#65533;
&#65533;&#65533;&#65533;&#65533;&#65533;&#578;&#514;&#65533;&#65533;&#258;&#65533;&#65533;&#65533;&#65533;&#65533;&#65533;&#65533;&#65533;A&#65533;&#65533;&#65533;&#578;&#65533;&#65533;&#32938;&#65533;&#386;&#65533;&#65533;&#65533;&#65533;&#65533;&#65533;&#65533;&#65533;&#1794;&#65533;&#65533;B&#65533;&#65533;&#65533;&#771;t&#65533;@&#65533;C&#65533;&#65533;&#65533;&#833;A&#65533;w&#65533;&#65533;&#65533;&#65533;&#65533;&#450;&#65533;&#65533;
4.2&#65533;x&#65533;&#778;T&#65533;v&#65533;A&#65533;&#65533;{&#65533;I&#65533;&#526;g&#65533;&#65533;&#65533;&#65533;&#65533;A&#65533;&#65533;&#65533;&#1235;_&#65533;&#514;&#450;&#65533;&#65533;&#530;P&#65533;&#578;&#1794;&#386;&#1986;&#65533;&#65533;&#65533;&#65533;&#770;&#578;&#514;&#65533;&#1794;&#65533;&#65533;B&#65533;&#65533;&#65533;&#65533;&#834;&#65533;
&#65533;&#1986;&#578;&#65533;&#65533;&#450;&#1858;&#65533;&#65533;&#65533;&#65533;&#65533;&#65533;&#65533;&#65533;B&#65533;&#1677;&#1474;&#526;&#25141;&#65533;&#65533;&#65533;&#65533;&#65533;&#65533;&#65533;&#833;A&#65533;Y&#65533;t&#65533;&#65533;AutoDrum.pdf&#65533;&#65533;&#65533;&#65533;&#65533;Q&#65533;&#386;&#65533;&#65533;&#65533;&#65533;&#65533;&#65533;&#65533;&#65533;B



&#65533;&#65533;&#65533;&#65533;&#65533;&#65533;

&#65533;@&#65533;w&#65533;&#65533;&#65533;&#65533;&#65533;&#450;&#65533;&#65533;4.2&#65533;x&#65533;&#833;A&#65533;t&#65533;&#65533;&#65533;[&#65533;&#323;I&#65533;[&#65533;v&#65533;&#65533;&#65533;\&#65533;[&#65533;X&#65533;&#769;A&#65533;&#65533;&#65533;&#65533;&#65533;h&#65533;&#65533;&#65533;&#65533;&#65533;&#65533;&#65533;t&#65533;\&#65533;t&#65533;g&#65533;&#322;&#65533;&#65533;B
&#65533;&#65533;&#526;&#65533;&#65533;&#790;&#977;z&#65533;&#9173;&#65533;A&#65533;y&#65533;&#65533;&#791;&#65533;&#65533;K&#65533;&#514;&#449;A&#65533;&#65533;&#65533;L&#65533;&#65533;&#65533;&#65533;&#642;&#334;g&#65533;p&#65533;&#322;&#65533;&#65533;&#1794;&#65533;&#65533;B&#65533;&#65533;&#65533;Y&#65533;&#65533;&#65533;p&#65533;^&#65533;[&#65533;&#65533;&#65533;&#835;v
&#65533;&#65533;&#65533;Z&#65533;b&#65533;g13&#65533;&#65533;&#1922;&#785;&#65533;&#65533;A&#65533;&#65533;&#65533;&#33693;&#65533;&#65533;&#65533;&#771;V&#65533;[&#65533;P&#65533;&#65533;&#65533;T&#65533;\&#65533;t&#65533;g&#65533;&#65533;&#65533;g&#65533;&#65533;&#65533;&#259;I&#65533;&#65533;&#65533;W&#65533;i&#65533;&#65533;&#65533;&#771;p&#65533;^&#65533;[&#65533;&#65533;&#65533;&#65533;&#65533;&#65533;
&#65533;&#37041;&#65533;&#386;&#65533;&#65533;&#322;&#65533;&#65533;&#1794;&#65533;&#65533;B&#65533;e&#65533;&#65533;&#65533;|&#65533;&#841;&#65533;&#65533;t&#65533;&#65533;&#65533;&#322;&#65533;&#65533;&#65533;&#65533;R&#65533;&#597;&#973;X&#65533;&#65533;&#65533;&#37041;&#65533;&#386;&#65533;&#65533;&#322;&#65533;&#65533;A&#65533;X&#65533;&#65533;&#65533;[&#65533;u&#65533;&#65533;&#65533;[&#65533;h&#65533;&#65533;
&#65533;O&#65533;&#65533;&#65533;@&#65533;&#65533;&#594;&#463;]&#65533;&#65533;&#65533;&#65533;&#65533;&#37041;&#65533;&#386;&#65533;&#65533;&#322;&#65533;&#65533;&#1794;&#65533;&#65533;B&#65533;&#1794;&#65533;&#65533;A&#65533;~&#65533;L&#65533;T&#65533;[&#65533;@&#65533;\&#65533;&#578;&#65533;&#65533;A&#65533;y&#65533;&#53426;&#65533;&#386;&#579;x&#65533;&#65533;&#65533;V
&#65533;e&#65533;B&#65533;&#65533;&#65533;&#65533;&#65533;&#65533;~&#65533;&#65533;&#65533;[&#65533;g&#65533;&#65533;&#65533;&#148;\&#65533;&#322;&#65533;&#65533;B&#65533;&#65533;&#65533;&#65533;&#577;A&#65533;&#1681;&#65533;&#65533;&#65533;&#65533;&#65533;MIDI&#65533;L&#65533;[&#65533;{&#65533;[&#65533;h&#65533;&#777;&#65533;&#65533;t&#65533;&#589;&#65533;&#65533;&#53433;&#65533;&#270;&#65533;
&#65533;&#65533;&#65533;I&#65533;&#579;X&#65533;^&#65533;[&#65533;g&#65533;E&#65533;X&#65533;g&#65533;b&#65533;v&#65533;&#65533;&#65533;&#65533;V&#65533;&#65533;&#65533;N&#65533;&#65533;&#65533;@&#65533;\&#65533;&#65533;&#65533;&#65533;&#65533;&#1666;&#65533;&#65533;&#258;&#65533;&#65533;&#1794;&#65533;&#65533;B



&#65533;&#65533;&#65533;&#65533;&#65533;&#65533;&#65533;&#65533;&#65533;

&#65533;EOS&#65533;@&#65533;@&#65533;@&#65533;@&#65533;@&#65533;@&#65533;FMicrosoft Windows XP/Vista/7/8.1/10&#65533;&#65533;&#65533;&#65533;&#65533;&#65533;&#595;&#65533;&#65533;&#49335;&#65533;&#65533;}&#65533;V&#65533;&#65533;
&#65533;ECPU &#65533;@&#65533;@&#65533;@&#65533;@&#65533;@&#65533;FCore2Duo&#65533;&#65533;&#65533;x
&#65533;E&#65533;&#65533;&#65533;&#65533;&#65533;&#65533;&#65533;@&#65533;@&#65533;@&#65533;@&#65533;F2GB&#65533;&#65533;&#65533;x
&#65533;E&#65533;n&#65533;[&#65533;h&#65533;f&#65533;B&#65533;X&#65533;N&#65533;F10MB&#65533;&#65533;&#65533;&#65533;&#65533;&#65533;&#911;\&#65533;&#65533;&#65533;&#398;v&#65533;&#65533;&#65533;&#1794;&#65533;&#65533;B
&#65533;E&#65533;&#65533;&#65533;j&#65533;^&#65533;[&#65533;@&#65533;@&#65533;@&#65533;F640&#65533;~480&#65533;h&#65533;b&#65533;g&#65533;&#527;&#65533;&#777;&#71443;x&#65533;&#771;&#65533;&#65533;j&#65533;^&#65533;[&#65533;B
&#65533;EMIDI&#65533;&#65533;&#65533;&#65533;&#65533;@&#65533;@&#65533;@&#65533;F&#65533;O&#65533;t&#65533;&#65533;MIDI&#65533;&#65533;&#65533;&#65533;&#65533;&#65533;&#65533;&#851;&#65533;&#65533;&#65533;MIDI&#65533;&#65533;&#65533;&#65533;&#65533;&#65533;&#65533;&#835;\&#65533;t&#65533;g&#65533;E&#65533;F&#65533;A&#65533;&#65533;&#65533;&#65533;(VSTi&#65533;&#853;s&#65533;&#65533;)&#65533;B
&#65533;EMIDI&#65533;L&#65533;[&#65533;{&#65533;[&#65533;h&#65533;F&#65533;O&#65533;t&#65533;&#65533;MIDI&#65533;L&#65533;[&#65533;{&#65533;[&#65533;h(&#65533;K&#65533;{&#65533;&#322;&#834;&#65533;&#65533;&#65533;&#1794;&#65533;&#65533;&#65533;)&#65533;B



&#65533;&#65533;&#65533;&#65533;&#65533;e&#65533;&#65533;

AutoDrum4.2
&#65533;&#65533;license.txt           &#65533;&#65533;&#65533;C&#65533;Z&#65533;&#65533;&#65533;X&#65533;&#65533;&#65533;&#65533;(&#65533;e&#65533;L&#65533;X&#65533;g)
&#65533;&#65533;AutoDrum.exe          &#65533;A&#65533;v&#65533;&#65533;&#65533;P&#65533;[&#65533;V&#65533;&#65533;&#65533;&#65533;&#65533;{&#65533;&#769;&#65533;
&#65533;&#65533;AutoDrum.exe.manifest &#65533;}&#65533;j&#65533;t&#65533;F&#65533;X&#65533;g&#65533;t&#65533;@&#65533;C&#65533;&#65533;(&#65533;e&#65533;L&#65533;X&#65533;g)
&#65533;&#65533;AutoDrum.ini          &#65533;&#1874;&#65533;t&#65533;@&#65533;C&#65533;&#65533;(&#65533;e&#65533;L&#65533;X&#65533;g)&#65533;&#65533;
&#65533;&#65533;AutoDrum.mak          C/C++&#65533;&#65533;&#65533;C&#65533;N&#65533;t&#65533;@&#65533;C&#65533;&#65533;(&#65533;e&#65533;L&#65533;X&#65533;g)
&#65533;&#65533;AutoDrum.sln          Visual Studio 2008 Standard Edition SP1&#65533;p&#65533;\&#65533;&#65533;&#65533;&#65533;&#65533;[&#65533;V&#65533;&#65533;&#65533;&#65533;&#65533;t&#65533;@&#65533;C&#65533;&#65533;
&#65533;&#65533;AutoDrum.vcproj       Visual Studio 2008 Standard Edition SP1&#65533;p&#65533;v&#65533;&#65533;&#65533;W&#65533;F&#65533;N&#65533;g&#65533;t&#65533;@&#65533;C&#65533;&#65533;
&#65533;&#65533;AutoDrumEnu.dll       &#65533;p&#65533;&#65533;p&#65533;&#65533;&#65533;\&#65533;[&#65533;XDLL&#65533;&#65533;
&#65533;&#65533;AutoDrumJpn.dll       &#65533;&#65533;&#65533;{&#65533;&#65533;p&#65533;&#65533;&#65533;\&#65533;[&#65533;XDLL&#65533;&#65533;
&#65533;&#65533;AutoDrumChs.dll       &#65533;&#65533;&#65533;&#65533;&#65533;&#65533;p&#65533;&#65533;&#65533;\&#65533;[&#65533;XDLL&#65533;&#65533;
&#65533;&#65533;MIDIIO.dll            &#65533;_&#65533;C&#65533;i&#65533;~&#65533;b&#65533;N&#65533;&#65533;&#65533;&#65533;&#65533;N&#65533;&#65533;&#65533;C&#65533;u&#65533;&#65533;&#65533;&#65533;(MIDI&#65533;&#65533;&#65533;b&#65533;Z&#65533;[&#65533;W&#65533;&#65533;&#65533;o&#65533;&#855;p)&#65533;&#65533;
&#65533;&#65533;MIDIData.dll          &#65533;_&#65533;C&#65533;i&#65533;~&#65533;b&#65533;N&#65533;&#65533;&#65533;&#65533;&#65533;N&#65533;&#65533;&#65533;C&#65533;u&#65533;&#65533;&#65533;&#65533;(MIDI&#65533;f&#65533;[&#65533;^&#65533;&#50220;&#65533;&#1167;W&#65533;p)&#65533;&#65533;
&#65533;&#65533;MIDIClock.dll         &#65533;_&#65533;C&#65533;i&#65533;~&#65533;b&#65533;N&#65533;&#65533;&#65533;&#65533;&#65533;N&#65533;&#65533;&#65533;C&#65533;u&#65533;&#65533;&#65533;&#65533;(MIDI&#65533;&#65533;&#65533;&#65533;&#65533;v&#65533;&#65533;&#65533;p)&#65533;&#65533;
&#65533;&#65533;MIDIStatus.dll        &#65533;_&#65533;C&#65533;i&#65533;~&#65533;b&#65533;N&#65533;&#65533;&#65533;&#65533;&#65533;N&#65533;&#65533;&#65533;C&#65533;u&#65533;&#65533;&#65533;&#65533;(MIDI&#65533;&#65533;&#65533;&#65533;&#65533;&#65533;&#1301;&#1742;&#65533;&#65533;p)&#65533;&#65533;
&#65533;&#65533;readme.txt            &#65533;&#65533;&#65533;&#771;t&#65533;@&#65533;C&#65533;&#65533;(&#65533;&#834;&#65533;&#65533;&#1986;&#578;&#65533;&#65533;&#450;&#1858;&#65533;&#65533;&#65533;&#65533;&#65533;&#65533;&#65533;)(&#65533;&#65533;&#65533;{&#65533;&#65533;)
&#65533;&#65533;readme_en.txt         &#65533;&#65533;&#65533;&#771;t&#65533;@&#65533;C&#65533;&#65533;(&#65533;&#834;&#65533;&#65533;&#1986;&#578;&#65533;&#65533;&#450;&#1858;&#65533;&#65533;&#65533;&#65533;&#65533;&#65533;&#65533;)(&#65533;p&#65533;&#65533;)
&#65533;&#65533;readme_ch.txt         &#65533;&#65533;&#65533;&#771;t&#65533;@&#65533;C&#65533;&#65533;(&#65533;&#834;&#65533;&#65533;&#1986;&#578;&#65533;&#65533;&#450;&#1858;&#65533;&#65533;&#65533;&#65533;&#65533;&#65533;&#65533;)(&#65533;&#65533;&#65533;&#65533;&#65533;&#65533;)
&#65533;&#65533;src                   &#65533;\&#65533;[&#65533;X&#65533;i&#65533;[&#65533;t&#65533;H&#65533;&#65533;&#65533;_
&#65533;&#65533;&#65533;&#65533;AutoDrum.c          C&#65533;\&#65533;[&#65533;X&#65533;t&#65533;@&#65533;C&#65533;&#65533;(&#65533;e&#65533;L&#65533;X&#65533;g)
&#65533;&#65533;&#65533;&#65533;AutoDrum.rc         C/C++&#65533;&#65533;&#65533;\&#65533;[&#65533;X&#65533;t&#65533;@&#65533;C&#65533;&#65533;(&#65533;S&#65533;&#65533;&#65533;&#41700;&#65533;&#65533;)(&#65533;e&#65533;L&#65533;X&#65533;g)
&#65533;&#65533;&#65533;&#65533;resouce.h           C/C++&#65533;&#65533;&#65533;\&#65533;[&#65533;X&#65533;w&#65533;b&#65533;_&#65533;[&#65533;t&#65533;@&#65533;C&#65533;&#65533;(&#65533;e&#65533;L&#65533;X&#65533;g)
&#65533;&#65533;&#65533;&#65533;winver.h            Windows&#65533;&#65533;&#65533;@&#65533;[&#65533;W&#65533;&#65533;&#65533;&#65533;&#65533;w&#65533;b&#65533;_&#65533;[&#65533;t&#65533;@&#65533;C&#65533;&#65533;(&#65533;e&#65533;L&#65533;X&#65533;g)
&#65533;&#65533;res                   &#65533;&#65533;&#65533;\&#65533;[&#65533;X&#65533;i&#65533;[&#65533;t&#65533;H&#65533;&#65533;&#65533;_
&#65533;&#65533;&#65533;&#65533;AutoDrum.ico        AutoDrum&#65533;&#65533;&#65533;C&#65533;&#65533;&#65533;A&#65533;C&#65533;R&#65533;&#65533;
&#65533;&#65533;AutoDrumRes           AutoDrum&#65533;&#65533;&#65533;\&#65533;[&#65533;X&#65533;p&#65533;v&#65533;&#65533;&#65533;W&#65533;F&#65533;N&#65533;g&#65533;t&#65533;H&#65533;&#65533;&#65533;_
&#65533;&#65533;&#65533;&#65533;AutoDrumEnu.rc      AutoDrum&#65533;&#777;p&#65533;&#41162;&#65533;\&#65533;[&#65533;X&#65533;X&#65533;N&#65533;&#65533;&#65533;v&#65533;g(&#65533;e&#65533;L&#65533;X&#65533;g)
&#65533;&#65533;&#65533;&#65533;AutoDrumJpn.rc      AutoDrum&#65533;&#787;&#65533;&#65533;{&#65533;&#41162;&#65533;\&#65533;[&#65533;X&#65533;X&#65533;N&#65533;&#65533;&#65533;v&#65533;g(&#65533;e&#65533;L&#65533;X&#65533;g)
&#65533;&#65533;&#65533;&#65533;AutoDrumChs.rc      AutoDrum&#65533;&#786;&#65533;&#65533;&#65533;&#65533;&#41162;&#65533;\&#65533;[&#65533;X&#65533;X&#65533;N&#65533;&#65533;&#65533;v&#65533;g(&#65533;e&#65533;L&#65533;X&#65533;g)
&#65533;&#65533;&#65533;&#65533;AutoDrumRes.rc      AutoDrum&#65533;&#771;&#65533;&#65533;\&#65533;[&#65533;X&#65533;X&#65533;N&#65533;&#65533;&#65533;v&#65533;g&#65533;&#65533;&#65533;&#65533;(&#65533;e&#65533;L&#65533;X&#65533;g)
&#65533;&#65533;&#65533;&#65533;AutoDrumRes.mak     AutoDrum&#65533;&#771;&#65533;&#65533;\&#65533;[&#65533;X&#65533;&#65533;&#65533;C&#65533;N&#65533;t&#65533;@&#65533;C&#65533;&#65533;(&#65533;e&#65533;L&#65533;X&#65533;g)
&#65533;&#65533;&#65533;&#65533;AutoDrumRes.sln     Visual Studio 2008 Standard Edition SP1&#65533;p&#65533;\&#65533;&#65533;&#65533;&#65533;&#65533;[&#65533;V&#65533;&#65533;&#65533;&#65533;&#65533;t&#65533;@&#65533;C&#65533;&#65533;
&#65533;&#65533;&#65533;&#65533;AutoDrumRes.vcproj  Visual Studio 2008 Standard Edition SP1&#65533;p&#65533;v&#65533;&#65533;&#65533;W&#65533;F&#65533;N&#65533;g&#65533;t&#65533;@&#65533;C&#65533;&#65533;
&#65533;&#65533;docs                  &#65533;h&#65533;L&#65533;&#65533;&#65533;&#65533;&#65533;&#65533;&#65533;g(&#65533;&#25141;&#65533;&#65533;&#65533;&#65533;&#65533;&#65533;&#65533;&#514;&#65533;)&#65533;&#65533;&#65533;i&#65533;[&#65533;&#65533;&#65533;&#65533;t&#65533;H&#65533;&#65533;&#65533;_&#65533;B
&#65533;&#65533;&#65533;&#65533;AutoDrum.odt        &#65533;&#25141;&#65533;&#65533;&#65533;&#65533;&#65533;&#65533;(OpenOffice)(&#65533;&#65533;&#65533;{&#65533;&#65533;)
&#65533;&#65533;&#65533;&#65533;AutoDrum.pdf        &#65533;&#25141;&#65533;&#65533;&#65533;&#65533;&#65533;&#65533;(PDF)(&#65533;&#65533;&#65533;{&#65533;&#65533;)
&#65533;&#65533;&#65533;&#65533;AutoDrum_en.odt     &#65533;&#25141;&#65533;&#65533;&#65533;&#65533;&#65533;&#65533;(OpenOffice)(&#65533;p&#65533;&#65533;)
&#65533;&#65533;&#65533;&#65533;AutoDrum_en.pdf     &#65533;&#25141;&#65533;&#65533;&#65533;&#65533;&#65533;&#65533;(PDF)(&#65533;p&#65533;&#65533;)
&#65533;&#65533;&#65533;&#65533;AutoDrum_chs.odt    &#65533;&#25141;&#65533;&#65533;&#65533;&#65533;&#65533;&#65533;(OpenOffice)(&#65533;&#65533;&#65533;&#65533;&#65533;&#65533;)
&#65533;&#65533;&#65533;&#65533;AutoDrum_chs.pdf    &#65533;&#25141;&#65533;&#65533;&#65533;&#65533;&#65533;&#65533;(PDF)(&#65533;&#65533;&#65533;&#65533;&#65533;&#65533;)
&#65533;&#65533;patch                 &#65533;p&#65533;b&#65533;`&#65533;f&#65533;[&#65533;^&#65533;&#65533;&#65533;i&#65533;[&#65533;&#65533;&#65533;&#65533;t&#65533;H&#65533;&#65533;&#65533;_&#65533;B&#65533;&#65533;
&#65533;&#65533;&#65533;&#65533;001_Standard.mid    &#65533;W&#65533;&#65533;&#65533;I&#65533;&#515;h&#65533;&#65533;&#65533;&#65533;&#65533;Z&#65533;b&#65533;g&#65533;&#65533;
&#65533;&#65533;&#65533;&#65533;002_Standard2.mid   &#65533;W&#65533;&#65533;&#65533;I&#65533;&#515;h&#65533;&#65533;&#65533;&#65533;&#65533;Z&#65533;b&#65533;g&#65533;&#65533;&#65533;&#770;Q&#65533;&#65533;
&#65533;&#65533;&#65533;&#65533;009_Room.mid        &#65533;K&#65533;x&#65533;&#771;A&#65533;&#65533;&#65533;r&#65533;G&#65533;&#65533;&#65533;g&#65533;&#65533;&#65533;&#130;&#65533;&#65533;&#65533;&#65533;Z&#65533;b&#65533;g&#65533;&#65533;
&#65533;&#65533;&#65533;&#65533;017_Power.mid       &#65533;p&#65533;&#65533;&#65533;t&#65533;&#65533;&#65533;&#515;n&#65533;[&#65533;h&#65533;&#65533;&#65533;b&#65533;N&#65533;p&#65533;&#771;Z&#65533;b&#65533;g&#65533;&#65533;
&#65533;&#65533;&#65533;&#65533;025_Electronic.mid  &#65533;d&#65533;q&#65533;h&#65533;&#65533;&#65533;&#65533;&#65533;&#771;Z&#65533;b&#65533;g&#65533;&#65533;
&#65533;&#65533;&#65533;&#65533;026_TR808.mid       TR-808&#65533;&#777;&#65533;&#65533;F&#65533;&#74128;S&#65533;&#386;&#65533;&#65533;&#65533;&#65533;Z&#65533;b&#65533;g&#65533;&#65533;
&#65533;&#65533;&#65533;&#65533;033_Jazz.mid        Jazz&#65533;p&#65533;&#771;Z&#65533;b&#65533;g&#65533;i&#65533;X&#65533;e&#65533;B&#65533;b&#65533;N&#65533;j&#65533;&#65533;
&#65533;&#65533;&#65533;&#65533;041_Brush.mid       Jazz&#65533;p&#65533;&#771;Z&#65533;b&#65533;g&#65533;i&#65533;u&#65533;&#65533;&#65533;V&#65533;j&#65533;&#65533;
&#65533;&#65533;&#65533;&#65533;049_Orchestral.mid  &#65533;I&#65533;[&#65533;P&#65533;X&#65533;g&#65533;&#65533;&#65533;&#785;&#330;y&#65533;&#65533;&#771;Z&#65533;b&#65533;g&#65533;&#65533;
&#65533;&#65533;pattern               &#65533;p&#65533;^&#65533;[&#65533;&#65533;&#65533;f&#65533;[&#65533;^&#65533;&#65533;&#65533;i&#65533;[&#65533;&#65533;&#65533;&#65533;t&#65533;H&#65533;&#65533;&#65533;_&#65533;B&#65533;&#65533;
&#65533;@&#65533;&#65533;8beat_01.mid        &#65533;&#655;&#65533;&#65533;8beat&#65533;&#65533;
&#65533;@&#65533;&#65533;8beat_02.mid        &#65533;&#65533;&#65533;&#65533;&#65533;&#779;&#65533;&#65533;&#65533;8beat&#65533;&#65533;
&#65533;@&#65533;&#65533;16beat_01.mid       &#65533;&#655;&#65533;&#65533;16beat&#65533;&#65533;
&#65533;@&#65533;&#65533;16beat_02.mid       &#65533;&#65533;&#65533;&#65533;&#65533;&#779;&#65533;&#65533;&#65533;16beat&#65533;&#65533;
&#65533;@&#65533;&#65533;Disco_01.mid        &#65533;o&#65533;X&#65533;h&#65533;&#65533;&#65533;&#387;n&#65533;C&#65533;n&#65533;b&#65533;g&#65533;&#74128;S&#65533;&#386;&#65533;&#65533;&#65533;&#65533;r&#65533;[&#65533;g&#65533;&#65533;
&#65533;@&#65533;&#65533;Disco_02.mid        &#65533;o&#65533;X&#65533;h&#65533;&#65533;&#65533;&#387;n&#65533;C&#65533;n&#65533;b&#65533;g&#65533;&#74128;S&#65533;&#386;&#65533;&#65533;&#65533;&#65533;r&#65533;[&#65533;g&#65533;&#65533;
&#65533;@&#65533;&#65533;March_01.mid        &#65533;X&#65533;l&#65533;A&#65533;&#74128;S&#65533;&#386;&#65533;&#65533;&#65533;&#65533;&#65533;&#65533;t&#65533;&#65533;
&#65533;@&#65533;&#65533;March_02.mid        &#65533;X&#65533;l&#65533;A&#65533;&#74128;S&#65533;&#386;&#65533;&#65533;&#65533;&#65533;&#65533;&#65533;t&#65533;&#65533;
&#65533;@&#65533;&#65533;March_03.mid        &#65533;X&#65533;l&#65533;A&#65533;&#74128;S&#65533;&#386;&#65533;&#65533;&#65533;&#65533;&#65533;&#65533;t&#65533;&#65533;
&#65533;@&#65533;&#65533;Swing_01.mid        &#65533;&#65533;&#65533;C&#65533;h&#65533;V&#65533;&#65533;&#65533;o&#65533;&#65533;&#65533;&#74128;S&#65533;&#386;&#65533;&#65533;&#65533;&#65533;&#65533;&#65533;Y&#65533;&#65533;&#65533;&#65533;
&#65533;@&#65533;&#65533;Tango_01.mid        4&#65533;&#65533;&#65533;&#65533;4&#65533;&#65533;&#65533;q&#65533;p&#65533;&#65533;
&#65533;@&#65533;&#65533;Waltz_01.mid        4&#65533;&#65533;&#65533;&#65533;3&#65533;&#65533;&#65533;q&#65533;p&#65533;&#65533;
&#65533;@&#65533;&#65533;Waltz_02.mid        4&#65533;&#65533;&#65533;&#65533;3&#65533;&#65533;&#65533;q&#65533;p&#65533;&#65533;

&#65533;@&#65533;&#65533;&#65533;F&#65533;A&#65533;v&#65533;&#65533;&#65533;P&#65533;[&#65533;V&#65533;&#65533;&#65533;&#65533;&#65533;&#787;&#65533;&#65533;&#65533;&#597;K&#65533;v&#65533;s&#65533;&#140;&#65533;&#65533;&#514;&#65533;&#65533;&#65533;(&#65533;&#65533;&#65533;&#65533;&#65533;&#65533;&#65533;&#65533;&#65533;&#41799;&#65533;&#843;N&#65533;&#65533;&#65533;s&#65533;\&#65533;&#386;&#514;&#65533;&#1794;&#65533;)&#65533;B
&#65533;@&#65533;&#65533;&#65533;F&#65533;A&#65533;v&#65533;&#65533;&#65533;P&#65533;[&#65533;V&#65533;&#65533;&#65533;&#65533;&#65533;&#787;&#65533;&#65533;&#65533;&#578;&#65533;&#65533;&#65533;&#1474;&#65533;&#65533;&#65533;&#65533;&#65533;(&#65533;&#65533;&#65533;&#65533;&#65533;&#65533;&#65533;&#258;&#65533;&#65533;N&#65533;&#65533;&#65533;&#65533;&#65533;&#1794;&#65533;&#65533;&#65533;&#65533;s&#65533;&#1410;&#68994;&#65533;&#65533;&#1794;&#65533;)&#65533;B
&#65533;@!&#65533;&#65533;&#65533;&#65533;! Windows&#65533;&#784;&#1874;&#65533;&#578;&#65533;&#65533;&#65533;&#258;&#833;A&#65533;g&#65533;&#65533;&#65533;q&#65533;&#65533;dll&#65533;&#771;t&#65533;@&#65533;C&#65533;&#65533;&#65533;&#853;\&#65533;&#65533;&#65533;&#65533;&#65533;&#65533;&#514;&#65533;&#65533;&#41799;&#65533;&#65533;&#65533;&#65533;&#65533;&#65533;&#1794;&#65533;&#65533;B
&#65533;@&#65533;&#65533;&#65533;&#770;&#24740;&#65533;&#527;&#41799;&#65533;A&#65533;G&#65533;N&#65533;X&#65533;v&#65533;&#65533;&#65533;[&#65533;&#65533;&#65533;[&#65533;&#65533;&#65533;&#835;}&#65533;C&#65533;R&#65533;&#65533;&#65533;s&#65533;&#65533;&#65533;[&#65533;^&#65533;&#769;A&#65533;u&#65533;c&#65533;[&#65533;&#65533;(T)&#65533;v-&#65533;u&#65533;I&#65533;v&#65533;V&#65533;&#65533;&#65533;&#65533;(O)...&#65533;v
&#65533;@&#65533;&#769;u&#65533;\&#65533;&#65533;&#65533;v&#65533;^&#65533;u&#65533;&#786;&#65533;&#65533;&#65533;&#65533;&#65533;u&#65533;&#65533;&#65533;&#1474;&#258;&#771;t&#65533;H&#65533;&#65533;&#65533;_&#65533;&#387;t&#65533;@&#65533;C&#65533;&#65533;&#65533;&#65533;\&#65533;&#65533;&#65533;&#65533;&#65533;&#65533;v&#65533;&#65533;ON&#65533;&#578;&#65533;&#65533;&#258;&#65533;&#65533;&#65533;&#65533;&#65533;&#65533;&#65533;&#65533;B
&#65533;@&#65533;&#1794;&#65533;&#65533;A&#65533;g&#65533;&#65533;&#65533;q&#65533;&#789;&#65533;&#65533;&#65533;&#65533;&#770;&#1858;&#65533;&#65533;S&#65533;&#65533;&#65533;\&#65533;&#65533;&#65533;&#65533;&#65533;&#65533;&#514;&#65533;&#65533;&#41799;&#65533;&#833;A&#65533;&#65533;&#65533;&#65533;&#65533;^&#65533;u&#65533;&#786;&#65533;&#65533;&#65533;&#65533;&#65533;A
&#65533;@&#65533;u&#65533;o&#65533;^&#65533;&#65533;&#65533;&#65533;&#258;&#65533;&#65533;&#65533;g&#65533;&#65533;&#65533;q&#65533;&#853;\&#65533;&#65533;&#65533;&#65533;&#65533;&#514;&#65533;&#65533;v&#65533;&#65533;OFF&#65533;&#578;&#65533;&#65533;&#258;&#65533;&#65533;&#65533;&#65533;&#65533;&#65533;&#65533;&#65533;B



&#65533;&#65533;&#65533;C&#65533;&#65533;&#65533;X&#65533;g&#65533;[&#65533;&#65533;&#65533;E&#65533;N&#65533;&#65533;&#65533;&#65533;&#65533;@

&#65533;&#65533;&#65533;&#771;\&#65533;t&#65533;g&#65533;&#579;C&#65533;&#65533;&#65533;X&#65533;g&#65533;[&#65533;&#65533;&#65533;[&#65533;&#853;t&#65533;&#65533;&#65533;&#65533;&#65533;&#258;&#65533;&#65533;&#1794;&#65533;&#65533;&#65533;B&#65533;&#65533;&#65533;L&#65533;&#782;&#33735;&#65533;&#591;]&#65533;&#65533;&#65533;&#258;&#65533;&#65533;&#65533;&#65533;&#65533;&#65533;&#65533;&#65533;B

(1)AutoDrum4.2.zip&#65533;&#65533;&#65533;A&#65533;K&#65533;&#65533;&#65533;&#515;t&#65533;H&#65533;&#65533;&#65533;_&#65533;&#578;&#65533;&#65533;&#770;&#1794;&#1801;&#77826;&#65533;&#65533;&#258;&#65533;&#65533;&#65533;&#65533;&#65533;&#65533;&#65533;&#65533;B
&#65533;@!&#65533;x&#65533;&#65533;!&#65533;@&#65533;&#77826;&#65533;&#65533;&#65533;&#65533;&#599;p&#65533;&#65533;&#65533;&#65533;&#385;A&#65533;K&#65533;v&#65533;&#515;t&#65533;@&#65533;C&#65533;&#65533;&#65533;&#65533;&#65533;&#450;&#1869;&#65533;&#65533;&#1986;&#65533;&#65533;N&#65533;&#65533;&#65533;&#322;&#65533;&#65533;&#514;&#65533;&#65533;&#514;&#65533;&#1794;&#65533;&#65533;B
&#65533;@!&#65533;x&#65533;&#65533;!&#65533;@c:\program files, c:\program files(x86), c:\windows&#65533;&#786;&#65533;&#65533;&#578;&#850;u&#65533;&#65533;&#65533;&#514;&#65533;&#65533;&#322;&#65533;&#65533;&#65533;&#65533;&#65533;&#65533;&#65533;&#65533;B
&#65533;@&#65533;@&#65533;@&#65533;@&#65533;@&#65533;&#65533;&#65533;&#65533;&#65533;&#771;t&#65533;H&#65533;&#65533;&#65533;_&#65533;&#65533;Windows&#65533;&#771;Z&#65533;L&#65533;&#65533;&#65533;&#65533;&#65533;e&#65533;B&#65533;&#787;s&#65533;&#65533;&#65533;&#65533;A&#65533;&#1874;&#65533;t&#65533;@&#65533;C&#65533;&#65533;(*.ini)&#65533;&#65533;
&#65533;@&#65533;@&#65533;@&#65533;@&#65533;@&#65533;&#65533;&#65533;&#65533;&#65533;&#1745;&#65533;&#65533;t&#65533;@&#65533;C&#65533;&#65533;&#65533;&#65533;&#65533;&#65533;&#65533;&#65533;&#65533;&#65533;&#65533;&#1922;&#65533;&#65533;&#386;&#65533;&#65533;&#322;&#65533;&#65533;&#1794;&#65533;&#65533;&#65533;B

(2)&#65533;G&#65533;N&#65533;X&#65533;v&#65533;&#65533;&#65533;[&#65533;&#65533;&#65533;[&#65533;&#65533;&#65533;}&#65533;C&#65533;R&#65533;&#65533;&#65533;s&#65533;&#65533;&#65533;[&#65533;^&#65533;&#321;AAutoDrum.exe&#65533;&#65533;&#65533;_&#65533;u&#65533;&#65533;&#65533;N&#65533;&#65533;&#65533;b&#65533;N&#65533;&#65533;&#65533;&#65533;
&#65533;@&#65533;N&#65533;&#65533;&#65533;&#65533;&#65533;&#258;&#65533;&#65533;&#65533;&#65533;&#65533;&#65533;&#65533;&#65533;B
&#65533;@!&#65533;x&#65533;&#65533;!&#65533;@&#65533;N&#65533;&#65533;&#65533;&#853;K&#65533;&#65533;AutoDrum.exe&#65533;&#786;u&#65533;&#65533;&#65533;&#258;&#65533;&#65533;&#65533;p&#65533;\&#65533;R&#65533;&#65533;&#65533;&#65533;&#333;s&#65533;&#65533;&#65533;&#258;&#65533;&#65533;&#65533;&#65533;&#65533;&#65533;&#65533;&#65533;B
&#65533;@&#65533;l&#65533;b&#65533;g&#65533;&#65533;&#65533;[&#65533;N&#65533;R&#65533;&#65533;&#65533;s&#65533;&#65533;&#65533;[&#65533;^&#65533;&#65533;&#334;&#65533;&#65533;s&#65533;&#65533;&#65533;&#65533;&#398;v&#65533;&#65533;&#643;g&#65533;&#65533;&#65533;u&#65533;&#65533;&#65533;&#65533;&#65533;&#65533;&#65533;&#65533;&#65533;N&#65533;&#65533;&#65533;&#65533;&#65533;&#65533;&#65533;&#386;&#65533;&#65533;&#65533;&#65533;&#65533;&#1794;&#65533;&#65533;B

(3)&#65533;&#65533;&#65533;&#65533;&#833;AMIDI&#65533;o&#65533;&#835;f&#65533;o&#65533;C&#65533;X&#65533;&#65533;MIDI&#65533;&#65533;&#65533;&#835;f&#65533;o&#65533;C&#65533;X&#65533;&#65533;I&#65533;&#65533;&#65533;&#65533;&#65533;&#65533;K&#65533;v&#65533;&#65533;&#65533;&#65533;&#65533;&#65533;&#1794;&#65533;&#65533;B
&#65533;@&#65533;uMIDI&#65533;f&#65533;o&#65533;C&#65533;X(D)&#65533;v&#65533;&#321;AMIDI&#65533;o&#65533;&#835;f&#65533;o&#65533;C&#65533;X&#65533;&#65533;MIDI&#65533;&#65533;&#65533;&#835;f&#65533;o&#65533;C&#65533;X&#65533;&#65533;I&#65533;&#65533;&#65533;&#65533;&#65533;&#258;&#65533;&#65533;&#65533;&#65533;&#65533;&#65533;&#65533;&#65533;B
&#65533;@!&#65533;x&#65533;&#65533;!&#65533;@MIDI&#65533;o&#65533;&#835;f&#65533;o&#65533;C&#65533;X&#65533;&#65533;&#65533;&#65533;&#65533;&#65533;&#65533;I&#65533;&#65533;&#65533;&#65533;&#65533;&#65533;&#258;&#65533;&#65533;&#514;&#65533;&#65533;&#41799;&#65533;A&#65533;&#65533;&#65533;&#854;&#130;&#65533;&#1794;&#65533;&#65533;&#65533;B



&#65533;&#65533;&#65533;A&#65533;&#65533;&#65533;C&#65533;&#65533;&#65533;X&#65533;g&#65533;[&#65533;&#65533;&#65533;&#65533;&#65533;@

&#65533;&#65533;&#65533;&#771;\&#65533;t&#65533;g&#65533;&#579;A&#65533;&#65533;&#65533;C&#65533;&#65533;&#65533;X&#65533;g&#65533;[&#65533;&#65533;&#65533;[&#65533;&#853;t&#65533;&#65533;&#65533;&#65533;&#65533;&#258;&#65533;&#65533;&#1794;&#65533;&#65533;&#65533;B&#65533;&#65533;&#65533;L&#65533;&#782;&#33735;&#65533;&#591;]&#65533;&#65533;&#65533;&#258;&#65533;&#65533;&#65533;&#65533;&#65533;&#65533;&#65533;&#65533;B
&#65533;&#514;&#65533;&#65533;A&#65533;&#65533;&#65533;&#771;\&#65533;t&#65533;g&#65533;&#835;&#65533;&#65533;W&#65533;X&#65533;g&#65533;&#65533;&#65533;&#65533;&#65533;&#65533;&#65533;&#65533;&#65533;&#1794;&#65533;&#65533;&#65533;B(1)&#65533;&#781;&#65533;&#386;&#65533;&#65533;&#65533;&#65533;&#330;&#65533;&#65533;&#65533;&#65533;&#65533;&#65533;&#1794;&#65533;&#65533;B

(1)&#65533;G&#65533;N&#65533;X&#65533;v&#65533;&#65533;&#65533;[&#65533;&#65533;&#65533;[&#65533;&#65533;&#65533;}&#65533;C&#65533;R&#65533;&#65533;&#65533;s&#65533;&#65533;&#65533;[&#65533;^&#65533;&#321;AAutoDrum4.2&#65533;&#771;t&#65533;H&#65533;&#65533;&#65533;_&#65533;S&#65533;&#770;&#65533;&#65533;&#54236;&#65533;&#65533;&#65533;&#1794;&#65533;&#65533;B



&#65533;&#65533;&#65533;&#65533;&#65533;C&#65533;Z&#65533;&#65533;&#65533;X&#65533;&#578;&#130;&#65533;&#65533;&#65533;

(1)&#65533;&#65533;&#65533;&#771;\&#65533;t&#65533;g&#65533;&#833;AGNU LGPL (Lesser General Public License)&#65533;&#586;&#65533;&#194;&#65533;&#65533;z&#65533;z&#65533;&#65533;&#65533;&#65533;&#1794;&#65533;&#65533;B
&#65533;@&#65533;&#65533;&#65533;&#514;&#65533;&#65533;&#834;&#65533;&#65533;&#771;\&#65533;t&#65533;g&#65533;&#65533;&#65533;ALGPL&#65533;&#586;&#65533;&#194;&#65533;&#65533;A&#65533;&#65533;&#65533;&#65533;&#65533;E&#65533;&#276;z&#65533;z&#65533;&#65533;&#65533;&#37041;&#65533;&#386;&#65533;&#65533;&#322;&#65533;&#65533;&#1794;&#65533;&#65533;B
&#65533;@&#65533;&#1794;&#65533;&#65533;A&#65533;&#65533;&#65533;&#514;&#65533;&#65533;&#834;&#65533;&#65533;&#771;\&#65533;t&#65533;g&#65533;&#65533;&#65533;&#65533;&#65533;&#962;&#65533;&#65533;A&#65533;&#65533;&#65533;&#65533;&#65533;LGPL&#65533;&#586;&#65533;&#194;&#65533;&#65533;A&#65533;&#276;z&#65533;z&#65533;&#65533;&#65533;&#37041;&#65533;&#386;&#65533;&#65533;&#322;&#65533;&#65533;&#1794;&#65533;&#65533;B
&#65533;@&#65533;&#65533;&#65533;&#65533;&#65533;&#65533;&#783;&#41799;&#65533;&#65533;&#65533;&#65533;&#1154;&#587;&#65533;&#65533;&#130;&#65533;&#65533;&#65533;&#65533;K&#65533;v&#65533;&#834;&#65533;&#65533;&#65533;&#1794;&#65533;&#65533;&#65533;B

(2)&#65533;&#65533;&#65533;&#771;\&#65533;t&#65533;g&#65533;&#849;S&#65533;&#65533;&#65533;&#790;&#65533;&#65533;&#1743;&#1538;&#322;&#65533;&#65533;B
&#65533;@&#65533;&#65533;&#65533;&#65533;&#65533;&#514;&#65533;&#41799;&#65533;&#578;&#65533;&#65533;&#65533;&#65533;&#258;&#65533;&#65533;A&#65533;&#65533;&#1174;&#65533;&#65533;&#842;&#1420;W&#65533;&#1154;&#65533;&#65533;&#1236;C&#65533;&#86594;&#65533;&#65533;&#65533;&#65533;&#386;&#834;&#65533;&#65533;&#65533;&#1794;&#65533;&#65533;&#65533;B
&#65533;@&#65533;\&#65533;&#1986;&#65533;&#65533;&#65533;&#65533;&#65533;&#65533;&#65533;&#65533;&#65533;&#65533;&#65533;&#65533;&#65533;&#65533;&#1794;&#65533;&#65533;B

(3)&#65533;&#65533;&#65533;&#771;\&#65533;t&#65533;g&#65533;&#833;A&#65533;&#65533;&#65533;&#771;_&#65533;C&#65533;i&#65533;~&#65533;b&#65533;N&#65533;&#65533;&#65533;&#65533;&#65533;N&#65533;&#65533;&#65533;C&#65533;u&#65533;&#65533;&#65533;&#65533;(*.dll)&#65533;&#95767;p&#65533;&#65533;&#65533;&#269;&#65533;&#65533;&#65533;&#258;&#65533;&#65533;&#1794;&#65533;&#65533;B
&#65533;@&#65533;EAutoDrumJpn.dll      (c)2016 &#65533;&#65533;&#65533;&#65533; / &#65533;&#65533;&#65533;[&#65533;&#1346;&#65533;MIDI&#65533;&#1346;&#45238;&#65533;&#65533;&#65533;&#65533;&#65533;&#65533;  &#65533;&#65533;&#65533;C&#65533;Z&#65533;&#65533;&#65533;X = GNU LGPL
&#65533;@&#65533;EAutoDrumEnu.dll      (c)2016 &#65533;&#65533;&#65533;&#65533; / &#65533;&#65533;&#65533;[&#65533;&#1346;&#65533;MIDI&#65533;&#1346;&#45238;&#65533;&#65533;&#65533;&#65533;&#65533;&#65533;  &#65533;&#65533;&#65533;C&#65533;Z&#65533;&#65533;&#65533;X = GNU LGPL
&#65533;@&#65533;EAutoDrumChs.dll      (c)2016 &#65533;&#65533;&#65533;&#65533; / &#65533;&#65533;&#65533;[&#65533;&#1346;&#65533;MIDI&#65533;&#1346;&#45238;&#65533;&#65533;&#65533;&#65533;&#65533;&#65533;  &#65533;&#65533;&#65533;C&#65533;Z&#65533;&#65533;&#65533;X = GNU LGPL
&#65533;@&#65533;EMIDIIO.dll           (c)2016 &#65533;&#65533;&#65533;&#65533; / &#65533;&#65533;&#65533;[&#65533;&#1346;&#65533;MIDI&#65533;&#1346;&#45238;&#65533;&#65533;&#65533;&#65533;&#65533;&#65533;  &#65533;&#65533;&#65533;C&#65533;Z&#65533;&#65533;&#65533;X = GNU LGPL
&#65533;@&#65533;EMIDIData.dll         (c)2016 &#65533;&#65533;&#65533;&#65533; / &#65533;&#65533;&#65533;[&#65533;&#1346;&#65533;MIDI&#65533;&#1346;&#45238;&#65533;&#65533;&#65533;&#65533;&#65533;&#65533;  &#65533;&#65533;&#65533;C&#65533;Z&#65533;&#65533;&#65533;X = GNU LGPL
&#65533;@&#65533;EMIDIClock.dll        (c)2014 &#65533;&#65533;&#65533;&#65533; / &#65533;&#65533;&#65533;[&#65533;&#1346;&#65533;MIDI&#65533;&#1346;&#45238;&#65533;&#65533;&#65533;&#65533;&#65533;&#65533;  &#65533;&#65533;&#65533;C&#65533;Z&#65533;&#65533;&#65533;X = GNU LGPL
&#65533;@&#65533;EMIDIStatus.dll       (c)2014 &#65533;&#65533;&#65533;&#65533; / &#65533;&#65533;&#65533;[&#65533;&#1346;&#65533;MIDI&#65533;&#1346;&#45238;&#65533;&#65533;&#65533;&#65533;&#65533;&#65533;  &#65533;&#65533;&#65533;C&#65533;Z&#65533;&#65533;&#65533;X = GNU LGPL

&#65533;@!&#65533;&#65533;&#65533;&#65533;! &#65533;&#65533;&#65533;&#65533;&#65533;&#65533;DLL&#65533;&#834;&#65533;&#65533;&#1474;&#65533;AutoDrum4.2&#65533;&#595;&#65533;&#65533;&#65533;&#65533;&#65533;&#65533;&#65533;&#258;&#65533;&#65533;&#1794;&#65533;&#65533;B
&#65533;@!&#65533;&#65533;&#65533;&#65533;! &#65533;&#65533;&#65533;&#65533;&#65533;&#65533;DLL&#65533;&#65533;&#65533;&#514;&#65533;&#65533;&#65533;&#65533;&#65533;&#65533;&#65533;&#1602;&#514;&#37076;&#65533;@&#65533;[&#65533;W&#65533;&#65533;&#65533;&#65533;&#65533;&#65533;DLL&#65533;&#65533;&#65533;g&#65533;p&#65533;&#65533;&#65533;&#65533;&#65533;AutoDrum&#65533;&#843;N&#65533;&#65533;&#65533;&#65533;&#65533;&#1794;&#65533;&#65533;&#65533;B


&#65533;&#65533;&#65533;X&#65533;V&#65533;&#65533;&#65533;&#65533;

2003/08/11 AutoDrum1.0 Release.
&#65533;E&#65533;&#65533;&#65533;&#65533;&#65533;&#771;o&#65533;O&#65533;&#65533;&#65533;&#65533;&#65533;&#65533;&#514;&#65533;&#65533;&#65533;&#65533;&#65533;A&#65533;&#65533;&#65533;&#65533;&#65533;&#65533;&#65533;&#323;&#65533;&#65533;&#65533;&#65533;[&#65533;X(&#65533;&#1794;&#65533;&#65533;I&#65533;[&#65533;v&#65533;&#65533;&#65533;\&#65533;[&#65533;X&#65533;&#322;&#514;&#65533;)&#65533;B

2006/08/07 AutoDrum1.1 Unrelease
&#65533;EMIDITick.dll&#65533;&#65533;MIDIClock.dll(LGPL)&#65533;&#597;&#973;X&#65533;A&#65533;y&#65533;&#1090;&#65533;&#65533;&#65533;&#596;&#65533;&#65533;&#65533;&#65533;\&#65533;[&#65533;X&#65533;&#973;X&#65533;B
&#65533;EMIDIModule.dll&#65533;&#65533;MIDIStatus.dll(LGPL)&#65533;&#597;&#973;X&#65533;A&#65533;y&#65533;&#1090;&#65533;&#65533;&#65533;&#596;&#65533;&#65533;&#65533;&#65533;\&#65533;[&#65533;X&#65533;&#973;X&#65533;B
&#65533;EWindowsXP&#65533;&#65533;NTDLL.dll&#65533;&#593;&#905;&#65533;&#65533;&#65533;&#65533;&#37053;&#65533;&#65533;CloseHandle&#65533;&#65533;FindClose&#65533;&#597;&#973;X&#65533;B
&#65533;E&#65533;&#65533;&#65533;&#785;&#65533;&#65533;o&#65533;O&#65533;C&#65533;&#65533;

2007/06/06 AutoDrum1.2 Release.
&#65533;E&#65533;&#65533;&#65533;S&#65533;I&#65533;[&#65533;v&#65533;&#65533;&#65533;\&#65533;[&#65533;X&#65533;&#65533;&#65533;AGNU LGPL&#65533;&#593;&#905;&#65533;&#65533;B
&#65533;EMIDIDataInfoDlg.dll&#65533;&#791;&#65533;&#65533;p&#65533;p&#65533;~&#65533;A&#65533;y&#65533;&#1090;&#65533;&#65533;&#65533;&#596;&#65533;&#65533;&#65533;&#65533;\&#65533;[&#65533;X&#65533;&#973;X&#65533;B
&#65533;EMIDIDeviceDlg.dll&#65533;&#791;&#65533;&#65533;p&#65533;p&#65533;~&#65533;A&#65533;y&#65533;&#1090;&#65533;&#65533;&#65533;&#596;&#65533;&#65533;&#65533;&#65533;\&#65533;[&#65533;X&#65533;&#973;X&#65533;B
&#65533;E&#65533;&#65533;&#65533;&#785;&#65533;&#65533;o&#65533;O&#65533;C&#65533;&#65533;&#65533;B

2008/01/02 AutoDrum1.3 Release
&#65533;EWindowsXP&#65533;e&#65533;[&#65533;}&#65533;&#578;&#65533;&#65533;&#65533;&#65533;&#65533;&#65533;&#661;\&#65533;&#65533;&#65533;&#788;&#65533;&#65533;&#65533;&#65533;&#65533;&#65533;C&#65533;&#65533;&#65533;B
&#65533;EAutoDrum.exe.manifest&#65533;&#65533;&#457;&#65533;&#65533;&#65533;&#65533;AWindowsXP&#65533;&#771;e&#65533;[&#65533;}&#65533;&#578;&#65533;&#65533;&#65533;&#65533;&#65533;&#65533;&#24740;&#65533;&#591;C&#65533;&#65533;&#65533;B
&#65533;ESMPTE&#65533;x&#65533;[&#65533;X&#65533;&#65533;MIDI&#65533;f&#65533;[&#65533;^&#65533;&#787;&#450;&#1869;&#65533;&#65533;&#1870;&#65533;&#65533;&#592;&#65533;&#65533;&#65533;&#579;G&#65533;&#65533;&#65533;[&#65533;&#65533;~&#65533;&#65533;&#65533;&#65533;&#24740;&#65533;&#591;C&#65533;&#65533;&#65533;B
&#65533;E&#65533;u&#65533;t&#65533;@&#65533;C&#65533;&#65533;&#65533;&#771;v&#65533;&#65533;&#65533;p&#65533;e&#65533;B&#65533;v&#65533;_&#65533;C&#65533;A&#65533;&#65533;&#65533;O&#65533;&#65533;&#65533;&#65533;&#65533;&#1677;&#1474;&#591;C&#65533;&#65533;&#65533;B
&#65533;EMIDIIO.dll&#65533;&#781;X&#65533;V&#65533;y&#65533;&#1090;&#65533;&#65533;&#65533;&#596;&#65533;&#65533;&#65533;&#65533;C&#65533;&#65533;&#65533;B
&#65533;EMIDIData.dll&#65533;&#781;X&#65533;V&#65533;y&#65533;&#1090;&#65533;&#65533;&#65533;&#596;&#65533;&#65533;&#65533;&#65533;C&#65533;&#65533;&#65533;B
&#65533;EMIDIClock.dll&#65533;&#781;X&#65533;V&#65533;y&#65533;&#1090;&#65533;&#65533;&#65533;&#596;&#65533;&#65533;&#65533;&#65533;C&#65533;&#65533;&#65533;B
&#65533;EMIDIStatus.dll&#65533;&#781;X&#65533;V&#65533;y&#65533;&#1090;&#65533;&#65533;&#65533;&#596;&#65533;&#65533;&#65533;&#65533;C&#65533;&#65533;&#65533;B
&#65533;E&#65533;&#976;&#65533;&#65533;&#65533;&#65533;E&#65533;&#1424;&#65533;&#65533;&#65533;&#65533;&#787;&#65533;&#65533;&#65533;B

2008/03/31 AutoDrum1.4 Release
&#65533;EMIDIIO.dll&#65533;&#781;X&#65533;V&#65533;y&#65533;&#1090;&#65533;&#65533;&#65533;&#596;&#65533;&#65533;&#65533;&#65533;C&#65533;&#65533;&#65533;B
&#65533;EMIDIData.dll&#65533;&#781;X&#65533;V&#65533;y&#65533;&#1090;&#65533;&#65533;&#65533;&#596;&#65533;&#65533;&#65533;&#65533;C&#65533;&#65533;&#65533;B
&#65533;EMIDIClock.dll&#65533;&#781;X&#65533;V&#65533;y&#65533;&#1090;&#65533;&#65533;&#65533;&#596;&#65533;&#65533;&#65533;&#65533;C&#65533;&#65533;&#65533;B
&#65533;EMIDIStatus.dll&#65533;&#781;X&#65533;V&#65533;y&#65533;&#1090;&#65533;&#65533;&#65533;&#596;&#65533;&#65533;&#65533;&#65533;C&#65533;&#65533;&#65533;B
&#65533;EMIN,MAX,CLIP&#65533;}&#65533;N&#65533;&#65533;&#65533;&#784;V&#65533;K&#65533;&#457;&#65533;&#65533;B

2009/07/05 AutoDrum1.5 Release
&#65533;E&#65533;&#65533;&#65533;t&#65533;&#65533;&#65533;&#579;m&#65533;[&#65533;g&#65533;I&#65533;t&#65533;&#71119;o&#65533;&#65533;&#65533;&#514;&#65533;&#65533;o&#65533;O&#65533;&#65533;&#65533;C&#65533;&#65533;&#65533;B
&#65533;EMIDIIO.dll&#65533;&#781;X&#65533;V&#65533;y&#65533;&#1090;&#65533;&#65533;&#65533;&#596;&#65533;&#65533;&#65533;&#65533;C&#65533;&#65533;&#65533;B
&#65533;EMIDIData.dll&#65533;&#781;X&#65533;V&#65533;y&#65533;&#1090;&#65533;&#65533;&#65533;&#596;&#65533;&#65533;&#65533;&#65533;C&#65533;&#65533;&#65533;B
&#65533;EMIDIClock.dll&#65533;&#781;X&#65533;V&#65533;y&#65533;&#1090;&#65533;&#65533;&#65533;&#596;&#65533;&#65533;&#65533;&#65533;C&#65533;&#65533;&#65533;B
&#65533;EMIDIStatus.dll&#65533;&#781;X&#65533;V&#65533;y&#65533;&#1090;&#65533;&#65533;&#65533;&#596;&#65533;&#65533;&#65533;&#65533;C&#65533;&#65533;&#65533;B
&#65533;ESMPTE/MTC&#65533;&#578;&#65533;&#65533;X&#65533;&#65533;&#65533;[&#65533;u&#65533;&#65533;&#65533;[&#65533;h&#65533;&#78541;&#1665;B
&#65533;EMIDI&#65533;&#65533;&#65533;&#65533;&#65533;M&#65533;&#65533;&#65533;&#65533;&#65533;o&#65533;&#593;&#905;&#65533;&#65533;B

2012/01/22 AutoDrum1.6 Release
&#65533;E&#65533;&#65533;&#65533;&#65533;_&#65533;C&#65533;A&#65533;&#65533;&#65533;O&#65533;&#65533;&#457;&#65533;&#65533;B
&#65533;EGUI&#65533;&#398;&#25141;&#65533;&#65533;&#65533;&#65533;&#65533;&#65533;&#65533;&#65533;&#65533;p&#65533;&#65533;&#593;&#905;&#65533;&#65533;B
&#65533;EMIDIData.dll&#65533;&#781;X&#65533;V&#65533;B
&#65533;E&#65533;\&#65533;[&#65533;X&#65533;R&#65533;[&#65533;h&#65533;S&#65533;&#770;&#65533;&#65533;&#65533;&#65533;t&#65533;@&#65533;N&#65533;^&#65533;&#65533;&#65533;&#65533;&#65533;O
&#65533;E&#65533;&#65533;&#65533;C&#65533;&#65533;&#65533;_&#65533;C&#65533;A&#65533;&#65533;&#65533;O&#65533;&#65533;EndDialog&#65533;Y&#65533;&#65533;&#65533;&#65533;C&#65533;&#65533;&#65533;B

2012/03/04 AutoDrum1.7 Release.
&#65533;E&#65533;\&#65533;[&#65533;X&#65533;R&#65533;[&#65533;h&#65533;S&#65533;&#770;&#65533;&#65533;&#65533;&#65533;t&#65533;@&#65533;N&#65533;^&#65533;&#65533;&#65533;&#65533;&#65533;O&#65533;B
&#65533;EMIDIIO&#65533;&#65533;&#65533;C&#65533;u&#65533;&#65533;&#65533;&#65533;&#65533;&#65533;0.7&#65533;&#589;X&#65533;V&#65533;B
&#65533;EMIDIData&#65533;&#65533;&#65533;C&#65533;u&#65533;&#65533;&#65533;&#65533;&#65533;&#65533;2.6&#65533;&#589;X&#65533;V&#65533;B

2014/12/28 AutoDrum4.0 Release.
&#65533;EUnicode&#65533;&#593;&#905;&#65533;&#65533;B
&#65533;E&#65533;J&#65533;&#65533;&#65533;&#139;&#65533;&#65533;&#65533;&#65533;&#194;&#65533;VisualC++ 4.0&#65533;&#65533;&#65533;&#65533;V&#65533;&#65533;&#65533;&#65533;Visual C++ 2008 Statndard Edition SP1&#65533;&#584;&#1677;s&#65533;B
&#65533;E&#65533;u&#65533;&#65533;&#65533;&#65533;v&#65533;_&#65533;C&#65533;A&#65533;&#65533;&#65533;O&#65533;&#321;A&#65533;f&#65533;t&#65533;H&#65533;&#65533;&#65533;g&#65533;&#771;e&#65533;L&#65533;X&#65533;g&#65533;G&#65533;&#65533;&#65533;R&#65533;[&#65533;f&#65533;B&#65533;&#65533;&#65533;O&#65533;&#65533;I&#65533;&#65533;&#65533;&#322;&#65533;&#65533;&#65533;&#24740;&#65533;&#578;&#65533;&#65533;&#1794;&#65533;&#65533;&#65533;&#65533;B
&#65533;EAutoDrum.ini&#65533;&#789;&#65533;&#65533;&#65533;&#65533;R&#65533;[&#65533;h&#65533;&#833;A&#65533;&#65533;&#65533;&#1474;&#258;&#789;&#65533;&#65533;&#65533;&#65533;&#65533;&#1745;&#65533;&#65533;&#322;&#65533;&#65533;&#65533;&#24740;&#65533;&#578;&#65533;&#65533;&#37053;&#65533;&#1985;AUTF-16LE&#65533;&#386;&#514;&#65533;&#1794;&#65533;&#65533;&#65533;&#65533;B
&#65533;E&#65533;&#65533;&#65533;[&#65533;U&#65533;[&#65533;C&#65533;&#65533;&#65533;^&#65533;[&#65533;t&#65533;F&#65533;C&#65533;X&#65533;&#771;t&#65533;H&#65533;&#65533;&#65533;g&#65533;&#65533;&#973;X&#65533;B
&#65533;@&#65533;EUserInterface=Japanese : &#65533;l&#65533;r &#65533;o&#65533;S&#65533;V&#65533;b&#65533;N &#65533;&#65533; MS UI Gothic
&#65533;@&#65533;EUserInterface=English : MS Sans Serif &#65533;&#65533; Microsoft Sans Serif
&#65533;E&#65533;&#65533;&#65533;[&#65533;U&#65533;[&#65533;C&#65533;&#65533;&#65533;^&#65533;[&#65533;t&#65533;F&#65533;C&#65533;X&#65533;&#65533;WindowsXP/Vista/7/8.1&#65533;&#771;e&#65533;[&#65533;}&#65533;&#593;&#905;&#65533;&#65533;B
&#65533;EMIDIIO&#65533;&#65533;&#65533;C&#65533;u&#65533;&#65533;&#65533;&#65533;&#65533;&#65533;1.0&#65533;&#589;X&#65533;V&#65533;B
&#65533;EMIDIData&#65533;&#65533;&#65533;C&#65533;u&#65533;&#65533;&#65533;&#65533;&#65533;&#65533;3.1&#65533;&#589;X&#65533;V&#65533;B
&#65533;EMIDIClock&#65533;&#65533;&#65533;C&#65533;u&#65533;&#65533;&#65533;&#65533;&#65533;&#65533;1.0&#65533;&#589;X&#65533;V&#65533;B
&#65533;EMIDIStatus&#65533;&#65533;&#65533;C&#65533;u&#65533;&#65533;&#65533;&#65533;&#65533;&#65533;0.9&#65533;&#589;X&#65533;V&#65533;B

2014/05/04 AutoDrum4.1 Release.
&#65533;EWindows10 Insider Preview 10074&#65533;&#1410;&#785;&#905;&#65533;&#65533;B
&#65533;E&#65533;X&#65533;^&#65533;&#65533;&#65533;_&#65533;[&#65533;hMIDI&#65533;t&#65533;@&#65533;C&#65533;&#65533;(*.mid)&#65533;&#787;&#450;&#1869;&#65533;&#65533;&#1876;\&#65533;&#834;&#65533;&#65533;&#65533;&#65533;&#65533;&#65533;B
&#65533;EGUI&#65533;&#398;&#25141;&#65533;&#65533;&#65533;&#65533;&#65533;&#65533;&#65533;&#65533;&#65533;&#65533;&#65533;&#65533;&#65533;&#65533;&#593;&#905;&#65533;&#65533;B
&#65533;EMIDIData&#65533;&#65533;&#65533;C&#65533;u&#65533;&#65533;&#65533;&#65533;&#65533;&#65533;3.2&#65533;&#589;X&#65533;V&#65533;B

2016/06/26 AutoDrum4.2 Release.
&#65533;EWindows10&#65533;&#593;&#905;&#65533;&#65533;B
&#65533;E&#65533;f&#65533;t&#65533;H&#65533;&#65533;&#65533;g&#65533;&#771;e&#65533;L&#65533;X&#65533;g&#65533;G&#65533;&#65533;&#65533;R&#65533;[&#65533;f&#65533;B&#65533;&#65533;&#65533;O&#65533;&#386;&#65533;&#65533;&#257;A0-Windows Control Panel ANSI Code Page&#65533;&#65533;&#457;&#65533;&#65533;B
&#65533;EMIDIIO&#65533;&#65533;&#65533;C&#65533;u&#65533;&#65533;&#65533;&#65533;&#65533;&#65533;1.1&#65533;&#589;X&#65533;V&#65533;B
&#65533;EMIDIData&#65533;&#65533;&#65533;C&#65533;u&#65533;&#65533;&#65533;&#65533;&#65533;&#65533;3.4&#65533;&#589;X&#65533;V&#65533;B


&#65533;&#65533;&#65533;A&#65533;&#65533;&#65533;&#65533;&#578;&#130;&#65533;&#65533;&#65533;

&#65533;&#65533;&#65533;[&#65533;&#65533;&#65533;A&#65533;h&#65533;&#65533;&#65533;X(&#65533;&#65533;): ee65051@yahoo.co.jp
&#65533;v&#65533;&#65533;&#65533;W&#65533;F&#65533;N&#65533;g&#65533;z&#65533;[&#65533;&#65533;&#65533;y&#65533;[&#65533;W: http://openmidiproject.osdn.jp/index.html

</file>

<file path=AutoDrumPortable/App/AutoDrum/readme_ch.txt>/******************************************************************************/
/*                                                                            */
/*  &#8220;&#33258;&#21160;&#40723;4.2&#8221;&#35831;&#39318;&#20808;&#38405;&#35835;                                (C)2002-2016 kuzu  */
/*                                                                            */
/******************************************************************************/

&#35874;&#35874;&#65292;&#23613;&#31649;&#20320;&#24537;&#24471;&#19981;&#24471;&#20102;&#65292;&#36824;&#26159;&#19979;&#36733;&#20102;&#8220;&#33258;&#21160;&#40723;4.2&#8221;&#65292;&#38750;&#24120;&#24863;&#35874;&#12290;&#36825;&#20010;&#25991;&#20214;&#25551;&#36848;&#8220;&#33258;&#21160;&#40723;
4.2&#8221;&#30340;&#24635;&#32467;&#65292;&#22522;&#26412;&#29992;&#27861;&#65292;&#27880;&#24847;&#20107;&#39033;&#31561;&#12290;&#35831;&#39318;&#20808;&#38405;&#35835;&#12290;&#27492;&#22806;&#65292;&#23545;&#20110;&#35814;&#32454;&#30340;&#25805;&#20316;&#26041;&#27861;&#65292;&#35831;&#38405;&#35835;
docs&#22841;&#37324;&#30340;AutoDrum_chs.pdf&#12290;

&#9632;&#29305;&#28857;

&#33258;&#21160;&#40723;&#26159;&#33258;&#30001;&#19988;&#24320;&#28304;&#30340;&#33258;&#21160;&#40723;&#28436;&#22863;&#22120;&#36719;&#20214;&#12290;&#36825;&#20010;&#36719;&#20214;&#21487;&#20197;&#20351;&#29992;&#20026;&#24110;&#20320;&#30340;&#20316;&#26354;&#65292;&#25110;&#32773;&#65292;&#24110;&#20320;&#30340;
&#20048;&#22120;&#32451;&#20064;&#31561;&#12290;&#33258;&#21160;&#40723;&#26377;&#21313;&#19977;&#31181;&#31867;&#30340;&#39044;&#32622;&#33410;&#22863;&#24335;&#26679;&#12290;&#32780;&#65292;&#20320;&#21487;&#20197;&#28155;&#21152;&#20320;&#21046;&#20316;&#30340;&#29992;&#25143;&#23450;&#20041;&#30340;&#33410;&#22863;
&#24335;&#26679;&#12290;&#21363;&#20351;&#22312;&#28436;&#22863;&#20013;&#65292;&#20320;&#21487;&#20197;&#21464;&#26356;&#25293;&#36895;&#24230;&#20197;1BPM&#21333;&#20301;&#12290;&#32780;&#65292;&#29992;&#20174;&#27169;&#24335;&#21487;&#20197;&#36861;&#38543;&#36319;&#22806;&#37096;&#26426;&#22120;&#12290;
&#26377;&#28151;&#39057;&#22120;&#21151;&#33021;&#65292;&#21487;&#20197;&#35843;&#33410;&#27599;&#20010;&#25171;&#20048;&#22120;&#30340;&#25171;&#36895;&#24230;&#65292;&#25110;&#36873;&#25321;&#38745;&#38899;&#12290;&#27492;&#22806;&#65292;&#26377;&#21516;&#27493;&#24320;&#22987;&#65292;&#21516;&#27493;&#20572;&#27490;
&#21151;&#33021;&#12290;


&#9632;&#20316;&#19994;&#29615;&#22659;

&#12539;OS&#12288;&#12288;&#12288;&#12288;&#12288;&#12288;&#65306;Microsoft Windows XP/Vista/7/8.1/10&#27491;&#24120;&#36816;&#34892;&#30340;&#30005;&#33041;
&#12539;CPU &#12288;&#12288;&#12288;&#12288;&#12288;&#65306;&#32422;Core2Duo
&#12539;&#23384;&#20648;&#22120;&#12288;&#12288;&#12288;&#12288;&#65306;&#32422;2GB
&#12539;&#30828;&#30424;&#12288;&#12288;&#12288;&#12288;&#12288;&#65306;&#32422;10MB
&#12539;&#26174;&#31034;&#22120;&#12288;&#12288;&#12288;&#12288;&#65306;640&#215;480&#20687;&#32032;&#25110;&#26356;&#39640;&#20998;&#36776;&#29575;&#30340;&#20840;&#24425;&#33394;&#26174;&#31034;&#22120;&#12290;
&#12539;MIDI&#38899;&#28304;&#12288;&#12288;&#12288;&#65306;&#22806;&#37096;MIDI&#38899;&#28304;&#25110;&#21512;&#25104;&#22120;&#12290;
&#12288;&#12288;&#12288;&#12288;&#12288;&#12288;&#12288;&#12288;&#12288;&#65288;Microsoft GS Wavetable Synth&#20869;&#32622;&#38899;&#28304;&#26159;&#21487;&#29992;&#30340;&#12289;VSTi&#19981;&#26159;&#21487;&#29992;&#30340;&#12290;&#65289;
&#12539;MIDI&#38190;&#30424;&#12288;&#12288;&#12288;&#65306;&#22806;&#37096;MIDI &#38190;&#30424;(&#36873;&#39033;)&#12290;&#23545;&#24212;&#20110;MMC/MTC&#36755;&#20986;/&#36755;&#20837;&#21151;&#33021;
&#12539;&#20854;&#20182;&#12288;&#12288;&#12288;&#12288;&#12288;&#65306;&#22768;&#38899;&#21548;&#36215;&#26469;&#30340;&#29615;&#22659;(&#25918;&#22823;&#22120;/&#25196;&#22768;&#22120;&#25110;&#32819;&#26426;)&#12290;


&#9632;&#20869;&#23481;

AutoDrum4.2
&#9500;license.txt           &#35768;&#21487;&#35777;(&#25991;&#26412;)
&#9500;AutoDrum.exe          &#33258;&#21160;&#40723;&#36719;&#20214;&#9733;
&#9500;AutoDrum.exe.manifest &#33258;&#21160;&#40723;&#26174;&#26126;&#25991;&#20214;&#9733;
&#9500;AutoDrum.ini          &#33258;&#21160;&#40723;&#35774;&#32622;&#20445;&#23384;&#25991;&#20214;&#9733;
&#9500;AutoDrum.mak          C/C++&#20316;&#20986;&#25991;&#20214;
&#9500;AutoDrum.sln          VisualC++ 2008 Standard Edition SP1&#30340;&#35299;&#20915;&#26041;&#26696;&#25991;&#20214;
&#9500;AutoDrum.vcproj       VisualC++ 2008 Standard Edition SP1&#30340;&#39033;&#30446;&#25991;&#20214;
&#9500;AutoDrumEnu.dll       &#33258;&#21160;&#40723;&#30340;&#33521;&#25991;&#36164;&#28304;&#24211;&#9733;
&#9500;AutoDrumJpn.dll       &#33258;&#21160;&#40723;&#30340;&#26085;&#25991;&#36164;&#28304;&#24211;&#9733;
&#9500;MIDIIO.dll            MIDI&#28040;&#24687;&#36755;&#20837;&#36755;&#20986;&#24211;&#9733;
&#9500;MIDIData.dll          MIDI&#25968;&#25454;&#20316;&#25104;&#32534;&#36753;&#24211;&#9733;
&#9500;MIDIClock.dll         MIDI&#26102;&#21051;&#35745;&#27979;&#24211;&#9733;
&#9500;MIDIStatus.dll        MIDI&#38899;&#28304;&#29366;&#24577;&#31649;&#29702;&#24211;&#9733;
&#9500;readme.txt            &#35831;&#39318;&#20808;&#38405;&#35835;(&#26085;&#25991;)
&#9500;readme_en.txt         &#35831;&#39318;&#20808;&#38405;&#35835;(&#33521;&#25991;)
&#9500;readme_ch.txt         &#35831;&#39318;&#20808;&#38405;&#35835;(&#20013;&#25991;)
&#9500;src                   C/C++&#28304;&#25991;&#20214;&#12539;&#22836;&#25991;&#20214;&#12539;&#36164;&#28304;&#33050;&#26412;&#22841;
&#9474;&#9500;AutoDrum.c          
&#9474;&#9500;AutoDrum.rc         
&#9474;&#9500;resouce.h           
&#9474;&#9492;winver.h            
&#9500;res                   &#36164;&#28304;&#20445;&#23384;&#22841;
&#9474;&#9492;AutoDrum.ico        &#20027;&#31383;&#21475;&#30340;&#22270;&#26631;
&#9500;AutoDrumRes           &#35821;&#35328;&#21035;&#36164;&#28304;&#33050;&#26412;&#22841;
&#9474;&#9500;AutoDrumEnu.rc      &#36164;&#28304;&#33050;&#26412;(&#33521;&#25991;)
&#9474;&#9500;AutoDrumJpn.rc      &#36164;&#28304;&#33050;&#26412;(&#26085;&#25991;)
&#9474;&#9500;AutoDrumChs.rc      &#36164;&#28304;&#33050;&#26412;(&#20013;&#25991;)
&#9474;&#9500;AutoDrumRes.rc      &#36164;&#28304;&#33050;&#26412;(&#20849;&#36890;)
&#9474;&#9500;AutoDrumRes.mak     C/C++&#20316;&#20986;&#25991;&#20214;
&#9474;&#9500;AutoDrumRes.sln     VisualC++ 2008 Standard Edition SP1&#30340;&#35299;&#20915;&#26041;&#26696;&#25991;&#20214;
&#9474;&#9492;AutoDrumRes.vcproj  VisualC++ 2008 Standard Edition SP1&#30340;&#39033;&#30446;&#25991;&#20214;
&#9500;docs                  &#29992;&#25143;&#25163;&#20876;&#22841;
&#9474;&#9500;AutoDrum.odt        &#29992;&#25143;&#25163;&#20876;(&#26085;&#25991;)(&#20026;OpenOffice)
&#9474;&#9500;AutoDrum.pdf        &#29992;&#25143;&#25163;&#20876;(&#26085;&#25991;)(&#20026;Adobe Reader)
&#9474;&#9500;AutoDrum_en.odt     &#29992;&#25143;&#25163;&#20876;(&#33521;&#25991;)(&#20026;OpenOffice)
&#9474;&#9500;AutoDrum_en.pdf     &#29992;&#25143;&#25163;&#20876;(&#33521;&#25991;)(&#20026;Adobe Reader)
&#9474;&#9500;AutoDrum_en.odt     &#29992;&#25143;&#25163;&#20876;(&#20013;&#25991;)(&#20026;OpenOffice)
&#9474;&#9492;AutoDrum_en.pdf     &#29992;&#25143;&#25163;&#20876;(&#20013;&#25991;)(&#20026;Adobe Reader)
&#9500;patch                 &#40723;&#22871;&#25968;&#25454;&#22841;&#9733;
&#9474;&#9500;001_Standard.mid    &#26631;&#20934;&#22871;&#40723;
&#9474;&#9500;002_Standard2.mid   &#26631;&#20934;&#22871;&#40723;2
&#9474;&#9500;009_Room.mid        &#25151;&#38388;&#22871;&#40723;
&#9474;&#9500;017_Power.mid       &#24378;&#22823;&#30340;&#25671;&#28378;&#20048;&#30340;&#22871;&#40723;
&#9474;&#9500;025_Electronic.mid  &#30005;&#23376;&#40723;&#30340;&#22871;&#40723;
&#9474;&#9500;026_TR808.mid       TR-808&#30340;&#22871;&#40723;
&#9474;&#9500;033_Jazz.mid        &#29237;&#22763;&#20048;&#30340;&#22871;&#40723;&#65288;&#26834;&#65289;
&#9474;&#9500;041_Brush.mid       &#29237;&#22763;&#20048;&#30340;&#22871;&#40723;&#65288;&#21047;&#65289;
&#9474;&#9492;049_Orchestral.mid  &#31649;&#24358;&#20048;&#38431;&#30340;&#22871;&#40723;
&#9492;pattern               &#33410;&#22863;&#24335;&#26679;&#25968;&#25454;&#22841;&#9733;
&#12288;&#9500;8beat_01.mid        &#36890;&#24120;&#30340;8beat
&#12288;&#9500;8beat_02.mid        &#32972;&#21518;&#30340;8beat
&#12288;&#9500;16beat_01.mid       &#36890;&#24120;&#30340;16beat
&#12288;&#9500;16beat_02.mid       &#32972;&#21518;&#30340;16beat
&#12288;&#9500;Disco_01.mid        &#20302;&#38899;&#40723;&#21644;&#36393;&#38258;&#20027;&#35201;&#30340;&#28436;&#22863;
&#12288;&#9500;Disco_02.mid        &#20302;&#38899;&#40723;&#21644;&#36393;&#38258;&#20027;&#35201;&#30340;&#28436;&#22863;
&#12288;&#9500;March_01.mid        &#23567;&#40723;&#20027;&#35201;&#30340;&#28436;&#22863;
&#12288;&#9500;March_02.mid        &#23567;&#40723;&#20027;&#35201;&#30340;&#28436;&#22863;
&#12288;&#9500;March_03.mid        &#23567;&#40723;&#20027;&#35201;&#30340;&#28436;&#22863;
&#12288;&#9500;Swing_01.mid        &#39569;&#38073;&#20027;&#35201;&#30340;&#20027;&#35201;&#30340;&#28436;&#22863;
&#12288;&#9500;Tango_01.mid        &#20026;4/4
&#12288;&#9500;Waltz_01.mid        &#20026;3/4
&#12288;&#9492;Waltz_02.mid        &#20026;3/4

&#12288;&#9733;&#65306;&#20026;&#20102;&#21551;&#21160;&#36719;&#20214;&#65292;&#26159;&#24517;&#19981;&#21487;&#23569;&#30340;(&#22914;&#26524;&#22833;&#21435;&#65292;&#21017;&#19981;&#33021;&#21551;&#21160;)&#12290;

&#12288;!&#27880;&#24847;! &#30001;Windows&#30340;&#35774;&#32622;&#65292;&#21487;&#33021;&#27809;&#20986;&#29616;DLL&#25991;&#20214;&#12290;
&#12288;explorer&#25110;my computer&#30340;&#12300;&#24037;&#20855;(T)&#12301;-&#12300;&#36873;&#39033;(O)...&#12301;&#30340;&#12300;&#26174;&#31034;&#12301;&#39029;&#38754;&#37324;&#65292;
&#12288;&#25226;&#12300;&#26174;&#31034;&#20840;&#22841;&#21644;&#25991;&#20214;&#12301;&#35831;&#35774;&#32622;ON&#12290;
&#12288;&#22914;&#26524;&#19981;&#26174;&#31034;&#25193;&#23637;&#65292;&#21516;&#39029;&#38754;&#37324;&#65292;&#25226;&#12300;&#19981;&#26174;&#31034;&#34987;&#30331;&#35760;&#30340;&#25193;&#23637;&#12301;&#35831;&#35774;&#32622;OFF&#12290;


&#9632;&#23433;&#35013;&#12539;&#21551;&#21160;&#21150;&#27861;

&#36825;&#20010;&#36719;&#20214;&#27809;&#26377;&#23433;&#35013;&#31243;&#24207;&#12290;&#20320;&#35201;&#21482;&#35299;&#21387;&#32553;zip&#25991;&#20214;&#12290;

(1)&#35831;&#35299;&#21387;&#32553;AutoDrum4.2.zip&#12290;
&#12288;!&#35686;&#21578;!&#12288;&#22914;&#26524;&#24536;&#35299;&#21387;&#32553;&#65292;&#21017;&#19981;&#33021;&#21551;&#21160;&#12290;
&#12288;!&#35686;&#21578;!&#12288;&#19981;&#35201;&#25226;&#31243;&#24207;&#25918;&#22312;c:\program files&#25110;c:\program files(x86)&#25110;c:\windows&#22841;&#37324;&#65292;
&#12288;&#12288;&#12288;&#12288;&#12288;&#22240;&#20026;Windows&#26377;&#29992;&#25143;&#24080;&#25143;&#25511;&#21046;(UAC)&#21151;&#33021;&#65292;&#35774;&#32622;&#25991;&#20214;&#31561;&#19981;&#33021;&#20445;&#23384;&#12290;
&#12288;&#12288;&#12288;&#12288;&#12288;&#35831;&#25226;&#31243;&#24207;&#25918;&#22312;&#19978;&#36848;&#20197;&#22806;&#30340;&#22841;&#37324;&#12290;

(2)&#20026;&#20102;&#21551;&#21160;&#65292;&#35831;&#21452;&#20987;AutoDrum.exe&#12290;
&#12288;!&#35686;&#21578;!&#12288;&#19981;&#35201;&#21551;&#21160;&#20174;&#32852;&#32593;&#30005;&#33041;&#19978;&#12290;

(3)&#35831;&#35774;&#32622;MIDI&#36755;&#20837;&#35774;&#22791;&#65292;MIDI&#36755;&#20986;&#35774;&#22791;&#12290;
&#12288;!&#35686;&#21578;!&#12288;&#22914;&#26524;&#36873;&#25321;&#24536;MIDI&#36755;&#20986;&#35774;&#22791;&#65292;&#38899;&#19981;&#33021;&#20986;&#26469;&#12290;



&#9632;&#35821;&#35328;&#30340;&#21464;&#26356;&#21150;&#27861;

&#22240;&#20026;&#33258;&#21160;&#40723;&#22312;&#26085;&#26412;&#21046;&#20316;&#20102;&#65292;&#40664;&#35748;&#35821;&#35328;&#26159;&#26085;&#25991;&#12290;&#29992;&#25143;&#30028;&#38754;&#21487;&#20197;&#36873;&#25321;&#26085;&#25991;&#25110;&#33521;&#25991;&#25110;&#20013;&#25991;&#12290;
&#20026;&#20102;&#21464;&#26356;&#35821;&#35328;&#65292;&#26377;&#20004;&#20010;&#26041;&#27861;&#65292;(a)&#29992;&#33258;&#21160;&#40723;&#30340;&#23545;&#35805;&#26694;&#65292;(b)&#29992;&#25991;&#26412;&#32534;&#36753;&#36719;&#20214;&#12290;

(a) &#35821;&#35328;(L)&#35831;&#25171;&#24320;&#35821;&#35328;&#23545;&#35805;&#26694;&#65292;&#36873;&#25321;&#35821;&#35328;&#65292;&#25353;&#30830;&#23450;&#65292;&#28982;&#21518;&#37325;&#26032;&#21551;&#21160;&#33258;&#21160;&#40723;&#12290;
&#12288;&#20320;&#20063;&#25171;&#24320;&#35821;&#35328;&#23545;&#35805;&#26694;&#65292;&#20197;&#25353;&#38190;&#30424;&#30340;[Alt]+[L]&#12290;

(b) &#29992;&#25991;&#26412;&#32534;&#36753;&#36719;&#20214;&#35831;&#25171;&#24320;AutoDrum.ini&#65292;&#21464;&#26356;"UserInterface=Japanese"&#25104;
&#12288;"UserInterface=Chinese"&#65292;&#25353;&#30830;&#23450;&#65292;&#28982;&#21518;&#21551;&#21160;AutoDrum.exe&#12290;


&#9632;&#21368;&#36733;&#21150;&#27861;

&#36825;&#20010;&#36719;&#20214;&#27809;&#26377;&#21368;&#36733;&#31243;&#24207;&#12290;&#20320;&#35201;&#21482;&#21024;&#38500;AutoDrum4.2&#22841;&#12290;


&#9632;&#35768;&#21487;&#35777;

(1)&#36825;&#20010;&#36719;&#20214;&#19979;GNU LGPL(Lesser General Public License)&#26465;&#27454;&#21457;&#24067;&#20102;&#12290;

(2)&#27809;&#26377;&#20445;&#35777;&#12290;

(3)&#36825;&#20010;&#36719;&#20214;&#20351;&#29992;&#19979;&#38754;&#30340;&#21160;&#24577;&#38142;&#25509;&#24211;&#12290;
&#12288;&#12539;AutoDrumJpn.dll      (c)2016 kuzu / &#24320;&#25918;MIDI&#39033;&#30446;  &#35768;&#21487;&#35777; = GNU LGPL
&#12288;&#12539;AutoDrumEnu.dll      (c)2016 kuzu / &#24320;&#25918;MIDI&#39033;&#30446;  &#35768;&#21487;&#35777; = GNU LGPL
&#12288;&#12539;AutoDrumChs.dll      (c)2016 kuzu / &#24320;&#25918;MIDI&#39033;&#30446;  &#35768;&#21487;&#35777; = GNU LGPL
&#12288;&#12539;MIDIIO.dll           (c)2016 kuzu / &#24320;&#25918;MIDI&#39033;&#30446;  &#35768;&#21487;&#35777; = GNU LGPL
&#12288;&#12539;MIDIData.dll         (c)2016 kuzu / &#24320;&#25918;MIDI&#39033;&#30446;  &#35768;&#21487;&#35777; = GNU LGPL
&#12288;&#12539;MIDIClock.dll        (c)2014 kuzu / &#24320;&#25918;MIDI&#39033;&#30446;  &#35768;&#21487;&#35777; = GNU LGPL
&#12288;&#12539;MIDIStatus.dll       (c)2014 kuzu / &#24320;&#25918;MIDI&#39033;&#30446;  &#35768;&#21487;&#35777; = GNU LGPL
&#12288;&#12539;MIDIInstrument.dll   (c)2014 kuzu / &#24320;&#25918;MIDI&#39033;&#30446;  &#35768;&#21487;&#35777; = GNU LGPL

&#12288;!&#27880;&#24847;! &#36825;&#20123;DLL&#34987;&#21253;&#25324;&#22312;AutoDurm4.2&#37324;&#12290;
&#12288;!&#27880;&#24847;! &#22914;&#26524;&#28040;&#38500;&#36825;&#20123;DLL&#65292;&#25110;&#22914;&#26524;&#20351;&#29992;&#19981;&#21516;&#29256;&#26412;&#30340;DLL&#65292;&#33258;&#21160;&#40723;&#19981;&#33021;&#21551;&#21160;&#12290;


&#9632;&#26356;&#26032;&#23653;&#27508;

2003/08/11 AutoDrum1.0 Release.

2006/08/07 AutoDrum1.1 Unrelease

2007/06/06 AutoDrum1.2 Release.

2008/01/02 AutoDrum1.3 Release

2008/03/31 AutoDrum1.4 Release

2009/07/05 AutoDrum1.5 Release

2012/01/22 AutoDrum1.6 Release

2012/03/04 AutoDrum1.7 Release.

2014/12/28 AutoDrum4.0 Release.
&#12539;&#23545;&#24212;&#20102;&#20110;Unicode&#12290;&#20840;&#23383;&#30721;&#21487;&#20197;&#20351;&#29992;&#20102;&#20026;&#25991;&#20214;&#21517;&#25110;&#32773;&#25991;&#26412;&#20107;&#20214;&#31561;&#12290;
&#12539;&#23545;&#24212;&#20102;&#25991;&#26412;&#32534;&#30721;&#65292;&#21487;&#20197;&#36873;&#25321;&#22312;&#35821;&#35328;&#23545;&#35805;&#26694;&#20013;&#12290;
&#12539;&#24320;&#30330;&#29615;&#22659;&#36807;&#28193;&#20102;&#20174;Viual C++4.0&#21040;Visual C++ 2008 Standard Edition SP1&#12290;
&#12539;&#20026;&#20102;&#20445;&#23384;&#20840;&#23383;&#31526;&#65292;AutoDrum.ini&#30340;&#23383;&#31526;&#20195;&#30721;&#21464;&#26356;&#25104;UTF-16LE&#26684;&#24335;&#12290;
&#12539;&#20462;&#25913;&#20102;&#29992;&#25143;&#30028;&#38754;&#30340;&#23383;&#20307;&#12290;
&#12288;&#12539;&#29992;&#25143;&#30028;&#38754;=&#26085;&#25991; : MS P Gothic > MS UI Gothic
&#12288;&#12539;&#29992;&#25143;&#30028;&#38754;=&#33521;&#25991; : MS Sans Serif > Microsoft Sans Serif
&#12539;&#29992;&#25143;&#30028;&#38754;&#23545;&#24212;&#20102;&#20110;WindowsXP/ Vista/ 7 /8.1&#30340;&#20027;&#39064;&#12290;
&#12539;&#26356;&#26032;&#20102;MIDIIO&#24211;&#21040;&#29256;&#26412;1.0&#12290;
&#12539;&#26356;&#26032;&#20102;MIDIData&#24211;&#21040;&#29256;&#26412;3.1&#12290;
&#12539;&#26356;&#26032;&#20102;MIDIClock&#24211;&#21040;&#29256;&#26412;1.0&#12290;
&#12539;&#26356;&#26032;&#20102;MIDIStatus&#24211;&#21040;&#29256;&#26412;0.9&#12290;

2015/05/04 AutoDrum4.1 Release
&#12539;&#23545;&#24212;&#20102;&#20110;Windows10 Insider Preview 10074(&#26242;&#26102;)&#12290;
&#12539;&#21152;&#24378;&#20102;&#26631;&#20934;MIDI&#25991;&#20214;(*.mid)&#30340;&#35835;&#21462;&#33021;&#12290;
&#12539;&#29992;&#25143;&#30028;&#38754;&#21644;&#25163;&#20876;&#23545;&#24212;&#20102;&#20110;&#20013;&#25991;&#12290;
&#12539;&#26356;&#26032;&#20102;MIDIData&#24211;&#21040;&#29256;&#26412;3.2&#12290;

2016/06/26 AutoDrum4.2 Release
&#12539;&#25903;&#25345;Windows10&#12290;
&#12539;&#20316;&#20026;&#40664;&#35748;&#25991;&#26412;&#32534;&#30721;&#65292;&#36861;&#21152;&#20102;0-Windows Control Panel ANSI Code Page&#12290;
&#12539;&#26356;&#26032;&#20102;MIDIIO&#24211;&#21040;&#29256;&#26412;1.1&#12290;
&#12539;&#26356;&#26032;&#20102;MIDIData&#24211;&#21040;&#29256;&#26412;3.4&#12290;

&#9632;&#32852;&#31995;&#20449;&#24687;

&#37038;&#20214;&#22320;&#22336;(&#26242;&#26102;): ee65051@yahoo.co.jp
&#39033;&#30446;&#32593;&#31449;: http://openmidiproject.osdn.jp/index.html


</file>

<file path=AutoDrumPortable/App/AutoDrum/readme_en.txt>/******************************************************************************/
/*                                                                            */
/*  AutoDrum4.2 - read me first                            (C)2002-2016 kuzu  */
/*                                                                            */
/******************************************************************************/

Thank you for downloading AutoDrum4.2. This file includes basic information 
and basic notice. Please read this file first. For detail, please see 
AutoDrum_en.pdf in docs folder.


### features ###

"AutoDrum 4.2" is free, open source automatic drum performance software.
This software will helps you to compose music or practice your instrument.
You can use 13 preset rhythm patterns and also use your original patterns made
by your MIDI sequencer. The tempo can be changed at any time, and the tempo 
can also slave to external machine. The Mixer enables you to adjust the velocity
of each instrument or mute each instrument. Additionally, synchro start and
synchro stop function enables you to start and stop drum performance with 
playing your MIDI keyboard if it is connected. 

### Requirement ###

 * OS            : Microsoft Windows XP/Vista/7/8.1/10
 * CPU           : About Core2Duo
 * Memory        : About 2GB
 * Hard disk     : about 10MB
 * Monitor       : A full color display whose area is 640 * 480 pixel or larger.
 * MIDI module   : Hardware MIDI module or software MIDI module (VSTi is impossible).
 * MIDI keyboard : Hardware MIDI keyboard (option).
 * others        : Sound environment (Amplifier, loudspeakers, or headphones).
 

### Contents ###

AutoDrum4.2
|-license.txt           Lisence Text
|-AutoDrum.exe          Application [essential]
|-AutoDrum.exe.manifest Manifest file (text)
|-AutoDrum.ini          Configuration file (text) [Essetial]
|-AutoDrum.mak          C/C++ make file
|-AutoDrum.sln          Visual Studio 2008 Standard Edition SP1 solution file
|-AutoDrum.vcproj       Visual Studio 2008 Standard Edition SP1 project file
|-AutoDrumEnu.dll       English resouce DLL [Essetial]
|-AutoDrumJpn.dll       Japanese resouce DLL [Essetial]
|-AutoDrumChs.dll       Chinese resouce DLL [Essetial]
|-MIDIIO.dll            MIDI Message Input / Output library DLL [Essetial]
|-MIDIData.dll          MIDI Data creating and editing library DLL [Essetial]
|-MIDIClock.dll         MIDI Clock measurement library DLL [Essetial]
|-MIDIStatus.dll        MIDI module status keeping library DLL [Essetial]
|-readme.txt            Read me first (Japanese)
|-readme_en.txt         Read me first (English)
|-src                   C/C++ source files, header files, resouce script foleder
| |-AutoDrum.c          C source file
| |-AutoDrum.rc         C/C++ resource file (language common)
| |-resouce.h           C/C++ resource header file
| !-winver.h            Windows version header file
|-res                   Resouce folder (bitmaps, icons, cursors and so on).
| !-AutoDrum.ico        AutoDrum main icon
|-AutoDrumRes           AutoDrum Language Resource folder
| |-AutoDrumEnu.rc      AutoDrum Resource script for English.
| |-AutoDrumJpn.rc      AutoDrum Resource script for Japanese.
| |-AutoDrumChs.rc      AutoDrum Resource script for Chinese.
| |-AutoDrumRes.rc      AutoDrum Resource script for common
| |-AutoDrumRes.mak     AutoDrum Resource make file
| |-AutoDrumRes.sln     Visual Studio 2008 Standard Edition SP1 solution file
| !-AutoDrumRes.vcproj  Visual Studio 2008 Standard Edition SP1 project file

|-docs                  Documentations folder
| |-AutoDrum.odt        User manual (OpenOffice) (Japanese)
| |-AutoDrum.pdf        User manual (PDF) (Japanese)
| |-AutoDrum_en.odt     User manual (OpenOffice) (English)
| |-AutoDrum_en.pdf     User manual (PDF) (English)
| |-AutoDrum_ch.odt     User manual (OpenOffice) (Chinese)
| !-AutoDrum_ch.pdf     User manual (PDF) (Chinese)
|-patch                 Patch MIDI data folder [essential]
| |-001_Standard.mid    
| |-002_Standard2.mid   
| |-009_Room.mid        
| |-017_Power.mid       
| |-025_Electronic.mid  
| |-026_TR808.mid       
| |-033_Jazz.mid        
| |-041_Brush.mid       
| !-049_Orchestral.mid  
!-pattern               Pattern MIDI data folder [essential]
  |-8beat_01.mid        
  |-8beat_02.mid        
  |-16beat_01.mid       
  |-16beat_02.mid       
  |-Disco_01.mid        
  |-Disco_02.mid        
  |-March_01.mid        
  |-March_02.mid        
  |-March_03.mid        
  |-Swing_01.mid        
  |-Tango_01.mid        
  |-Waltz_01.mid        
  !-Waltz_02.mid        

  !NOTE!  Windows's default setup will be configured not to show dll extensition 
  files in the "explorer" or "my computer". In that case, switch on "Show all 
  folders and files" in the "View" tab of the options dialog of the "explorer" or 
  "my computer", whose dialog may be opened from the "Tool" - "Options..." menu. 
  Also Switch off "Hide extension" in the same tab.



### How to install and execute ###

This software has no installer. You may install by following step.

(1) Please extract "AutoDrum4.2.zip" on your hard disk.

  !WARNING!  If you forget to extract, AutoDrum will not be executed.
  !WARNING!  You should not put the program in c:\program files,
  c:\program files(x86), or c:\windows folder. It is blocked to
  write configuration file (*.ini) by Windows's security.

(2) Please double click "AutoDrum.exe" on "explorer" or "my computer"
  and MIDITester main window will be opend.
  
  !WARNING!  You should execute AutoDrum on your local computer.
  Execution from network computer will cause some trouble.

(3) First you must select MIDI In device, MIDI Out device, 
  to fit your using MIDI device from "MIDI Device..." menu of AutoDrum.
  Default configuration is "(None)" for MIDI In Device, and "MIDI Mapper"
  for MIDI Out Device.

  !WARNING!  If you select "(None)" as MIDI Out device, nothing will be sound.

### How to change language ###

AutoDrum is made in Japan, therefore default GUI language is Japanese.
You may select English language, there is two way to change language. 
(1) is from GUI, (2) is form text editor.

(1) Push "Language..." button and select language in the dialog, 
  and restart MIDITester. If it seems to be character corruption, press [Alt]+[L], 
  and you may open the dialog.

(2) Open "AutoDrum.ini" in your text editor, change "UserInterface=Japanese" into
  "UserInterface=English", and execute AutoDrum.


### How to uninstall ###

This software has no uninstaller. You may uninstall by following step.

(1) Delete "AutoDrum4.2" folder on "explorer" or "my computer".



### License ###

(1) This software is released under the terms of GNU LGPL (Lesser General Public 
  License).

(2) This software is distributed in the hope that it will be useful,
  but WITHOUT ANY WARRANTY; without even the implied warranty of
  MERCHANTABILITY or FITNESS FOR A PARTICULAR PURPOSE.

(3) This software links following Dinamic Link Library (DLL).
 * AutoDrumJpn.dll      (c)2016 kuzu / OpenMIDIProject  License = GNU LGPL
 * AutoDrumEnu.dll      (c)2016 kuzu / OpenMIDIProject  License = GNU LGPL
 * AutoDrumChs.dll      (c)2016 kuzu / OpenMIDIProject  License = GNU LGPL
 * MIDIIO.dll           (c)2016 kuzu / OpenMIDIProject  License = GNU LGPL
 * MIDIData.dll         (c)2016 kuzu / OpenMIDIProject  License = GNU LGPL
 * MIDIClock.dll        (c)2014 kuzu / OpenMIDIProject  License = GNU LGPL
 * MIDIStatus.dll       (c)2014 kuzu / OpenMIDIProject  License = GNU LGPL

  !Warning! If you lost dll, AutoDrum may not be executed.


### History ###

2003/08/11 AutoDrum1.0 Release.
 * Non-Free, closed source "AutoDrum1.0" is released with many bug.

2006/08/07 AutoDrum1.1 Unrelease
 * MIDIClockLibrary is used and the source code is modified.
 * MISIStatusLibarary is used and the source code is modified.
 * Change CloseHandle into FindClose for NTDLL.dll of WindowsXP.
 * Other some bug is fixed.

2007/06/06 AutoDrum1.2 Release.
 * Becomes free and open souce, released under the terms of GNU LGPL.
 * MIDIDataInfoDlg.dll is not used and the source code is modified.
 * MIDIDeviceDlg.dll is not used and the source code is modified.
 * Other some bug is fixed.

2008/01/02 AutoDrum1.3 Release
 * A bug that the main window becomes white color in WindowsXP is fixed.
 * AutoDrum.exe.manifest is added to fit the theme of WindowsXP.
 * When loading SMPTE Base MIDIData, it becomes to stop safelly.
 * This MIDIData's Property Dialog becomes to show more detail information.
 * MIDIIO.dll is updated.
 * MIDIData.dll is updated.
 * MIDIClock.dll is updated.
 * MIDIStatus.dll is updated.
 * Arrange variable and function name in the source code.

2008/03/31 AutoDrum1.4 Release
 * MIDIIO.dll is updated.
 * MIDIData.dll is updated.
 * MIDIClock.dll is updated.
 * MIDIStatus.dll is updated.
 * Add MIN,MAX,CLIP macro in the source code.

2009/07/05 AutoDrum1.5 Release
 * A bug that note off is not sended when playing is fixed.
 * MIDIIO.dll is updated.
 * MIDIData.dll is updated.
 * MIDIClock.dll is updated.
 * MIDIStatus.dll is updated.
 * Implement slave mode by SMPTE/MTC.
 * Implement enable to send MIDI sync signal.

2012/01/22 AutoDrum1.6 Release
 * Language dialog is added.
 * Implement English language version (GUI / documentation).
 * MIDIData.dll is updated.
 * Whole source code is refactoringed.
 * A bug that there is no EndDialog of the main dialog is fixed.

2012/03/04 AutoDrum1.7 Release.
 * A whole source code is refactoringed.
 * MIDIIOLibrary is updated to 0.7.
 * MIDIDataLibrary is updated to 2.6.

2014/12/28 AutoDrum4.0 Release.
 * Correspond to Unicode.
 * Develop environment becomes new VisualC++ 2008 Standard Edition SP1 from old VisualC++ 4.0.
 * In the Language dialog, default text encoding becomes selectable.
 * UserInterface font is modified.
   * UserInterface=Japanese : MS P Gothic -> MS UI Gothic
   * UserInterface=English : MS Sans Serif -> Microsoft Sans Serif
 * User Interface correspond to WindowsXP/Vista/7/8.1 's theme.
 * MIDIIOLibrary is updated to 1.0.
 * MIDIDataLibrary is updated to 3.1.
 * MIDIClockLibrary is updated to 1.0.
 * MIDIStatusLibarary is updated to 0.9.

2015/05/04 AutoDrum4.1 Release.
 * Windows10 Insider Preview 10074 compliant.
 * Standard MIDI File(*.mid)'s reading ability is enhanced.
 * Implement Chinese language version (GUI / documentation).
 * MIDIDataLibrary is updated to 3.2.

2016/06/26 AutoDrum4.2 Release.
 * Windows10 compliant.
 * "0-Windows Control Panel ANSI Code Page" is added as default text encoding.
 * MIDIIOLibrary is updated to 1.1.
 * MIDIDataLibrary is updated to 3.4.
 
### Contact ###

Mail to (temporary) :  ee65051@yahoo.co.jp
Project home page :  http://openmidiproject.osdn.jp/index.html

</file>

<file path=AutoDrumPortable/App/Readme.txt>The files in this directory are necessary for the portable application to
function.  There is normally no need to directly access or alter any of the
files within these directories.

</file>

<file path=AutoDrum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AutoDrum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AutoDrumPortable.exe called AutoDrumPortable.ini.
If you are happy with the default options, it is not necessary, though.  There
is an example INI included with this package to get you started.  To use it,
copy AppNamePortable.ini from this directory to AutoDrumPortable.ini next to
AutoDrumPortable.exe.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ChromiumBSUPortable/App/cbsu/data/wav/license.txt>Copyright (c) <2008> <Brian Redfern>

Permission is hereby granted, free of charge, to any person
obtaining a copy of this software and associated documentation
files (the "Software"), to deal in the Software without
restriction, including without limitation the rights to use,
copy, modify, merge, publish, distribute, sublicense, and/or sell
copies of the Software, and to permit persons to whom the
Software is furnished to do so, subject to the following
conditions:

The above copyright notice and this permission notice shall be
included in all copies or substantial portions of the Software.

THE SOFTWARE IS PROVIDED "AS IS", WITHOUT WARRANTY OF ANY KIND,
EXPRESS OR IMPLIED, INCLUDING BUT NOT LIMITED TO THE WARRANTIES
OF MERCHANTABILITY, FITNESS FOR A PARTICULAR PURPOSE AND
NONINFRINGEMENT. IN NO EVENT SHALL THE AUTHORS OR COPYRIGHT
HOLDERS BE LIABLE FOR ANY CLAIM, DAMAGES OR OTHER LIABILITY,
WHETHER IN AN ACTION OF CONTRACT, TORT OR OTHERWISE, ARISING
FROM, OUT OF OR IN CONNECTION WITH THE SOFTWARE OR THE USE OR
OTHER DEALINGS IN THE SOFTWARE.

</file>

<file path=ChromiumBSUPortable/App/readme.txt>The files in this directory are necessary for Chromium B.S.U. Portable to function.  There is normally no need to directly access or alter any of the files within these directories.
</file>

<file path=ChromiumBSU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ChromiumBSU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ChromiumBSUPortable.exe called ChromiumBSUPortable.ini.
If you are happy with the default options, it is not necessary, though.  There
is an example INI included with this package to get you started.  To use it,
copy AppNamePortable.ini from this directory to ChromiumBSUPortable.ini next to
ChromiumBSUPortable.exe.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CoolPlayer+Portable/App/ReadMe.txt>This directory contains files used by the portable app.  They do not normally need to be accessed directly.
</file>

<file path=CoolPlayer+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CoolPlayer+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CoolPlayer+Portable.exe called CoolPlayer+Portable.ini.
If you are happy with the default options, it is not necessary, though.  There
is an example INI included with this package to get you started.  To use it,
copy AppNamePortable.ini from this directory to CoolPlayer+Portable.ini next to
CoolPlayer+Portable.exe.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CornicePortable/App/Cornice/README.txt>                    Cornice: a cross platform image viewer
                                  Version 0.3
-------------------------------------------------------------------------------

Cornice is a cross-platform image viewer written in Python
(http://www.python.org) + wxPython (http://wxpython.org) + PIL
(http://www.pythonware.com/products/pil) . It doesn't pretend to be complete,
fast, or even useful, but I like it and it is the viewer I use on both Linux
and Windows. It has been inspired by the famous Windows-only ACDSee.

Why did I write it? Well, because I like ACDSee, but it's not free and it
doesn't run on Linux, which is my main platform. There already exists an
ACDsee-like viewer, GTKSee (http://www.regix.com/info/gtksee.shtml), but it is
unmaintained and it lacks some features I wanted (bookmarks, a good keyboard
navigation and zooming). First I tried to add such features to it, but then I
decided to rewrite it from scratch, so that I could use it also on windows (and
also because I had some troubles, especially when trying to port GTKSee to the
gdk_pixbuf lib, and also because Python is more fun than C, and... ;-)


Features
--------
Here are a list of the main features of Cornice:
  o Fully cross-platform: it should run wherever wxPython does (tested on
    Linux -  GTK+ 1.2.10 and 2.2.0 -, Win Me and NT 4 SP
    something)
  o Detail and thumbnail view for images
  o Image preview
  o Automatic recognition of images, with a variety of formats supported
  o Bookmarks
  o Full-screen view
  o Zooming and rotation
  o Slideshow
  o Good keyboard navigation (still not perfect, but this is true for all the
    features ;-)    
  o Image loading from zip archives (still limited: currently it handles only
    "flat" archives, i.e. without a directory structure)


Requirements
------------
Python >= 2.2.1, wxPython >= 2.4.0.1 and PIL >= 1.2.2


Installation
------------
Unpack the tarball, then "python cornice.py" at your shell's prompt.


Bugs and Issues
--------------- 
A lot, probably ;-) If you like the program and find one of them, it would be
nice if you reported it.  


License
-------
GNU GPL (see license.txt)


Feedback
--------
Always very welcome :-) You can reach me at agriggio@users.sourceforge.net

</file>

<file path=CornicePortable/App/Cornice/credits.txt>Special thanks to the following people:

- Vineet Jain for the port to wxPython 2.5
- Nicolas Aguirre for the French translation
- ``surcouf'' for EXIF support


...and, of course, thanks to all the people who provided comments, feedback
and support!

</file>

<file path=CornicePortable/App/Cornice/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Cornice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Cornice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CornicePortable.exe called CornicePortable.ini.
If you are happy with the default options, it is not necessary, though.  There
is an example INI included with this package to get you started.  To use it,
copy AppNamePortable.ini from this directory to CornicePortable.ini next to
CornicePortable.exe.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DOSBoxPortable/App/DOSBox/DOSBox 0.74-3 Manual.txt>DOSBox v0.74-3 Manual (always use the latest version from www.dosbox.com)



=====
NOTE:
=====

While we are hoping that one day DOSBox will run all programs ever made for
the PC, we are not there yet.
At present, DOSBox running on a high-end machine will roughly be the equivalent
of a Pentium I PC. DOSBox can be configured to run a wide range of DOS games,
from CGA/Tandy/PCjr classics up to games from the Quake era.



======
INDEX:
======

1. Quickstart
2. Start (FAQ)
3. Command Line Parameters
4. Internal Programs
5. Special Keys
6. Joystick/Gamepad
7. KeyMapper
8. Keyboard Layout
9. Serial Multiplayer feature
10. How to speed up/slow down DOSBox
11. Troubleshooting
12. DOSBox Status Window
13. The configuration (options) file
14. The language file
15. Building your own version of DOSBox
16. Special thanks
17. Contact



==============
1. Quickstart:
==============

Type INTRO in DOSBox for a quick tour.
It is essential that you get familiar with the idea of mounting, DOSBox does not
automatically make any drive (or a part of it) accessible to the emulation. See
the FAQ entry "How to start?" as well as the description of the MOUNT command
(section 4: "Internal Programs"). If you have your game on a cdrom you may try
this guide: https://www.vogons.org/viewtopic.php?t=8933



===============
2. Start (FAQ):
===============

START:      How to start?
AUTOMATION: Do I always have to type these "mount" commands?
FULLSCREEN: How do I change to fullscreen?
FULLSCREEN: My fullscreen is too large.
CD-ROM:     My CD-ROM doesn't work.
CD-ROM:     The game/application can't find its CD-ROM.
MOUSE:      The mouse doesn't work.
SOUND:      There is no sound.
SOUND:      What sound hardware does DOSBox presently emulate?
SOUND:      The sound stutters or sounds stretched/weird.
KEYBOARD:   I can't type \ or : in DOSBox.
KEYBOARD:   Right Shift and "\" doesn't work in DOSBox. (Windows only)
KEYBOARD:   The keyboard lags.
CONTROL:    The character/cursor/mouse pointer always moves into one direction!
SPEED:      The game/application runs much too slow/too fast!
CRASH:      The game/application does not run at all/crashes!
CRASH:      DOSBox crashes on startup!
GAME:       My Build game(Duke3D/Blood/Shadow Warrior) has problems.
SAFETY:     Can DOSBox harm my computer?
OPTIONS:    I would like to change DOSBox's options.
HELP:       Great Manual, but I still don't get it.



START: How to start?
    At the beginning you've got a Z:\> instead of a C:\> at the prompt.
    You have to make your directories available as drives in DOSBox by using
    the "mount" command. For example, in Windows "mount C D:\GAMES" will give
    you a C drive in DOSBox which points to your Windows D:\GAMES directory
    (that was created before). In Linux, "mount c /home/username" will give you
    a C drive in DOSBox which points to /home/username in Linux.
    To change to the drive mounted like above, type "C:". If everything went
    fine, DOSBox will display the prompt "C:\>".


AUTOMATION: Do I always have to type these commands?
    In the DOSBox configuration file is an [autoexec] section. The commands
    present there are run when DOSBox starts, so you can use this section
    for the mounting. Look at Section 13: The configuration (options) file


FULLSCREEN: How do I change to fullscreen?
    Press alt-enter. Alternatively: Edit the configuration file of DOSBox and
    change the option fullscreen=false to fullscreen=true. If fullscreen looks
    wrong in your opinion: Play with the options: fullresolution, output and
    aspect in the configuration file of DOSBox. To get back from fullscreen
    mode: Press alt-enter again.


FULLSCREEN: My fullscreen is too large.
    This is can be a problem on Windows 10, if you have display scaling
    set to a value above 100%. Windows in that case will resize the screen
    on top of dosbox resizing the screen, which can happen for the output:
    ddraw, opengl, openglnb, overlay. You can disable this Windows behaviour
    by enabling a specific compatibility setting:
 
    - Right-click the DOSBox icon and select "Properties".
    - Go to the "Compatibility" tab.
    - Click on "Change high DPI settings".
    - Tick "Override high DPI scaling behaviour" and set it to "Application".
    - Apply the changes by clicking on "OK".

    Unfortunately, this compatibility option causes some side effects in
    windowed mode, and in this case you will need to change the resolution
    in the config/Options file for windowresolution (e.g. 1024x768).

    Alternatively, you can disable the display scaling and or use a lower
    fullresolution value.

CD-ROM: My CD-ROM doesn't work.
    To mount your CD-ROM in DOSBox you have to specify some additional options
    when mounting the CD-ROM.
    To enable CD-ROM support (includes MSCDEX) in Windows:
      - mount d f:\ -t cdrom
    in Linux:
      - mount d /media/cdrom -t cdrom

    In some cases you might want to use a different CD-ROM interface,
    for example if CD audio does not work:
      To enable SDL-support (does not include low-level CD access!):
        - mount d f:\ -t cdrom -usecd 0 -noioctl
      To enable ioctl access using digital audio extraction for CD audio
      (windows-only, useful for Vista):
        - mount d f:\ -t cdrom -ioctl_dx
      To enable ioctl access using MCI for CD audio (windows-only):
        - mount d f:\ -t cdrom -ioctl_mci
      To force ioctl-only access (windows-only):
        - mount d f:\ -t cdrom -ioctl_dio
      To enable low-level aspi-support (win98 with aspi-layer installed):
        - mount d f:\ -t cdrom -aspi

    explanation: - d   driveletter you will get in DOSBox (d is the best,
                          don't change it!)
                 - f:\ location of CD-ROM on your PC. In most cases it will
                          be d:\ or e:\
                 - 0   The number of the CD-ROM drive, reported by "mount -cd"
                          (note that this value is only needed when using SDL
                          for CD audio, otherwise it is ignored)
    See also the next question: The game/application can't find its CD-ROM.


CD-ROM: The game/application can't find its CD-ROM.
    Be sure to mount the CD-ROM with -t cdrom switch, this will enable the
    MSCDEX interface required by DOS games to interface with CD-ROMs.
    Also try adding the correct label (-label LABEL) to the mount command,
    where LABEL is the CD-label (volume ID) of the CD-ROM.
    Under Windows you can specify -ioctl, -aspi or -noioctl. Look at the
    description of the mount command in Section 4: "Internal programs"
    for their meaning and the
    additional audio-CD related options -ioctl_dx, ioctl_mci, ioctl_dio.

    Try creating a CD-ROM image (preferably CUE/BIN pair) and use the
    DOSBox's internal IMGMOUNT tool to mount the image (the CUE sheet).
    This enables very good low-level CD-ROM support on any operating system.


MOUSE: The mouse doesn't work.
    Usually, DOSBox detects when a game uses mouse control. When you click on
    the screen it should get locked (confined to the DOSBox window) and work.
    With certain games, the DOSBox mouse detection doesn't work. In that case
    you will have to lock the mouse manually by pressing CTRL-F10.


SOUND: There is no sound.
    Be sure that the sound is correctly configured in the game. This might be
    done during the installation or with a setup/setsound utility that
    accompanies the game. First see if an autodetection option is provided. If
    there is none try selecting Soundblaster or Soundblaster 16 with the default
    settings being "address=220 irq=7 dma=1" (sometimes highdma=5). You might
    also want to select Sound Canvas/SCC/MPU-401/General MIDI/Wave Blaster
    at "address=330 IRQ=2" as music device.
    The parameters of the emulated sound cards can be changed in the DOSBox
    configuration file.
    If you still don't get any sound set the core to normal in DOSBox
    configuration and use some lower fixed cycles value (like cycles=2000). Also
    assure that your host operating sound does provide sound.
    In certain cases it might be useful to use a different emulated sound device
    like a soundblaster pro (sbtype=sbpro1 in the DOSBox configuration file) or
    the gravis ultrasound (gus=true).


SOUND: What sound hardware does DOSBox presently emulate?
    DOSBox emulates several legacy sound devices:
    - Internal PC speaker/Buzzer
      This emulation includes both the tone generator and several forms of
      digital sound output through the internal speaker.
    - Creative CMS/Gameblaster
      The is the first card released by Creative Labs(R).  The default
      configuration places it on address 220. It is disabled as default.
    - Tandy 3 voice
      The emulation of this sound hardware is complete with the exception of
      the noise channel. The noise channel is not very well documented and as
      such is only a best guess as to the sound's accuracy. It is disabled as
      default.
    - Tandy DAC
      Some games may require turning off sound blaster emulation (sbtype=none)
      for better tandy DAC sound support. Don't forget to set the sbtype back to
      sb16 if you don't use tandy sound.
    - Adlib
      This emulation is almost perfect and includes the Adlib's ability to
      almost play digitized sound. Placed at address 220 (also on 388).
    - SoundBlaster 16 / SoundBlaster Pro I & II / SoundBlaster I & II
      By default DOSBox provides Soundblaster 16 level 16-bit stereo sound.
      You can select a different SoundBlaster version in the configuration of
      DOSBox. AWE32 music is not emulated as you can use MPU-401 instead
      (see below).
    - Disney Sound Source and Covox Speech Thing
      Using the printer port, this sound device outputs digital sound only.
      Placed at LPT1
    - Gravis Ultrasound
      The emulation of this hardware is nearly complete, though the MIDI
      capabilities have been left out, since an MPU-401 has been emulated
      in other code. For Gravis music you also have to install Gravis drivers
      inside DOSBox. It is disabled as default.
    - MPU-401
      A MIDI passthrough interface is also emulated. This method of sound
      output will only work when used with external device/emulator.
      Every Windows XP/Vista/7 and MAC OS has got a default emulator compatible
      with: Sound Canvas/SCC/General Standard/General MIDI/Wave Blaster.
      A different device/emulator is needed for Roland LAPC/CM-32L/MT-32
      compatibility.


SOUND: The sound stutters or sounds stretched/weird.
    You may be using too much CPU power to keep DOSBox running at the current
    speed. You can lower the cycles, skip frames, reduce the sampling rate of
    the respective sound device, increase the prebuffer. See section 13: "The
    configuration (options) file"
    If you are using cycles=max or =auto, then make sure that there is no
    background processes interfering! (especially if they access the harddisk)
    Also look at Section 10. "How to speed up/slow down DOSBox"


KEYBOARD: I can't type \ or : in DOSBox.
    This can happen in various cases, like your host keyboard layout does not
    have a matching DOS layout representation (or it was not correctly
    detected), or the key mapping is wrong.
    Some possible fixes:
      1. Use / instead, or ALT-58 for : and ALT-92 for \.
      2. Change the DOS keyboard layout (see Section 8: Keyboard Layout).
      3. Add the commands you want to execute to the [autoexec] section
         of the DOSBox configuration file.
      4. Open the DOSBox configuration file and change the usescancodes entry.
      5. Switch the keyboard layout of your operating system.

    Note that if the host layout can not be identified, or keyboardlayout is
    set to none in the DOSBox configuration file, the standard US layout is
    used. In this configuration try the keys around "enter" for the key \
    (backslash), and for the key : (colon) use shift and the keys between
    "enter" and "L".


KEYBOARD: Right Shift and "\" doesn't work in DOSBox. (Windows only)
    This may happen if Windows thinks that you have more than one keyboard
    connected to your PC when you use some remote control devices.
    To verity this problem run cmd.exe, navigate to DOSBox program folder
    and type:
    set sdl_videodriver=windib
    dosbox.exe
    check whether keyboard started to work properly. As windib is slower it is
    best to use one of the two solutions provided here:
    https://www.vogons.org/viewtopic.php?t=24072


KEYBOARD: The keyboard lags.
    Lower the priority setting in the DOSBox configuration file, for example
    set "priority=normal,normal". You might also want to try lowering the
    cycles (use a fixed cycle amount to start with, like cycles=10000).


CONTROL: The character/cursor/mouse pointer always moves into one direction!
    See if it still happens if you disable the joystick emulation,
    set joysticktype=none in the [joystick] section of your DOSBox
    configuration file. Maybe also try unplugging any joystick/gamepad.
    If you want to use the joystick in the game, try setting timed=false
    and be sure to calibrate the joystick (both in your OS as well as
    in the game or the game's setup program).


SPEED: The game/application runs much too slow/too fast!
    Look at the section 10: "How to speed up/slow down DOSBox" for more
    information.


CRASH: The game/application does not run at all/crashes!
    Look at Section 11: Troubleshooting


CRASH: DOSBox crashes on startup!.
    Look at Section 11: Troubleshooting


GAME: My Build game(Duke3D/Blood/Shadow Warrior) has problems.
    First of all, try to find a port of the game. Those will offer a better
    experience. To fix the graphics problem that occurs in DOSBox on higher
    resolutions: Open the configuration file of DOSBox and search for
    machine=svga_s3. Change svga_s3 to vesa_nolfb
    Change memsize=16 to memsize=63


SAFETY: Can DOSBox harm my computer?
    DOSBox can not harm your computer more than any other resource demanding
    program. Increasing the cycles does not overclock your real CPU.
    Setting the cycles too high has a negative performance effect on the
    software running inside DOSBox.


OPTIONS: I would like to change DOSBox's options.
    Look at Section 13. "The configuration (options) file"


HELP: Great Manual, but I still don't get it.
    For more questions read the rest of this Manual. You may also look at:
    guides located at https://www.vogons.org/viewforum.php?f=53
    the wiki of DOSBox https://www.dosbox.com/wiki/
    the site/forum: https://www.dosbox.com



===========================
3. Command Line Parameters:
===========================

An overview of the command line options you can give to DOSBox. Although
in most cases it is easier to use DOSBox's configuration file instead.
See: Section 13. "The configuration (options) file"

To be able to use Command Line Parameters:
(Windows)  open cmd.exe or command.com or edit the shortcut to dosbox.exe
(Linux)    use console
(MAC OS X) start terminal.app and navigate to:
           /applications/dosbox.app/contents/macos/dosbox

The options are valid for all operating systems unless noted in the option
description:

dosbox [name] [-exit] [-c command] [-fullscreen] [-userconf]
       [-conf congfigfilelocation] [-lang languagefilelocation]
       [-machine machine type] [-noconsole] [-startmapper] [-noautoexec]
       [-securemode] [-scaler scaler | -forcescaler scaler] [-version]
       [-socket socket]
       
dosbox -version
dosbox -editconf program
dosbox -opencaptures program
dosbox -printconf
dosbox -eraseconf
dosbox -erasemapper

  name
        If "name" is a directory it will mount that as the C: drive.
        If "name" is an executable it will mount the directory of "name"
        as the C: drive and execute "name".

  -exit
        DOSBox will close itself when the DOS application "name" ends.

  -c command
        Runs the specified command before running "name". Multiple commands
        can be specified. Each command should start with "-c" though.
        A command can be: an Internal Program, a DOS command or an executable
        on a mounted drive.

  -fullscreen
        Starts DOSBox in fullscreen mode.

  -userconf
        Start DOSBox with the users specific configuration file. Can be used
        together with multiple -conf parameters, but -userconf will always be 
        loaded before them.

  -conf configfilelocation
        Start DOSBox with the options specified in "configfilelocation".
        Multiple -conf options may be present.
        See Section 13 for more details.

  -lang languagefilelocation
        Start DOSBox using the language specified in "languagefilelocation".
        See Section 14 for more details.

  -machine machinetype
        Setup DOSBox to emulate a specific type of machine. Valid choices are:
        hercules, cga, ega, pcjr, tandy, svga_s3 (default) as well as
        the additional svga chipsets listed in the DOSBox configuration file.
        svga_s3 enables vesa emulation as well.
        For some special vga effects the machinetype vgaonly can be used,
        note that this disables svga capabilities and might be slower due to the
        higher emulation precision.
        The machinetype affects the video card and the available sound cards.

  -noconsole (Windows Only)
        Start DOSBox without showing DOSBox Status Window (console).
        Output will be redirected to stdout.txt and stderr.txt

  -startmapper
        Enter the keymapper directly on startup. Useful for people with
        keyboard problems.

  -noautoexec
        Skips the [autoexec] section of the loaded configuration file.

  -securemode
        Same as -noautoexec, but adds config.com -securemode at the
        bottom of AUTOEXEC.BAT (which in turn disables any changes to how
        the drives are mounted inside DOSBox).

  -scaler scaler
        Uses the scaler specified by "scaler". See the DOSBox configuration file
        for the available scalers.

  -forcescaler scaler
        Similar to the -scaler parameter, but tries to force usage of
        the specified scaler even if it might not fit.

  -version
        output version information and exit. Useful for frontends.

  -editconf program
        calls program with as first parameter the configuration file.
        You can specify this command more than once. In this case it will
        move to second program if the first one fails to start.

  -opencaptures program
        calls program with as first parameter the location of the captures
        folder.

  -printconf
        prints the location of the default configuration file.

  -resetconf
        removes the default configuration file.

  -resetmapper
        removes the mapperfile used by the default clean configuration file.

  -socket
        passes the socket number to the nullmodem emulation. See Section 9:
        "Serial Multiplayer feature."

Note: If a name/command/configfilelocation/languagefilelocation contains
     a space, put the whole name/command/configfilelocation/languagefilelocation
     between quotes ("command or file name"). If you need to use quotes within
     quotes (most likely with -c and mount):
     Windows and OS/2 users can use single quotes inside the double quotes.
     Other people should be able to use escaped double quotes inside the
     double quotes.
     Windows: -c "mount c 'c:\My folder with DOS games\'"
     Linux: -c "mount c \"/tmp/name with space\""

A rather unusual example, just to demonstrate what you can do (Windows):
dosbox D:\folder\file.exe -c "MOUNT Y H:\MyFolder"
  This mounts D:\folder as C:\ and runs file.exe.
  Before it does that, it will first mount H:\MyFolder as the Y drive.

In Windows, you can also drag directories/files onto the DOSBox executable.



=====================
4. Internal Programs:
=====================

DOSBox supports most of the DOS commands found in command.com.
To get a list of the internal commands type "HELP" at the prompt.

In addition, the following commands are available:

MOUNT "Emulated Drive letter" "Real Drive or Directory"
      [-t type] [-aspi] [-ioctl] [-noioctl] [-usecd number] [-size drivesize]
      [-label drivelabel] [-freesize size_in_mb]
      [-freesize size_in_kb (floppies)]
MOUNT -cd
MOUNT -u "Emulated Drive letter"

  Program to mount local directories as drives inside DOSBox.

  "Emulated Drive letter"
        The driveletter inside DOSBox (for example C).

  "Real Drive letter (usually for CD-ROMs in Windows) or Directory"
        The local directory you want accessible inside DOSBox.

  -t type
        Type of the mounted directory.
        Supported are: dir (default), floppy, cdrom.

  -size drivesize
	(experts only)
        Sets the size of the drive, where drivesize is of the form
        "bps,spc,tcl,fcl":
           bps: bytes per sector, by default 512 for regular drives and
                2048 for CD-ROM drives
           spc: sectors per cluster, usually between 1 and 127
           tcl: total clusters, between 1 and 65534
           fcl: total free clusters, between 1 and tcl

  -freesize size_in_mb | size_in_kb
        Sets the amount of free space available on a drive
        in megabytes (regular drives) or kilobytes (floppy drives).
        This is a simpler version of -size.

  -label drivelabel
        Sets the name of the drive to "drivelabel". Needed on some systems
        if the CD-ROM label isn't read correctly (useful when a program
        can't find its CD-ROM). If you don't specify a label
        and no lowlevel support is selected (that is omitting the -usecd #
        and/or -aspi parameters, or specifying -noioctl):
          For Windows: label is extracted from "Real Drive".
          For Linux: label is set to NO_LABEL.

        If you do specify a label, this label will be kept as long as the drive
        is mounted. It will not be updated !!

  -aspi
        Forces use of the aspi layer. Only valid if mounting a CD-ROM under
        Windows systems with an ASPI-Layer.

  -ioctl (automatic selection of the CD audio interface)
  -ioctl_dx (digital audio extraction used for CD audio)
  -ioctl_dio (ioctl calls used for CD audio)
  -ioctl_mci (MCI used for CD audio)
        Forces use of ioctl commands. Only valid if mounting a CD-ROM under
        a Windows OS which support them (Win2000/XP/NT).
        The various choices only differ in the way CD audio is handled,
        preferably -ioctl_dio is used (lowest workload), but this might not
        work on all systems, so -ioctl_dx (or -ioctl_mci) can be used.

  -noioctl
        Forces use of the SDL CD-ROM layer. Valid on all systems.

  -usecd number
        Valid on all systems, under windows the -noioctl switch has to be
        present to make use of the -usecd switch.
        Enables to select the drive that should be used by SDL. Use this if
        the wrong or no CD-ROM drive is mounted while using the SDL CD-ROM
        interface. "number" can be found by "MOUNT -cd".

  -cd
        Displays all CD-ROM drives detected by SDL, and their numbers.
        See the information at the -usecd entry above.

  -u
        Removes the mount. Doesn't work for Z:\.

  Note: It's possible to mount a local directory as CD-ROM drive,
        but hardware support is then missing.

  Basically MOUNT allows you to connect real hardware to DOSBox's emulated PC.
  So MOUNT C C:\GAMES tells DOSBox to use your C:\GAMES directory as drive C:
  in DOSBox. MOUNT C E:\SomeFolder tells DOSBox to use your E:\SomeFolder
  directory as drive C: in DOSBox.

  Mounting your entire C drive with MOUNT C C:\ is NOT recommended! The same
  is true for mounting the root of any other drive, except for CD-ROMs (due to
  their read-only nature).
  Otherwise if you or DOSBox make a mistake you may lose all your files.
  Also never mount a "Windows" or "Program Files" folders or their subfolders
  in Windows Vista/7 as DOSBox may not work correctly, or will stop working
  correctly later. It is recommended to keep all your dos applications/games
  in a simple folder (for example c:\dosgames) and mount that.

  You should always install your game inside DOSBox.
  So if you have the game on CD you always (even after installation!)
  have to mount both: folder as a harddisk drive and a CD-ROM.
  HardDisk should always be mounted as c
    CD-ROM should always be mounted as d
    Floppy should always be mounted as a (or b)

  Basic MOUNT Examples for normal usage (Windows):

   1. To mount a folder as a harddisk drive:
          mount c d:\dosgames

   3. To mount your CD-ROM drive E as CD-ROM drive D in DOSBox:
          mount d e:\ -t cdrom

   2. To mount your drive a: as a floppy:
          mount a a:\ -t floppy

  Advanced MOUNT examples (Windows):

   4. To mount a hard disk drive with ~870 mb free diskspace (simple version):
          mount c d:\dosgames -freesize 870

   5. To mount a drive with ~870 mb free diskspace (experts only, full control):
          mount c d:\dosgames -size 512,127,16513,13500

   1. To mount c:\dosgames\floppy as a floppy:
          mount a c:\dosgames\floppy -t floppy


  Other MOUNT examples:

   3. To mount system CD-ROM drive at mountpoint /media/cdrom as CD-ROM drive D
      in DOSBox:
          mount d /media/cdrom -t cdrom -usecd 0

   6. To mount /home/user/dosgames as drive C in DOSBox:
          mount c /home/user/dosgames

   7. To mount the directory where DOSBox was started as C in DOSBox:
          mount c .
          (note the . which represents the directory where DOSBox was started,
          on Windows Vista/7 don't use this if you installed DOSBox
          to your "Program Files" folder)

  If you want to mount a CD image or floppy image, check IMGMOUNT.
  MOUNT also works with images but only if you use external program,
  for example (both are free):
  - Daemon Tools Lite (for CD images),
  - Virtual Floppy Drive (for floppy images).
  Although IMGMOUNT can give better compatibility.


MEM
  Program to display the amount and type of free memory.


VER
VER set major_version [minor_version]
  Display the current DOSBox version and reported DOS version
  (parameterless usage).
  Change the reported DOS version with the "set" parameter,
  for example: "VER set 6 22" to have DOSBox report DOS 6.22 as version number.


CONFIG -writeconf filelocation
CONFIG -writelang filelocation
CONFIG -securemode
CONFIG -set "section property=value"
CONFIG -get "section property"

  CONFIG can be used to change or query various settings of DOSBox
  during runtime. It can save the current settings and language strings to
  disk. Information about all possible sections and properties can
  be found in Section 13: "The configuration (options) file".

  -writeconf filelocation
     Write the current configuration settings to a file in a specified location.
    "filelocation" is located on the local drive, not a mounted drive in DOSBox.
     The configuration file controls various settings of DOSBox:
     the amount of emulated memory, the emulated sound cards and many more
     things. It allows access to AUTOEXEC.BAT as well.
     See Section 13: "The configuration (options) file" for more information.

  -writelang filelocation
     Write the current language settings to a file in a specified location.
     "filelocation" is located on the local drive, not a mounted drive
     in DOSBox. The language file controls all visible output of the internal
     commands and the internal DOS.
     See Section 14: "The Language File" for more information.

  -securemode
     Switches DOSBox to a more secure mode. In this mode the internal
     commands MOUNT, IMGMOUNT and BOOT won't work. It's not possible either
     to create a new configfile or languagefile in this mode.
     (Warning: you can only undo this mode by restarting DOSBox.)

  -set "section property=value"
     CONFIG will attempt to set the property to new value.
     Currently CONFIG can not report whether the command succeeded or not.

  -get "section property"
     The current value of the property is reported and stored in the
     environment variable %CONFIG%. This can be used to store the value
     when using batch files.

  Both "-set" and "-get" work from batch files and can be used to set up your
  own preferences for each game. Although it may be easier to use separate
  DOSBox's configuration files for each game instead.

  Examples:
    1. To create a configuration file in your c:\dosgames directory:
        config -writeconf c:\dosgames\dosbox.conf
    2. To set the cpu cycles to 10000:
        config -set "cpu cycles=10000"
    3. To turn ems memory emulation off:
        config -set "dos ems=off"
    4. To check which cpu core is being used.
        config -get "cpu core"


LOADFIX [-size] [program] [program-parameters]
LOADFIX -f
  Program to reduce the amount of available conventional memory.
  Useful for old programs which don't expect much memory to be free.

  -size
        number of kilobytes to "eat up", default = 64kb

  -f
        frees all previously allocated memory

  Examples:
    1. To start mm2.exe and allocate 64kb memory
       (mm2 will have 64 kb less available):
       loadfix mm2
    2. To start mm2.exe and allocate 32kb memory:
       loadfix -32 mm2
    3. To free previous allocated memory:
       loadfix -f


RESCAN
  Make DOSBox reread the directory structure. Useful if you changed something
  on a mounted drive outside of DOSBox. (CTRL - F4 does this as well!)


MIXER
  Makes DOSBox display its current volume settings.
  Here's how you can change them:

  mixer channel left:right [/NOSHOW] [/LISTMIDI]

  channel
     Can be one of the following: MASTER, DISNEY, SPKR, GUS, SB, FM [, CDAUDIO].
     CDAUDIO is only available if a CD-ROM interface with volume control is
     enabled (CD image, ioctl_dx).

  left:right
     The volume levels in percentages. If you put a D in front it will be
     in decibel (Example: mixer gus d-10).

  /NOSHOW
     Prevents DOSBox from showing the result if you set one
     of the volume levels.

  /LISTMIDI
     In Windows lists the available midi devices on your PC. To select a device
     other than the Windows default midi-mapper, change the line 'midiconfig='
     in the [midi] section of the configuration file to 'midiconfig=id', where
     'id' is the number for the device as listed by LISTMIDI. eg. midiconfig=2

     In Linux this option doesn't work, but you get similar results by using
     'pmidi -l' in console. Then change the line 'midiconfig=' to 
     'midiconfig=port', where 'port' is the port for the device as listed by 
     'pmidi -l'. eg. midiconfig=128:0


IMGMOUNT
  A utility to mount disk images and CD-ROM images in DOSBox.

  IMGMOUNT DRIVE [imagefile] -t [image_type] -fs [image_format]
            -size [sectorsbytesize, sectorsperhead, heads, cylinders]
  IMGMOUNT DRIVE [imagefile1 imagefile2 .. imagefileN] -t cdrom -fs iso

  imagefile
      Location of the image file to mount in DOSBox. The location can be
      on a mounted drive inside DOSBox, or on your real disk. It is possible
      to mount CD-ROM images (ISOs or CUE/BIN or CUE/IMG) too.
      If you need CD swapping capabilities, specify all images in succession
      (see the next entry).
      CUE/BIN pairs and cue/img are the preferred CD-ROM image types as they can
      store audio tracks compared to ISOs (which are data-only). For
      the CUE/BIN mounting always specify the CUE sheet.

  imagefile1 imagefile2 .. imagefileN
      Location of the image files to mount in DOSBox. Specifying a number
      of image files is only allowed for CD-ROM images.
      The CD's can be swapped with CTRL-F4 at any time.
      This is required for games which use multiple CD-ROMs and require the CD
      to be switched during the gameplay at some point.

  -t
      The following are valid image types:
        floppy: Specifies a floppy image. DOSBox will automatically identify
                the disk geometry (360K, 1.2MB, 720K, 1.44MB, etc).
        cdrom:  Specifies a CD-ROM image. The geometry is automatic and
                set for this size. This can be an iso or a cue/bin pair or
                a cue/img pair.
        hdd:    Specifies a harddrive image. The proper CHS geometry must be set
                for this to work.

  -fs
      The following are valid file system formats:
        iso:  Specifies the ISO 9660 CD-ROM format.
        fat:  Specifies that the image uses the FAT file system. DOSBox will
              attempt to mount this image as a drive in DOSBox and make
              the files available from inside DOSBox.
        none: DOSBox will make no attempt to read the file system on the disk.
              This is useful if you need to format it or if you want to boot
              the disk using the BOOT command. When using the "none"
              filesystem, you must specify the drive number (2 or 3,
              where 2 = master, 3 = slave) rather than a drive letter.
              For example, to mount a 70MB image as the slave drive device,
              you would type (without the quotes):
                "imgmount 3 d:\test.img -size 512,63,16,142 -fs none"
                Compare this with a mount to be able to access the drive
                within DOSBox, which would read as:
                "imgmount e: d:\test.img -size 512,63,16,142"

  -size
     The Cylinders, Heads and Sectors of the drive.
     Required to mount hard drive images.

  An example how to mount CD-ROM images (in Linux):
    1. imgmount d /tmp/cdimage1.cue /tmp/cdimage2.cue -t cdrom
  or (which also works):
    2a. mount c /tmp
    2b. imgmount d c:\cdimage1.cue c:\cdimage2.cue -t cdrom
  (in Windows):
    imgmount d f:\img\CD1.cue f:\img\CD2.cue f:\img\CD3.cue -t cdrom
    imgmount d "g:\img\7th Guest CD1.cue" "g:\img\7th Guest CD2.cue" -t cdrom
  Don't forget that you can also use MOUNT with images, but only if you use
  external program, for example (both are free):
  - Daemon Tools Lite (for CD images),
  - Virtual Floppy Drive (for floppy images).
  Although IMGMOUNT can give better compatibility.


BOOT
  Boot will start floppy images or hard disk images independent of
  the operating system emulation offered by DOSBox. This will allow you to
  play booter floppies or boot other operating systems inside DOSBox.
  If the target emulated system is PCjr (machine=pcjr) the boot command
  can be used to load PCjr cartridges (.jrc). 

  BOOT [diskimg1.img diskimg2.img .. diskimgN.img] [-l driveletter]
  BOOT [cart.jrc]  (PCjr only)

  diskimg1.img diskimg2.img .. diskimgN.img
     This can be any number of floppy disk images one wants mounted after
     DOSBox boots the specified drive letter.
     To swap between images, hit CTRL-F4 to change from the current disk
     to the next disk in the list. The list will loop back from the last
     disk image to the beginning.

  [-l driveletter]
     This parameter allows you to specify the drive to boot from.
     The default is the A drive, the floppy drive. You can also boot
     a hard drive image mounted as master by specifying "-l C"
     without the quotes, or the drive as slave by specifying "-l D"

   cart.jrc (PCjr only)
     When emulation of a PCjr is enabled, cartridges can be loaded with
     the BOOT command. Support is still limited.


IPX

  You need to enable IPX networking in the configuration file of DOSBox.

  All of the IPX networking is managed through the internal DOSBox program
  IPXNET. For help on the IPX networking from inside DOSBox, type
  "IPXNET HELP" (without quotes) and the program will list the commands
  and relevant documentation.

  With regard to actually setting up a network, one system needs to be
  the server. To set this up, type "IPXNET STARTSERVER" (without the quotes)
  in a DOSBox session. The server DOSBox session will automatically add
  itself to the virtual IPX network. For every additional computer that
  should be part of the virtual IPX network, you'll need to type
  "IPXNET CONNECT <computer host name or IP>".
  For example, if your server is at bob.dosbox.com, you would type
  "IPXNET CONNECT bob.dosbox.com" on every non-server system.

  To play games that need Netbios a file named NETBIOS.EXE from Novell is
  needed. Establish the IPX connection as explained above, then run
  "netbios.exe".

  The following is an IPXNET command reference:

  IPXNET CONNECT

     IPXNET CONNECT opens a connection to an IPX tunneling server
     running on another DOSBox session. The "address" parameter specifies
     the IP address or host name of the server computer. You can also
     specify the UDP port to use. By default IPXNET uses port 213 - the
     assigned IANA port for IPX tunneling - for its connection.

     The syntax for IPXNET CONNECT is:
     IPXNET CONNECT address <port>

  IPXNET DISCONNECT

     IPXNET DISCONNECT closes the connection to the IPX tunneling server.

     The syntax for IPXNET DISCONNECT is:
     IPXNET DISCONNECT

  IPXNET STARTSERVER

     IPXNET STARTSERVER starts an IPX tunneling server on this DOSBox
     session. By default, the server will accept connections on UDP port
     213, though this can be changed. Once the server is started, DOSBox
     will automatically start a client connection to the IPX tunneling server.

     The syntax for IPXNET STARTSERVER is:
     IPXNET STARTSERVER <port>

     If the server is behind a router, UDP port <port> needs to be forwarded
     to that computer.

     On Linux/Unix-based systems port numbers smaller than 1023 can only be
     used with root privileges. Use ports greater than 1023 on those systems.

  IPXNET STOPSERVER

     IPXNET STOPSERVER stops the IPX tunneling server running on this DOSBox
     session. Care should be taken to ensure that all other connections have
     terminated as well, since stopping the server may cause lockups on other
     machines that are still using the IPX tunneling server.

     The syntax for IPXNET STOPSERVER is:
     IPXNET STOPSERVER

  IPXNET PING

     IPXNET PING broadcasts a ping request through the IPX tunneled network.
     In response, all other connected computers will respond to the ping
     and report the time it took to receive and send the ping message.

     The syntax for IPXNET PING is:
     IPXNET PING

  IPXNET STATUS

     IPXNET STATUS reports the current state of this DOSBox session's
     IPX tunneling network. For a list of all computers connected to the
     network use the IPXNET PING command.

     The syntax for IPXNET STATUS is:
     IPXNET STATUS


KEYB [keyboardlayoutcode [codepage [codepagefile]]]

  Change the keyboard layout. For detailed information about keyboard layouts
  please see Section 8: "Keyboard Layout"

  [keyboardlayoutcode] is a string consisting of five or less characters,
     examples are PL214 (Polish typists) or PL457 (Polish programmers).
     It specifies the keyboard layout to be used.
     The list of all layouts built into DOSBox is here:
     https://www.vogons.org/viewtopic.php?t=21824

  [codepage] is the number of the codepage to be used. The keyboard layout
     has to provide support for the specified codepage, otherwise the layout
     loading will fail.
     If no codepage is specified, an appropriate codepage for the requested
     layout is chosen automatically.

  [codepagefile] can be used to load codepages that are yet not compiled
     into DOSBox. This is only needed when DOSBox does not find the codepage.
     If no codepagefile is specified, but you place all ten ega.cpx files
     (from FreeDOS) in the DOSBox program folder, an appropriate codepagefile
     for the requested layout/codepage is chosen automatically.

  Examples:
    1. To load the polish typist keys layout (automatically uses codepage 852):
         keyb pl214
    2. To load one of russian keyboard layouts with codepage 866:
         keyb ru441 866
       In order to type russian characters press ALT+RIGHT-SHIFT.
    3. To load one of french keyboard layouts with codepage 850 (where the
       codepage is defined in EGACPI.DAT):
         keyb fr189 850 EGACPI.DAT
    4. To load codepage 858 (without a keyboard layout):
         keyb none 858
       This can be used to change the codepage for the FreeDOS keyb2 utility.
    5. To display the current codepage and, if loaded, the keyboard layout:
         keyb



For more information use the /? command line switch with the programs.



================
5. Special Keys:
================

ALT-ENTER     Switch to full screen and back.
ALT-PAUSE     Pause emulation (hit ALT-PAUSE again to continue).
CTRL-F1       Start the keymapper.
CTRL-F4       Change between mounted floppy/CD images. Update directory cache 
              for all drives.
CTRL-ALT-F5   Start/Stop creating a movie of the screen. (avi video capturing)
CTRL-F5       Save a screenshot. (PNG format)
CTRL-F6       Start/Stop recording sound output to a wave file.
CTRL-ALT-F7   Start/Stop recording of OPL commands. (DRO format)
CTRL-ALT-F8   Start/Stop the recording of raw MIDI commands.
CTRL-F7       Decrease frameskip.
CTRL-F8       Increase frameskip.
CTRL-F9       Kill DOSBox.
CTRL-F10      Capture/Release the mouse.
CTRL-F11      Slow down emulation (Decrease DOSBox Cycles).
CTRL-F12      Speed up emulation (Increase DOSBox Cycles)*.
ALT-F12       Unlock speed (turbo button/fast forward)**.
F11, ALT-F11  (machine=cga) change tint in NTSC output modes***
F11           (machine=hercules) cycle through amber, green, white colouring***

*NOTE: Once you increase your DOSBox cycles beyond your computer CPU resources,
       it will produce the same effect as slowing down the emulation.
       This maximum will vary from computer to computer.

**NOTE: You need free CPU resources for this (the more you have, the faster
        it goes), so it won't work at all with cycles=max or a too high amount
        of fixed cycles. You have to keep the keys pressed for it to work!

***NOTE: These keys won't work if you saved a mapper file earlier with
         a different machine type. So either reassign them or reset the mapper.

These are the default keybindings. They can be changed in the keymapper
(see Section 7: KeyMapper). 

In MAC OS you can try using cmd(applekey) together with Ctrl if the key doesn't
work eg. cmd-ctrl-F1, but some keys may still need remapping (in Linux too).

Saved/recorded files can be found in:
   (Windows)    "Start/WinLogo Menu"->"All Programs"->"DOSBox-0.74-3"->Extras
   (Linux)      ~/.dosbox/capture
   (MAC OS X)   "~/Library/Preferences/capture"
This can be changed in the DOSBox configuration file.



====================
6. Joystick/Gamepad:
====================

The standard joystick port in DOS supports a maximum of 4 axes and 4 buttons.
For more, different modifications of that configuration were used.

To force DOSBox to use a different type of emulated joystick/gamepad, the entry
"joysticktype" in the [joystick] section of the DOSBox configuration file can
be used.

none  - disables controller support.
auto  - (default) autodetects whether you have one or two controllers connected:
          if you have one - '4axis' setting is used,
          if you have two - '2axis' setting is used.
2axis - If you have two controllers connected, each will emulate a joystick
        with 2 axes and 2 buttons. If you have only one controller connected,
        it will emulate a joystick with only 2 axis and 2 buttons.
4axis - supports only first controller, emulates a joystick
        with 4 axis and 4 buttons or a gamepad with 2axis and 6 buttons.
4axis_2 - supports only second controller.
fcs   - supports only first controller, emulates ThrustMaster
        Flight Control System, with 3-axes, 4 buttons and 1 hat.
ch    - supports only first controller, emulates CH Flightstick,
        with 4-axes, 6 buttons and 1 hat, but you cannot press more
        than one button at the same time.

You also have to configure controller properly inside the game.

It is important to remember that if you saved the mapperfile without joystick

connected, or with a different joystick setting, your new setting will 
not work
properly, 
or not work at all, until you reset DOSBox's mapperfile.


If controller is working properly outside DOSBox, but doesn't calibrate properly
inside DOSBox, try different 'timed' setting in DOSBox's configuration file.



=============
7. KeyMapper:
=============

You start the DOSBox mapper either with CTRL-F1 (see section 5. Special Keys)
or -startmapper (see Section 3. Command Line Parameters). 
You are presented with a virtual keyboard and a virtual joystick.

These virtual devices correspond to the keys and events DOSBox will
report to the DOS applications. If you click on a button with your mouse,
you can see in the lower left corner with which event it is associated
(EVENT) and to what events it is currently bound.

Event: EVENT
BIND: BIND (the real key/button/axis you push with your finger/hand)

                                    Add   Del
mod1  hold                                Next
mod2
mod3


EVENT
    The key or joystick axis/button/hat DOSBox will report to DOS applications.
    (the event that will happen during the game, (eg. shooting/jumping/walking)
BIND
    The key on your real keyboard or the axis/button/hat on your real
    joystick(s) (as reported by SDL), which is connected to the EVENT.
mod1,2,3
    Modifiers. These are keys you need to have to be pressed while pressing
    BIND. mod1 = CTRL and mod2 = ALT. These are generally only used when you
    want to change the special keys of DOSBox.
Add
    Add a new BIND to this EVENT. Basically add a key from your keyboard or an
    event from the joystick (button press, axis/hat movement) which will
    produce the EVENT in DOSBox.
Del
    Delete the BIND to this EVENT. If an EVENT has no BINDS, then it is not
    possible to trigger this event in DOSBox (that is there's no way to type
    the key or use the respective action of the joystick).
Next
    Go through the list of bindings which map to this EVENT.


Example:
Q1. You want to have the X on your keyboard to type a Z in DOSBox.
    A. Click on the Z on the keyboard mapper. Click "Add".
       Now press the X key on your keyboard.

Q2. If you click "Next" a couple of times, you will notice that the Z on your
    keyboard also produces an Z in DOSBox.
    A. Therefore select the Z again, and click "Next" until you have the Z on
       your keyboard. Now click "Del".

Q3. If you try it out in DOSBox, you will notice that pressing X makes ZX
    appear.
     A. The X on your keyboard is still mapped to the X as well! Click on
        the X in the keyboard mapper and search with "Next" until you find the
        mapped key X. Click "Del".


Examples about remapping the joystick:
  You have a joystick attached, it is working fine under DOSBox and you
  want to play some keyboard-only game with the joystick (it is assumed
  that the game is controlled by the arrows on the keyboard):
    1. Start the mapper, then click on one of the left keyboard arrow.
       EVENT should be key_left. Now click on Add and move your joystick
       in the respective direction, this should add an event to the BIND.
    2. Repeat the above for the missing three directions, additionally
       the buttons of the joystick can be remapped as well (fire/jump).
    3. Click on Save, then on Exit and test it with some game.

  You want to swap the y-axis of the joystick because some flightsim uses
  the up/down joystick movement in a way you don't like, and it is not
  configurable in the game itself:
    1. Start the mapper and click on Y- in the first joystick field.
       EVENT should be jaxis_0_1-.
    2. Click on Del to remove the current binding, then click Add and move
       your joystick downwards. A new bind should be created.
    3. Repeat this for Y+, save the layout and finally test it with some game.

  If you want to remap anything to your d-pad/hat you will have to change
  'joysticktype=auto' to 'joysticktype=fcs' in configuration file. Maybe this
  will be improved in the next dosbox version.


If you change the default mapping, you can save your changes by clicking on
"Save". DOSBox will save the mapping to a location specified in
the configuration file (the mapperfile= entry). At startup, DOSBox will load
your mapperfile, if it is present in the DOSBox configuration file.



===================
8. Keyboard Layout:
===================

To switch to a different keyboard layout, either the entry "keyboardlayout"
in the [dos] section of the DOSBox configuration file can be used, or the
internal DOSBox program keyb.com (Section 4: Internal Programs)
Both accept DOS conforming language codes (see below),
but only by using keyb.com a custom codepage can be specified.

The default keyboardlayout=auto currently works under windows only. The language
is chosen according to the OS language, but the keyboard layout is not detected.

Layout switching
  DOSBox supports a number of keyboard layouts and codepages by default,
  in this case just the layout identifier needs to be specified (like
  keyboardlayout=PL214 in the DOSBox configuration file, or using "keyb PL214"
  at the DOSBox command prompt). The list of all layouts built into DOSBox is
  here: https://www.vogons.org/viewtopic.php?t=21824

  Some keyboard layouts (for example layout GK319 codepage 869 and layout RU441
  codepage 808) have support for dual layouts that can be accessed by pressing
  LeftALT+RrightSHIFT for one layout and LeftALT+LeftSHIFT for the other.
  Some keyboard layouts (for example layout LT456 codepage 771) have support
  for three layouts, third can be accessed by pressing LeftALT+LeftCTRL

Supported external files
  The FreeDOS .kl files are supported (FreeDOS keyb2 keyboard layoutfiles) as
  well as the FreeDOS keyboard.sys/keybrd2.sys/keybrd3.sys libraries which
  consist of all available .kl files.
  See http://www.freedos.org/ for precompiled keyboard layouts if
  the DOSBox-integrated layouts don't work for some reason, or if updated or
  new layouts become available.

  Both .CPI (MS-DOS and compatible codepage files) and .CPX (FreeDOS
  UPX-compressed codepage files) can be used. Some codepages are compiled
  into DOSBox, so it is mostly not needed to care about external codepage
  files. If you need a different (or custom) codepage file, copy it into
  the directory of the DOSBox so it is accessible for DOSBox.
  If you place all ten ega.cpx files (from FreeDOS) in DOSBox folder,
  an appropriate codepagefile for the requested layout/codepage is
  chosen automatically.

  Additional layouts can be added by copying the corresponding .kl file into
  the directory of the DOSBox configuration file and using the first part of
  the filename as language code.
  Example: For the file UZ.KL (keyboard layout for Uzbekistan) specify
           "keyboardlayout=uz" in the DOSBox configuration file.
  The integration of keyboard layout packages (like keybrd2.sys) works similar.

Note that the keyboard layout allows foreign characters to be entered, but
there is NO support for them in filenames. Try to avoid them both inside
DOSBox as well as in files on your host operating system that are accessible
by DOSBox.



==============================
9. Serial Multiplayer feature:
==============================

DOSBox can emulate a serial nullmodem cable over network and internet.
It can be configured through the [serialports] section in the DOSBox
configuration file.

To create a nullmodem connection, one side needs to act as the server and
one as the client.

The server needs to be set up in the DOSBox configuration file like this:
   serial1=nullmodem

The client:
   serial1=nullmodem server:<IP or name of the server>

Now start your game and choose nullmodem / serial cable / already connected
as multiplayer method on COM1. Set the same baudrate on both computers.

Furthermore, additional parameters can be specified to control the behavior
of the nullmodem connection. These are all parameters:

 * port:         - TCP port number. Default: 23
 * rxdelay:      - how long (milliseconds) to delay received data if the
                   interface is not ready. Increase this value if you encounter
                   overrun errors in the DOSBox Status Window. Default: 100
 * txdelay:      - how long to gather data before sending a packet. Default: 12
                   (reduces Network overhead)
 * server:       - This nullmodem will be a client connecting to the specified
                   server. (No server argument: be a server.)
 * transparent:1 - Only send the serial data, no RTS/DTR handshake. Use this
                   when connecting to anything other than a nullmodem.
 * telnet:1      - Interpret Telnet data from the remote site. Automatically
                   sets transparent.
 * usedtr:1      - The connection will not be established until DTR is switched
                   on by the DOS program. Useful for modem terminals.
                   Automatically sets transparent.
 * inhsocket:1   - Use a socket passed to DOSBox by command line. Automatically
                   sets transparent. (Socket Inheritance: It is used for
                   playing old DOS door games on new BBS software.)

Example: Be a server listening on TCP port 5000.
   serial1=nullmodem server:<IP or name of the server> port:5000 rxdelay:1000



=====================================
10. How to speed up/slow down DOSBox:
=====================================

DOSBox emulates the CPU, the sound and graphic cards, and other peripherals
of a PC, all at the same time. The speed of an emulated DOS application
depends on how many instructions can be emulated, which is adjustable
(number of cycles).

CPU Cycles (speed up/slow down)
  By default (cycles=auto) DOSBox tries to detect whether a game needs to
  be run with as many instructions emulated per time interval as possible
  (cycles=max, sometimes this results in game working too fast or unstable),
  or whether to use fixed amount of cycles (cycles=3000, sometimes this results
  in game working too slow or too fast). But you can always manually force
  a different setting in the DOSBox's configuration file.

  You can force the slow or fast behavior by setting a fixed amount of cycles
  in the DOSBox's configuration file. If you for example set cycles=10000, then
  DOSBox window will display a line "Cpu Speed: fixed 10000 cycles" at the top.
  In this mode you can reduce the amount of cycles even more by hitting CTRL-F11
  (you can go as low as you want) or raise it by hitting CTRL-F12 as much as you
  want, but you will be limited by the power of one core of your computer's CPU.
  You can see how much free time your real CPU's cores have by looking at
  the Task Manager in Windows 2000/XP/Vista/7 and the System Monitor
  in Windows 95/98/ME. Once 100% of the power of your computer's real CPU's one
  core is used, there is no further way to speed up DOSBox (it will actually
  start to slow down), unless you reduce the load generated by the non-CPU parts
  of DOSBox. DOSBox can use only one core of your CPU, so If you have
  for example a CPU with 4 cores, DOSBox will not be able to use the power
  of three other cores.

  You can also force the fast behavior by setting cycles=max in the DOSBox
  configuration file. The DOSBox window will display a line
  "Cpu Speed: max 100% cycles" at the top then. This time you won't have to care
  how much free time your real CPU's cores have, because DOSBox will always use
  100% of your real CPU's one core. In this mode you can reduce the amount
  of your real CPU's core usage by CTRL-F11 or raise it with CTRL-F12.

CPU Core (speed up)
  On x86 architectures you can try to force the usage of a dynamically
  recompiling core (set core=dynamic in the DOSBox configuration file).
  This usually gives better results if the auto detection (core=auto) fails.
  It is best accompanied by cycles=max. But you may also try using it with
  high amounts of cycles (for example 20000 or more). Note that there might be
  games that work worse/crash with the dynamic core (so save your game often),
  or do not work at all!

Graphics emulation (speed up)
  VGA emulation is a demanding part of DOSBox in terms of actual CPU usage.
  Increase the number of frames skipped (in increments of one) by pressing
  CTRL-F8. Your CPU usage should decrease when using a fixed cycle setting,
  and you will be able to increase cycles with CTRL-F12.
  You can repeat this until the game runs fast enough for you.
  Please note that this is a trade-off: you lose in fluidity of video what
  you gain in speed.

Sound emulation (speed up)
  You can also try to disable the sound through the setup utility of the game
  to reduce load on your CPU further. Setting nosound=true in DOSBox's
  configuration does NOT disable the emulation of sound devices, just
  the output of sound will be disabled.

Also try to close every program but DOSBox to reserve as much resources
as possible for DOSBox.


Advanced cycles configuration:
The cycles=auto and cycles=max settings can be parameterized to have
different startup defaults. The syntax is
  cycles=auto ["realmode default"] ["protected mode default"%]
              [limit "cycle limit"]
  cycles=max ["protected mode default"%] [limit "cycle limit"]
Example:
  cycles=auto 5000 80% limit 20000
  will use cycles=5000 for real mode games, 80% CPU throttling for
  protected mode games along with a hard cycle limit of 20000



====================
11. Troubleshooting:
====================

General tip:
  Check messages in DOSBox Status Window. See section 12. "DOSBox Status Window"

DOSBox crashes right after starting it:
  - use different values for the output= entry in your DOSBox
    configuration file
  - try to update your graphics card driver and DirectX
  - (Linux) set the environment variable SDL_AUDIODRIVER to alsa or oss.

Running a certain game closes DOSBox, crashes with some message or hangs:
  - see if it works with a default DOSBox installation
    (unmodified configuration file)
  - try it with sound disabled (use the sound configuration
    program that comes with the game, additionally you can
    set sbtype=none and gus=false in the DOSBox configuration file)
  - change some entries of the DOSBox configuration file, especially try:
      core=normal
      fixed cycles (for example cycles=10000)
      ems=false
      xms=false
    or combinations of the above settings,
    similar the machine settings that control the emulated chipset and
    functionality:
      machine=vesa_nolfb
    or
      machine=vgaonly
  - use loadfix before starting the game

The game exits to the DOSBox prompt with some error message:
  - read the error message closely and try to locate the error
  - try the hints at the above sections
  - mount differently as some games are picky about the locations,
    for example if you used "mount d d:\oldgames\game" try
    "mount c d:\oldgames\game" and "mount c d:\oldgames"
  - if the game requires a CD-ROM be sure you used "-t cdrom" when
    mounting and try different additional parameters (the ioctl,
    usecd and label switches, see the appropriate section)
  - check the file permissions of the game files (remove read-only
    attributes, add write permissions etc.)
  - try reinstalling the game within DOSBox



=========================
12. DOSBox Status Window:
=========================

DOSBox's Staus window contains many useful information about your currant
configuration, your actions in DOSBox, errors that happened and more.
Whenever you have any problem with DOSBox check these messages.

To start DOSBox Status Window:
  (Windows)  Status Window is being started together with main DOSBox window.
  (Linux)    You may have to start DOSBox from a console to see Status Window.
  (MAC OS X) Right click on DOSBox.app, choose "Show Package Contents"->
             ->enter "Contents"->enter "MacOS"->run "DOSBox"



=====================================
13. The configuration (options) file:
=====================================

The configuration file is automatically created the first time you run DOSBox.
The file can be found in:
   (Windows)  "Start/WinLogo Menu"->"All Programs"->"DOSBox-0.74-3"->Options
   (Linux)    ~/.dosbox/dosbox-0.74-3.conf
   (MAC OS X) "~/Library/Preferences/DOSBox 0.74-3 Preferences"
The file is divided into several sections. Each section starts with a
[section name] line. The settings are the property=value lines where value can
be altered to customize DOSBox.
# and % indicate comment-lines.


An extra configuration file can be generated by CONFIG.COM, which can be found
on the internal DOSBox Z: drive when you start up DOSBox. Look in the Section 4:
"Internal programs" for usage of CONFIG.COM. You can start DOSBox with
the -conf switch to load the generated file and use its settings.

DOSBox will load configuration files that are specified with -conf. If none were
specified, it will try to load "dosbox.conf" from the local directory.
If there is none, DOSBox will load the user configuration file.
This file will be created if it doesn't exist.

Important!: In Windows Vista/7 the configuration file won't work correctly
if it is located in "Windows" or "Program Files" folder or their subfolders,
or directly on c:\, so the best place for storing extra configuration files is
for example: C:\oldgames



======================
14. The Language File:
======================

A language file can be generated by CONFIG.COM, which can be found on the
internal DOSBox Z: drive when you start up DOSBox. Look in the Section 4:
"Internal programs" for usage of CONFIG.COM.
Read the language file, and you will hopefully understand how to change it.
Start DOSBox with the -lang switch to use your new language file.
Alternatively, you can setup the filename in the configuration file
in the [dosbox] section. There's a language= entry that can be changed with
the filelocation.



========================================
15. Building your own version of DOSBox:
========================================

Download the source.
Check the INSTALL in the source distribution.



===================
16. Special thanks:
===================

See the THANKS file.



============
17. Contact:
============

See the site: 
https://www.dosbox.com
for an email address (The Crew-page).



</file>

<file path=DOSBoxPortable/App/DOSBox/Documentation/AUTHORS.txt>The DOSBox Team
---------------

Sjoerd v.d. Berg <harekiet>
Peter Veenstra <qbix79>
Ulf Wohlers <finsterr>
Tommy Fr&#65533;ssman <fanskapet>
Dean Beeler <canadacow>
Sebastian Strohh&#65533;cker <c2woody>
Ralf Grillenberger <h-a-l-9000>

nick_without_<> @ users.sourceforge.net

</file>

<file path=DOSBoxPortable/App/DOSBox/Documentation/COPYING.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DOSBoxPortable/App/DOSBox/Documentation/INSTALL.txt>Things needed for compilation.

SDL 
    The Simple DirectMedia Library available at http://www.libsdl.org
    The dll distributed with the windows version of DOSBox is slightly
    modified. You can find the changes in the sourcepackage of DOSBox
    (src/platform/sdl-win32.diff). If you want the patched sourcetree
    send us an email. (see README)
    Licensed under LGPL
    Note that only version 1.2 and its subversions (1.2.8, 1.2.13 etc.)
    are currently supported.

Curses (optional)
    If you want to enable the debugger you need a curses library.
    ncurses should be installed on just about every unix distro.
    For win32 get pdcurses at http://pdcurses.sourceforge.net
    License: Open source

Libpng (optional)
    Needed for the screenshots.
    For win32 get libpng from http://gnuwin32.sourceforge.net/packages.html
    See http://www.libpng.org/pub/png/ for more details.
    License: Open Source

Zlib (optional)
    Needed by libpng.
    For win32 get libz (rename to zlib) from http://gnuwin32.sourceforge.net/packages.html
    See http://www.zlib.net for more details.
    License: Open Source

SDL_Net (optional)
    For modem/ipx support. Get it from http://www.libsdl.org/projects/SDL_net/
    Licensed under LGPL

SDL_Sound 
    For compressed audio on diskimages. (optional)
    This is for cue/bin cdrom images with compressed (mp3/ogg) audio tracks.
    Get it from http://icculus.org/SDL_sound
    Licenced under LGPL

ALSA_Headers
    (optional)
    for Alsa support under linux. Part of the linux kernel sources
    Licensed under LGPL

If you want compile from the CVS under a unix system, you'll also need 
automake (>=1.6), autoconf(>=2.50). Should be available at http://www.gnu.org

For building on unix systems.
If you are building from the cvs run ./autogen.sh first before doing the following.

1. ./configure
2. make

In step 1 you could add the following switches:
--enable-debug 
        enables the internal debugger. --enable-debug=heavy enables even more 
        debug options. DOSBox should then be run from a xterm and when the sdl-
        window is active press alt-pause to enter the debugger.

--enable-core-inline
        enables some memory increasing inlines. This greatly increases 
        compiletime for maybe a increase in speed.

--disable-fpu
        disables the emulated fpu. Although the fpu emulation code isn't 
        finished and isn't entirely accurate it's advised to leave it on. 

--disable-fpu-x86
        disables the assembly fpu core. Although relatively new the x86 fpu 
        core has more accuracy then the regular fpu core. 

--disable-dynamic-x86
        disables the dynamic x86 specific cpu core. Although it might be 
        be a bit unstable, it can greatly improve the speed of dosbox on x86 
        hosts.
        Please note that this option on x86 will result in a different
        dynamic/recompiling cpu core being compiled then the default.
        For more information see the option --disable-dynrec

--disable-dynrec
        disables the recompiling cpu core. Currently x86 and x86_64 only.
        You can activate this core on x86 by disabling the dynamic-x86 core.

--disable-dynamic-core
        disables all dynamic cores. (same effect as 
        --disable-dynamic-x86 --disable-dynrec)

--disable-opengl
        disables OpenGL-support (output mode that can be selected in the
        DOSBox configuration file).

--disable-unaligned-memory
        disables unaligned memory access.

Check the src subdir for the binary.

NOTE: If capslock and numlock appear to be broken. open
src/ints/bios_keyboard.cpp and go to line 30 and read there how to fix it.


Build instructions for VC++6 
Don't use VC++ 6: it creates faulty code in core_normal.cpp
Later Visual Studio versions work fine (vs2003/.net, vs2005, vs2008)

</file>

<file path=DOSBoxPortable/App/DOSBox/Documentation/NEWS.txt>0.74-3
A security release for DOSBox 0.74:
- Fixed that a very long line inside a bat file would overflow the parsing 
  buffer (CVE-2019-7165 by Alexandre Bartel)
- Added a basic permission system so that a program running inside DOSBox 
  can't access the contents of /proc (e.g. /proc/self/mem) when / or /proc
  were (to be) mounted (CVE-2019-12594 by Alexandre Bartel)  
- Several other fixes for out of bounds access and buffer overflows.
- Some fixes to the OpenGL rendering.

It's recommended to use config -securemode when dealing with untrusted
files. 
See the Changelog for all the changes.

0.74-2
A maintenance release for DOSBox 0.74, which solves the following problems:

- Windows: Fix auto/max cycles algorithm on Windows 7, which helps with 
           stuttering audio.
- Mac OS X: Bring a 64 bit version and improve performance.
- Linux: Fix the 64bit dynrec cpu core and a lot of compilation problems. 
         Add patches for the WINE Team.

The game compatibility should be identical to 0.74.
See the Changelog for a full list of changes.

0.74
  - Several small game specific fixes/hacks/support. (Offensive,
    Roadhog, GTA installer, Kingdom O' Magic soundcard detection, 
    Pirate booter, Armored Fist installer)
  - Add the S3-specific 640x480 256 color mode. (fixes regression in "Wooden 
    Ships and Iron Men" and "I Have No Mouth  And I Must Scream")
  - Fix a stack overflow that could crash DOSBox.
  - Add fake microphone input. (fixes Talking Parrot)
  - Modify adlib turn off code, so that it doesn't turn off in 
    cases where the same sound is repeated over and over again.
  - Several small fixes to the CDROM audio code. (HOMM2, Redneck 
    Rampage and others)
  - Several improvements to the CDROM emulation code. (fixes Alpha
    Storm and  GT Racing 97)
  - Some small CPU fixes that might fix something.
  - Handle opcode 0xff subcode 7 as invalid instruction. (fixes dif-2 & others)
  - Some hercules fixes. (Testdrive)
  - Improve support for blanked parts that wrap around to the start of
    the screen. (fixes Magic Circle demo and Sid&Al)
  - Remove old OPL cores as the new ones seem to work very nicely.
  - Modify movie recording code so that the movies aren't corrupt when
    you exit dosbox without stopping the movie.
  - Change RGB3x scaler to look more pretty.
  - Improve initial register values compatility of the GUS.
  - Added autodetection for Gameblaster. (games can find it now)
  - Change render preferences a bit to be more compatible with Windows 7.
  - Add DOS fixes to terminate program. (fixes Fortune Teller) 
  - Add FFREEP. (fixes Trucks)
  - Improve FPU ST80 in C mode when writing zero. (fixes Antigok)
  - Add special int10 scanline function. (fixes mz700 and probably lots
    of games that mess with them)
  - Fix scrolling in rarely used video modes. (fixes Orphee)
  - Modify game specific hacks a bit so that Kick off 3 works again.
  - Lots of fixes to the INT10 video parameter table. (Seven spirits 
    of ra and others)
  - Add VGA blanking in machine=vgaonly. (used by Alien Carnage)
  - CGA, PCJr, Tandy: Add video blanking, change display start latch 
    timing, sync pulse width correction.
  - PCJr, Tandy: implement vertical retrace interrupt.
  - PCJr, CGA: line-by-line video emulation.
  - PCJr: support on-screen change of color modes 4medium to 16low. (used
    by Ghostbusters booter)
  - Hercules: Add green and amber monochrome support.
  - All machines: only update the video timing when needed. (Jungle Hunt,
    others that synchronize to the video screen might profit)
  - Several small DOS fixes.
  - Some UMB related fixes. (The Legacy without UMB)
  - Fix version number of DSP for SB 1.5. (fixes a few games)
  - Several VGA emulation improvements. (Allertone football manager)
  - Some Tandy fixes. (Mech Warrior)
  - Small improvements and fixes to the OPL emulation.
  - Add low level Tandy DAC emulation.
  - Some EMS fixes. (fixes Mortal Kombat and others)
  - Change SoundBlaster DSP reset mechanism, add sb irq acknowledge logic.
    (fixes stmik-based applications)
  - Some interrupt pointer location modifications. (fixes Tinker Tales)
  - Some fixes to the BOOT code. (fixes Last Mission)
  - Respect write-only file information. (fixes Champions of Zulala)
  - Some RTC fix. (fixes Tully Bodine and others)
  - Improve mouse emulation to work better with Water World.
  - Hopefully fix the translation of the configuration file.
  - Speed up and fixes for the recompiler core. (pitfall2 pcjr)
  - Change memory start location. (fixes 7th Guest installer)
  - Several fixes to the batch file handling. (Shift and 
    use the typed first %0 instead of the parsed %0)
  - Improve file redirection and redirected line ends. (fixes 
    Phantasmagoria 2 DOS installer)
  - Fix compilation with new MAC os X version.
  - Add 16C550A FIFO support to the serial port emulation.
  - Improve modem emulation to get higher speeds.
  - Change default samplerates to 44100, blocksize to 1024 and prebuffer to 20,
    so that hopefully certain soundcards produce more fluent sound playback.
  - Add some rarely used, but for some games critical flags to 
    the internal commands.
  - Add -userconf flag, so that the userspecific configuration can
    easily be used together with -conf configfile.
  - Improve internal timing with repeating timers (especially with 
    the dynamic core).

0.73
  - Add two new opl2+opl3 emulators. (better speed, different implementation
    approach)
  - Improved DRO recording/better file structure.
  - Add EGA emulation.
  - Add special vga machine mode. Supports more of the exotic tricks like
    changing the palette during screen updates, 9x16 fonts etc.
  - Added special machine modes for the following svga cards:
     - S3
     - Paradise
     - Tseng
  - Fix problems with the vga split line feature.
  - Improve vesa emulation.
  - Add optional selection of old vesa mode for games that don't work
    with certain vesa features.
  - Improve video BIOS emulation to behave more like a real bios.
  - Fixes for emulated 4bpp graphics modes.
  - Fixes to paging system.
  - Various fixes and improvements for the recompiling core.
  - Add arm backend for the recompiling core.
  - Add some mscdex quirks when dealing with files that are exactly 8.3 long.
  - Small fixes to batch file handling.
  - Small fixes to the XMS memory handling.
  - Various fixes for aligned memory on hosts that want it.
  - Various improvements to the mouse.
  - Fixes and small speed ups to the debugger.
  - Fix and improve lot's of compilation problems. (curses detection,
    GCC 3.4 and GCC 4.X fixes)
  - Added some basic auto keyboard layout handling. (windows only currently)
  - Add basic support for evdev keyboard driver.
  - Various fixes to the timer. (improve mode 2 timer changes,
    implement mode 1, improve gate2 handling)
  - Add audio extraction and mci audio support. Should enable CDROM audio
    for Vista and adds volume control.
  - Improve the directory cache speed a lot, especially with mounting slow
    media like network paths.
  - Various fixes to the create temporary file call.
  - Don't keep batchfiles open during execution. Allows rewriting of the
    active batchfile. (menu programs use this trick sometimes)
  - Fix problems with filenames with 2 extensions.
  - Add some more lowlevel dos tables.
  - Fixes to hercules emulation.
  - Fix flag handling for special case of ROR.
  - Make the batchfile handling in regard to IF more flexible.
  - Fixes to scrolling/panning feature.
  - Add prefetch queue emulation.
  - Make the emulated cpu type selectable. This is mainly the
    identification commands and the way paging works.
  - Some special EMS functionality added. (OS handles, zero-page handling)
  - Improve support for EMS when booting a different OS.
  - Improve cdrom speed detection by games.
  - Improve stability of cycle guessing code, when there is background
    activity.
  - Fix various mscdex and cdrom detection schemes.
  - Added Coremidi support on Mac OS X.
  - Improve support for DOS devices when used to detect the existance
    of directories in various ways.
  - Add IRQ 2 emulation on VRET. (ega only)
  - Added video parameter table and video state functionality.
  - Increase default freespace to 250 MB.
  - Some fixes to the fat filesystem handling for disk images.
  - Some soundblaster fixes and command additions.
  - Fix mixer 16bit direct transfers on bigendian hosts.
  
0.72
  - Fixed unitialized variable in joystick. (Fixes crashes on Vista and
    Mac OS X)
  - Some bugfixes and speedups to the 64 bit recompiling core.
  - Fixed sign flag on soundblaster dma transfers (Space Quest 6 intro)
  - Fixed a bug in keyboard layout processing code and fixed certain
    layouts.
  - Fixed Dreamweb.
  - Improved speed unlocking when running cycles=max.
  - Fixed a crash related to the tab completion in the shell.
  - Improved aspect correction code. Should now be like how a real monitor
    handles it.
  - Fixed a bug in the xms status report code. (Blake Stone 1.0 shareware)
  - Added a lot more keyboard layouts.
  - Fix crash related to changing the scaler before a screen was created.
  - Hopefully fixed compilation on *bsd.
  - Enabled auto cpu core selection for recompiling core as well.
  - Made the used joystick selectable when 4axis is specified.
  - Added some hints for inexperienced DOS users to the shell.

0.71
  - Add a new recompiling cpu core, which should be easier to port.
  - Add 64 bit version of the recompiling core.
  - Add mipsel 32 bit version of the recompiling core.
  - Fix a few small problems with FCBs. (fixes Jewels of darkness and
    cyrus chess)
  - Raise some more exceptions. (fixes vbdos)
  - Fix a few problems with the dynamic core. (fixes Inner Words,
    Archmimedean Dynasty and others)
  - Improve/Fix fallback code for certain graphics cards.
  - Fix a few cd audio related bugs.
  - Add an undocumented MSCDEX feature. (Fixes Ultimate Domain)
  - Fix some pcspeaker mode. (fixes Test Drive and similar games)
  - Improve dos keyinput handling. (fixes Wing Commander 3 exit dialog)
  - Remove Exit condition on fully nested mode. (fixes some demo)
  - Add image file size detection.
  - Add/Fix some ansi codes. (fixes PC Larn and certain versions of
    infocom games)
  - Several general DOS fixes. (fixes nba95, hexit and various other games)
  - Add some valid input checks. (fixes 3d body adventure and similar
    games)
  - Fix digital joystick centering problem.
  - Reenable textmode 54 and 55.
  - Fix a pelmask problem with univbe 5.0 lite. (fixes Panzer General)
  - Fix minor mixer underflow.
  - Some general image and bios disk emulation fixes.
  - Hopefully fix compilation on BSD and darwin.
  - Try using ioctl cdrom access by default if possible.
  - Fix some svga detection routine. (fixes Grandest Fleet 2 and Bobby Fischer
    Teaches Chess)
  - You can now close DOSBox using the status window in win32.
  - Add support for NX enabled systems.
  - Fix a casting error which only showed with certain compilers. (fixes
    various games under mac os x and 64 bit linux)
  - Improve timer and add gate 2 support. (fixes various games and
    joystick problems)
  - Improve mouse. Add undocumented backdoor. (fixes Last half of Darkness, 
    PC-BLOX and others)
  - Add/improve support for ~ and ~username in all commands.
  - Fix a font problem with the pcjr/tandy. (fixes personal deskmate 2)
  - Change dma routine a bit. (fixes ticks in sound in various games)
  - Allow read-only diskimages to be booted. (fixes various booter
    games)
  - Add basic hidden file support on cdrom images. (fixes Player
    Manager 2)
  - Add some rarely used functionality to the int10 mode setup. (fixes
    WW2 Battles of the South pacific)
  - Add ability to force scaler usage.
  - Speed up flag generation and make it more 386-like.
  - Some colourful feedback in the mapper.
  - General code cleanup.

0.70
  - Improve register handling and support with XMS.
  - Fix some issues with deleting open files.(windows only issue)
  - Add dummy LPT1 class. (windows only issue)
  - Improve some of the internal dos commands. (choice, copy and shift)
  - Improve ROM area. (for games that use it for random numbers or 
    overwrite it as some sort of detection thing)
  - Improve compatibility of dynamic core by making it handle certain
    pagefaults earlier.
  - Move internal dos tables around so we have more umb memory.
  - Add some dos tables.
  - Dynamic core supports io exceptions.
  - Move some interrupt handlers to XT Bios locations.
  - Add a dynamic fpu on x86.
  - Improve fpu on non-x86.
  - Trapflag gets strict priority over hardware IRQs.
  - Trapflag support for the dynamic core.
  - Add dummy TRx handling.
  - Fix a few rarely used character functions.
  - Improve auto cycle guessing code.
  - Improve and extend the joystick support.
  - Add autofire support.
  - Improve the mapper so you can map keys to the joystick and vice versa.
  - A few game specific video card fixes.
  - Fix some 64 bit cpu bugs.
  - Add support for certain cdrom detection schemes.
  - Improve HSG/Red Book support.
  - Improve MSCDEX.
  - Improve dynamic core support under intel macs.
  - Add basic support for clipper programs.
  - Add support for different keyboard layouts.
  - Add auto core guessing.
  - Fix a few flags bugs.
  - Fix a few small cpu bugs.
  - Improve soundblaster detection rate by various programs.
  - Improve EMS emulation. (allow mapping of non standard regions)
  - Improve keyboard input codes on various OS-es.
  - Fix problems with filenames having stackdata in them.
  - Changed a few basic operations in DOSBox so they take emulated time.
  - Improve dos ioctl functions.
  - Extend cpu core so they are capable of detecting and raising a few
    more exception types.
  - Improve DOS functions when dealing with virtual drive.
  - Improve FAT drives.
  - Better handling of volume-labels in file functions.
  - Image disk cycling capability. (prompt)
  - Try to reduce the impact of using an analog joystick.
  - Several measures to avoid code invalidation on certain types
    of self modification in the dynamic core.
  - Add dynamic core memory function inlining.
  - A few small mouse improvements. (some games are using things they
    shouldn't)
  - Add nullmodem emulation.(h-a-l-9000)
  - Some small cga and hercules fixes.
  - Add more scalers (hq2x/hq3x/sai). (Kronuz)
  - Change configuration file loading support. It now supports
    multiple configuration files.
  - Make dynamic core capable of running some win32s programs.
  - Fix and add some rare soundblaster modes. (Srecko)
  - Better soundblaster mixer controls. (Srecko)
  - Make soundblaster installation under windows much easier.
  - Add device control channel handling. 
  - GEMMIS support (ems under windows).
  - Support more colours in win 3. (vasyl)
  - Don't show unmounted drives in windows filemanager.
  - Fix some bugs in the int13 handler.
  - Simulate some side-effects of bios interrupt handlers on flags.
  - Add IPX functions needed by netbios.
  - Make ports take emulated time.
  - Tabcompletion is now aware of the CD command.
  - Add suppport for the dac pel mask.
  - Fixes to hercules emulation, better detection and bank switching.
  - Fixes to tandy emulation, 640x200x16 mode and different sizes bank.  
  - EGA/VGA memory changes detection for faster rendering.
  - Gus 16 bit fixes.
  - Many timer improvements. 
  - Some pcjr fixes.
  - Some booter fixes.
  - Many small fixes.

0.65
  - Fixed FAT writing.
  - Added some more missing DOS functions.
  - Improved PIC so that it actually honours irq 2/9.
  - Improved intelligent MPU-401 mode so that more games work with it.
  - Some mouse fixes.
  - Changed DMA transfers a bit so they bypass the paging tables.
  - Added S3 XGA functionality.
  - Improved paging so that read and write faults are handled differently.
  - Rewrote exception handling a bit (no exception 0x0B with dos4gw anymore).
  - Added IO exceptions in all but the dynamic core.
  - Some ems improvements.
  - Added midi-device selection code for the windows hosts.
  - Fix crashes/segfaults related to the disabling of the pcspeaker.
  - Added some more FILES=XX detection tricks.
  - Fixed some vga detection schemes.
  - Fixed screenshot corruption when using -noconsole in a read-only directory.
  - Fix wrong scaled screenshots.
  - Added some hidden file functions when using diskimages. (helps with cdrom 
    detection schemes)
  - Fixed a bug in the mixer code, that muted the music in certain games.
  - Added an assembly fpu core.
  - Made the shell more flexible for batch files.
  - Check for unaligned memory acces fixes hangups on ARM processors.
  - Some 64 bit fixes.
  - Added code to change configuration at runtime.
  - Improved ADPCM emulation.
  - Fixed a few cpu instructions.
  - Always report vesa 2.0 and fix some colour issues with vesa games.
  - Fix video mode 0x06 and 0x0a.
  - Improvements to the joystick emulation. 4 buttons are supported as well.
  - Add VCPI emulation for Origin games.
  - Fixed a lot of things in the boot code. Most booters work now.
  - Lots of improvements to the IPX emulation.
  - Rewritten modem emulation. Should work with more games.
  - Improvements to the dos memory managment routines.
  - Add UMB (upper memory blocks) support.
  - Emulate the pause key.
  - Improve Composite CGA mode emulation.
  - Lots of vga compatibility changes.
  - Improved support for chained video modes.
  - Improved mode and palette handling in cga modes.
  - Mount accepts ~ now.
  - Added a few of the EGA RIL functions.
  - Added TandyDAC emulation.
  - OS/2 support.
  - Improved and speed up the dynamic cpu core.
  - Fix some errors in the CD-ROM emulation layer.
  - Added an automatic work-around for some graphics chipsets.
  - Add PCjr support.
  - Allow mousedriver to be replaced. Fixes a few games that come with their
    own (internal) driver.
  - Improved dynamic cpu core so it can handle pagefaults and some obscure 
    types of self-modifying code.
  - Added -noautoexec switch to skip the contents of [autoexec] in the
    configuration file.
  - Improved v86 mode emulation (mainly for Strike Commander).
  - Improved timer behavior.
  - Improved extended keyboard support.
  - Enhanced and added several DOS tables.
  - Made core_full endian safe.
  - Made pagefaults endian safe.
  - Add support for moviecapturing
  - Add support for 15/16/32 bit videomodes.
  - Add some more VESA modi (4 bit).
  - Add 1024x768 output.
  - Changed screenrendering so it only draws changes to the screen.
  - Allow remapping of the EMS page when the dma transfer was started from 
    the page frame
  - Made EMS and DMA work together when playing from a mapped memory page.
  - Renamed several configuration options, so that they are unique.
  - Merged mpu and intelligent into one option.
  - Merged fullfixed and fullresolution.
  - Extended keys should be handled better.
  - F11 and F12 work.
  - Compilation fixes for various platforms.
  - Fix a few crashes when giving bad input.
  - Removed interp2x and added few new scalers.
  - Reintroduce the lockfree mouse. (autolock=false)
  - Add a larger cache for the dynamic cpu core.
  - Improved soundblaster DSP, so it gets detected by creative tools.
  - Lots of bugfixes.
  - Even more bugfixes.

0.63
  - Fixed crash with keymapper (ctrl-f1) and output=surface.
  - Added unmounting.
  - Fixed multiple issues with drive labels.
  - Fixed most if not all FILES=XX problems.
  - Added redirection in the shell.
  - Fixed crashes with subst.
  - Fixed multiple crashes with the drive images support.
  - Added a missing fpu instruction.
  - Fixed some cpu and fpu instructions.
  - Fixed a small bug related to font loading.
  - Rewrote the devices support.
  - Added capslock/numlock checks on startup.
  - Fixed wave writing.
  - A few internal DOS fixes.
  - Timer fixes for the hybrid loader.
  - Some small soundblaster fixes.
  - The drive cache can now be cleared by a keycombo. (CTRL-F4)
  - A few keyboard fixes.
  - Compilation fixes on various platforms.
  - Quite some debugger improvements.
  - Fixed dir only showing files after the first run on cdrom drives.
  - Added some cdrom detection checks.
  - Enabled insert in the shell. (Easier editing of commands)
  - Changed order in which executables appear with tab-completion.
  - Fixed some issues with raw opl recording and using a slightly different
    format

0.62
  - Added blinking support in the shell and some color fixes.
  - Fixed commandline parsing when .bat files involved (fixes -exit)
  - Fixed issues with tabs in commandline not being processed correctly.
  - Cleaned/improved shutdown sequence.
  - Added some more bios functions (wait and delay functions).
  - Made our XMS driver conform the specs better. (c2woody)
  - Added support for some more ems functions.
  - Added intelligent mpu401 emulation. (Srecko)
  - Added soundblaster 16 emulation.
  - Rewrote GUS emulation to sound more authentic.
  - Improved pc speaker emulation.
  - Added an internal (programmable) mixer.
  - Added support a few soundblaster/adlib detection routines.
  - Fixed lot's of bugs related to DMA transfers.
  - Added interpolating prebuffering mixer routines.
  - Added recording of OPL commands and raw midi.
  - Fixed some bugs with the wave recording.
  - Changed sensitivity settings of the mouse.
  - Added ps2 mouse-emulation in bios interrupts (c2woody).
  - Fixed some bugs with mouse emulation limits.
  - Fixed a bug with an unterminated string in the drivelabel.
  - Changed file search routines a bit to be more compatible.
  - Added support for attribute-searching with fcb's.
  - Added basic SDA.
  - Added TPA and DIB.
  - Added Lot's of missing dos tables (c2woody).
  - Changed psp and dta functions to use dta.
  - Returned filename in ds:dx in create-random-file (c2woody).
  - Fixed a bug with date and time used on open files.
  - Some mscdex fixes.
  - Added the -version switch, which makes dosbox report its version.
  - Added a keymapper.
  - Added basic IPX emulation.
  - Added cdrom iso support and floppy images support.
  - Added the possibity to boot another dos version.
  - Added Serial passthrough support (win32 only).
  - Added the possibility to pause dosbox.
  - Changed OpenGL so that it is initialized only when used.
  - Make dosbox run at higher priority when active and lower when inactive.
  - Added direct draw output support (win32 only).
  - Added current running program to title bar.
  - Rewrote video emulation to support new scalers.
  - Added new graphics scalers like advmame3x,tv2x.
  - Added a support for a few anti-debugger tricks.
  - Improved the handling of the tab-key.
  - Improved support for the numeric keyboard.
  - Fixed a few cpu opcodes.
  - Added cpu core simple (for lowerend machines)
  - Fixed some nasty bugs in the dynamic cpu core.
  - Added a few (rarely used) fpu opcodes.
  - Fixed various issues with GCC 3.4.
  - Many internal timer improvements (PIT and PIC).
  - Added some more PIC commands (c2woody).
  - Added BCD counting to the timers.
  - Fix some vesa functions.
  - Add some basic support for 132x25 and 132x45 textmodes.
  - Improved Tandy emulation a lot.
  - Lowered cpu usage when dosbox is idle.
  - Allow virtualisation of some basic IO-ports (c2woody).

0.61
  - Added a beta dynamic cpu for x86 hosts (very unstable)
  - Added opengl and hardware overlay display output
  - Rewrote the vga screen updates to go in lines
  - Added paging and v86 support to cpu emulation
  - Added a config option to simulate a certain type of machine
  - Added hercules graphics emulation
  - Made CGA/TANDY modes more compatible
  - Updated textmode drawing routines to support blinking colors
  - Fixed VESA set page function that was documented wrong
  - Fixed some wrongly emulated cpu opcodes.
  - improved exception handling
  - debugger: fixes; logging of gdt,lgt,idt, new commands(Fizzban)
  - fixed some mscdex issues (drive letter header error, added get directory entry)
  - added/fixed some bios funcs
  - added some rarely used xms functions (thanks c2woody!)
  - implemented GUS emulation
  - Added 16-bit DMA support (for GUS and eventually SB16)
  - Fixed many small bugs in filehandling routines
  - Many small FPU fixes (c2woody/Fizzban)
  - Some keyboard improvements (pharlab games)
  - Some Timer and cmos/rtc fixes (Mirek/Srecko/Others)
  - Lot's of mouse fixes (Help from various people)
  - Enabled internal modem
  - Made the DOS parsing routines a bit more flexible
  - Added Subst (Srecko)
  - Added cdrom ioctl support for linux (prompt)
  - Many internal DOS fixes: memory/files/datastructures.
  - Got some help from c2woody in allowing more than 1 irq being served
  - Disabled DPMI (not needed anymore. DOSBox handles almost every extender)
  - Search configfile in $HOME directory if none present in current directory
  - Added another way to switch to protected mode. (Thanks Morten Eriksen!)
  - Fixed some odd badly documented behaviour with PSP/DTA
  - Added some warnings on opening of readonly files in writemode(DOS default).
  - Many shell enhanchements
  - Fixed a win32 specific bug dealing with filenames starting with a "."
  - Fixed some bugs with the directory structure: not found/can't save errors

0.60
  - rewrote memory system for future paging support
  - fixed several EMS and XMS bugs and rewrite for new memory system
  - added some support for tandy video modes
  - added MAME Tandy 3 voice emulation
  - added MAME CMS/GameBlaster emulation
  - added serial port emulation with virtual tcp/ip modem (somewhat buggy)
  - sound blaster emulation is now sb pro 2.0 compatible
  - added basic support for 32-bit protected mode
  - VGA now tries to emulate an S3 Trio 64 card with 2 MB
  - VESA 2.0 support for some 256 color modes
  - rewrote large piece of video bios code for better compatibility
  - added support for the not inheritance flags.
  - created functions for creating child psp.
  - updated errorcodes of findfirst (thanks Mirek!)
  - rewrote loggingsystem to generate less warnings
  - added dos protected mode interface (dpmi)
  - added cdrom label support
  - improved cdrom audio playing
  - fixed and improved directory cache
  - debugger shows selector- and cpu mode info
  - added SELINFO (selector information) command to debugger
  - added reference counting for dos files
  - added tab-completion
  - added basic fpu support.
  - fixed several bugs with case sensitive filesystems.
  - added more shell commands and improved their behaviour.
  - mouse improvements.
  - real time clock improvements.
  - DMA fixes.
  - Improved .BAT file support.

0.58
  - fixed date and time issues with fcbs
  - added more commands to the internal Shell
  - corrected config system when a old configfile was used
  - fixed cga put and get pixel
  - fixed some vga register getting reset to wrong values
  - improved support for foreign keyboards
  - improved joystick support
  - made dosbox multithreaded again
  - lot's of soundblaster fixes
  - dma fixes
  - cdrom support
  - midi support
  - added scale2x
  - reenabled screenshot support
  - joystick support fixes
  - mouse improvements
  - support for writing wavefiles
  - added directory cache and longfilename support (longfilenames will be mangled)
  - mouse fixes
  
  
0.57
  - added support for command /C
  - fixed all fcb-write functions
  - fixed fcb-parseline
  - added debugger under linux/freebsd 
  - added debugger memory breakpoints and autolog function (heavy debug)
  - added loadfix.com program that eats up memory (default 64kb)
    Usage  : loadfix [-option] [programname] [parameters]...
    Example: loadfix mm2      (Allocates 64kb and starts executable mm2)
             loadfix -32 mm2  (Allocates 32kb and starts executable mm2)
             loadfix -128     (Allocates 128kb)
             loadfix -f       (frees all previous allocated memory)
  - added echoing of characters for input function
  - added support for backspace for input function
  - added partial support for int10:01 set cursortype
  - fixed most of the problems/bugs with character input.
  - fixed allocationinfo call.(darksun series)
  - improved dos support for non-existant functions
  - Split screen support
  - prefix 66 67 support
  - rewrote timingscheme so 1000 hz timers don't cause problems anymore
  - update adlib emulation
  - fixed some isues with the mouse (double clicks and visible when it shouldn't be)
  - improved mouse behaviour (mickey/pixel rate) and detection routines.
  - basic ansi.sys support
  - Disney sound system emulation 
  - rewrote upcase/lowcase functions so they work fine with gcc3.2
  - SHELL: added rename and delete
  - added support for command /C. Fixed crashes in the shell
  - fixed various bugs when exiting dosbox
  - fixed a bug in XMS
  - fixed a bug with the joystick when pressing a button
  - create nicer configfiles.
  - bios_disk function improved. 
  - trapflag support
  - improved vertical retrace timing.
  - PIT Timer improvements and many bug fixes
  - Many many bug fixes to the DOS subsystem
  - Support for memory allocation strategy
  - rewrote cpu mainloop to act more like a real cpu
  
0.56
  - added support for a configclass/configfile
  - added support for writing out the configclass into a configfile
  - removed the language file and made it internal
  - added support for writing the language file (will override the internal one)
  - improved mousesupport
  - updated readme
  - support for screenshots
  - some cpu-bug fixes
  - dma changes
  - Real Sound support
  - EMM fixes and new functions.
  - VGA fixes
  - new wildcompare
  - support for size and disktype at mount.
  - added new debugger functionalities: start/trace into INTs, write processor status log, 
    step over rep and loop instructions, breakpoint support without using INT 03 (heavy debugging switch)
  - Added more cpu instructions and changed the string operations.
  - Added classes for most of the internal dos structures.
  - Rewrote most of the fcb calls to use normal dos calls.
  
0.55
  - fixed the errors/warnings in prefix_66.h and prefix_66_of.h (decimal too large becomming unsigned).
  - fixed compilation error on FreeBSD when #disable_joystick was defined
  - int10_writechar has been updated to move the cursor position.
  - changed the basedir routines to use the current working dir instead of argv[0]. This will fix and brake things :)
  - illegal command, now displays the command
  - wildcmp updated to be case insensitive
  - added fcb:open,close,findfirst, findnext.
  - fixed rename in drive_local
  - added new features to the debugger: breakpoint support / data view / command line
  - partial support of list of lists (dos info block)
  - full emm 3.2 support  
  - partial emm 4.0 support
  - fixes to graphics core fonts (text in sierra games is now correct)
  - improved support for user mousehandlers
  - fixed EGA graphics
  - fixed VGA graphics
  - fixed write with size 0
  - changed memory management.
  - fixed and cleaned up the cpu flags.
  - changed interrupt handler.
  - speeded up the graphics.
  - speeded up the cpu-core
  - changed dma 
  - improved dma streams from emm memory
  - added some cga videomodes
  - added more funtions to the keyboard handler

0.50: 
      -added F3 to repeat the last typed command.
      -made it possible to change the shellmessages(dosshell). so 
      you can costumize it.(dosbox.lang)
      -changed cpu core.
      -Fixed a lot of errors with the keyboard: shift-f1 and 
      alt-f1 now works.
      -Fixed some division errors.
      -made a plugin system.
      -added a lot of real 386 mode instructions.
      -made it possible to resize the screen.
      -Mayor source cleanup/reorganisation.
      -Complete rewrite of the graphics routines. Should make it
      possible to implement more fancy things like 2xsai,interpolation.
      -changed the sound playback.
      -Changed the vga drawing to only draw on memory changes, instead
      of drawing an entire frame. 
      -fixes to the soundblaster/dma code should be able to play 4-bit
      adpcm compressed sounds.
      -added the correct time to dir.
      -bugfixes to batch-file handling.
      -Lot's of small bugfixes.(Dune1&2,wolf3d, many more).
      -Released the source.

</file>

<file path=DOSBoxPortable/App/DOSBox/Documentation/README.txt>DOSBox v0.74-3 Manual (always use the latest version from www.dosbox.com)



=====
NOTE:
=====

While we are hoping that one day DOSBox will run all programs ever made for
the PC, we are not there yet.
At present, DOSBox running on a high-end machine will roughly be the equivalent
of a Pentium I PC. DOSBox can be configured to run a wide range of DOS games,
from CGA/Tandy/PCjr classics up to games from the Quake era.



======
INDEX:
======

1. Quickstart
2. Start (FAQ)
3. Command Line Parameters
4. Internal Programs
5. Special Keys
6. Joystick/Gamepad
7. KeyMapper
8. Keyboard Layout
9. Serial Multiplayer feature
10. How to speed up/slow down DOSBox
11. Troubleshooting
12. DOSBox Status Window
13. The configuration (options) file
14. The language file
15. Building your own version of DOSBox
16. Special thanks
17. Contact



==============
1. Quickstart:
==============

Type INTRO in DOSBox for a quick tour.
It is essential that you get familiar with the idea of mounting, DOSBox does not
automatically make any drive (or a part of it) accessible to the emulation. See
the FAQ entry "How to start?" as well as the description of the MOUNT command
(section 4: "Internal Programs"). If you have your game on a cdrom you may try
this guide: https://www.vogons.org/viewtopic.php?t=8933



===============
2. Start (FAQ):
===============

START:      How to start?
AUTOMATION: Do I always have to type these "mount" commands?
FULLSCREEN: How do I change to fullscreen?
FULLSCREEN: My fullscreen is too large.
CD-ROM:     My CD-ROM doesn't work.
CD-ROM:     The game/application can't find its CD-ROM.
MOUSE:      The mouse doesn't work.
SOUND:      There is no sound.
SOUND:      What sound hardware does DOSBox presently emulate?
SOUND:      The sound stutters or sounds stretched/weird.
KEYBOARD:   I can't type \ or : in DOSBox.
KEYBOARD:   Right Shift and "\" doesn't work in DOSBox. (Windows only)
KEYBOARD:   The keyboard lags.
CONTROL:    The character/cursor/mouse pointer always moves into one direction!
SPEED:      The game/application runs much too slow/too fast!
CRASH:      The game/application does not run at all/crashes!
CRASH:      DOSBox crashes on startup!
GAME:       My Build game(Duke3D/Blood/Shadow Warrior) has problems.
SAFETY:     Can DOSBox harm my computer?
OPTIONS:    I would like to change DOSBox's options.
HELP:       Great Manual, but I still don't get it.



START: How to start?
    At the beginning you've got a Z:\> instead of a C:\> at the prompt.
    You have to make your directories available as drives in DOSBox by using
    the "mount" command. For example, in Windows "mount C D:\GAMES" will give
    you a C drive in DOSBox which points to your Windows D:\GAMES directory
    (that was created before). In Linux, "mount c /home/username" will give you
    a C drive in DOSBox which points to /home/username in Linux.
    To change to the drive mounted like above, type "C:". If everything went
    fine, DOSBox will display the prompt "C:\>".


AUTOMATION: Do I always have to type these commands?
    In the DOSBox configuration file is an [autoexec] section. The commands
    present there are run when DOSBox starts, so you can use this section
    for the mounting. Look at Section 13: The configuration (options) file


FULLSCREEN: How do I change to fullscreen?
    Press alt-enter. Alternatively: Edit the configuration file of DOSBox and
    change the option fullscreen=false to fullscreen=true. If fullscreen looks
    wrong in your opinion: Play with the options: fullresolution, output and
    aspect in the configuration file of DOSBox. To get back from fullscreen
    mode: Press alt-enter again.


FULLSCREEN: My fullscreen is too large.
    This is can be a problem on Windows 10, if you have display scaling
    set to a value above 100%. Windows in that case will resize the screen
    on top of dosbox resizing the screen, which can happen for the output:
    ddraw, opengl, openglnb, overlay. You can disable this Windows behaviour
    by enabling a specific compatibility setting:
 
    - Right-click the DOSBox icon and select "Properties".
    - Go to the "Compatibility" tab.
    - Click on "Change high DPI settings".
    - Tick "Override high DPI scaling behaviour" and set it to "Application".
    - Apply the changes by clicking on "OK".

    Unfortunately, this compatibility option causes some side effects in
    windowed mode, and in this case you will need to change the resolution
    in the config/Options file for windowresolution (e.g. 1024x768).

    Alternatively, you can disable the display scaling and or use a lower
    fullresolution value.

CD-ROM: My CD-ROM doesn't work.
    To mount your CD-ROM in DOSBox you have to specify some additional options
    when mounting the CD-ROM.
    To enable CD-ROM support (includes MSCDEX) in Windows:
      - mount d f:\ -t cdrom
    in Linux:
      - mount d /media/cdrom -t cdrom

    In some cases you might want to use a different CD-ROM interface,
    for example if CD audio does not work:
      To enable SDL-support (does not include low-level CD access!):
        - mount d f:\ -t cdrom -usecd 0 -noioctl
      To enable ioctl access using digital audio extraction for CD audio
      (windows-only, useful for Vista):
        - mount d f:\ -t cdrom -ioctl_dx
      To enable ioctl access using MCI for CD audio (windows-only):
        - mount d f:\ -t cdrom -ioctl_mci
      To force ioctl-only access (windows-only):
        - mount d f:\ -t cdrom -ioctl_dio
      To enable low-level aspi-support (win98 with aspi-layer installed):
        - mount d f:\ -t cdrom -aspi

    explanation: - d   driveletter you will get in DOSBox (d is the best,
                          don't change it!)
                 - f:\ location of CD-ROM on your PC. In most cases it will
                          be d:\ or e:\
                 - 0   The number of the CD-ROM drive, reported by "mount -cd"
                          (note that this value is only needed when using SDL
                          for CD audio, otherwise it is ignored)
    See also the next question: The game/application can't find its CD-ROM.


CD-ROM: The game/application can't find its CD-ROM.
    Be sure to mount the CD-ROM with -t cdrom switch, this will enable the
    MSCDEX interface required by DOS games to interface with CD-ROMs.
    Also try adding the correct label (-label LABEL) to the mount command,
    where LABEL is the CD-label (volume ID) of the CD-ROM.
    Under Windows you can specify -ioctl, -aspi or -noioctl. Look at the
    description of the mount command in Section 4: "Internal programs"
    for their meaning and the
    additional audio-CD related options -ioctl_dx, ioctl_mci, ioctl_dio.

    Try creating a CD-ROM image (preferably CUE/BIN pair) and use the
    DOSBox's internal IMGMOUNT tool to mount the image (the CUE sheet).
    This enables very good low-level CD-ROM support on any operating system.


MOUSE: The mouse doesn't work.
    Usually, DOSBox detects when a game uses mouse control. When you click on
    the screen it should get locked (confined to the DOSBox window) and work.
    With certain games, the DOSBox mouse detection doesn't work. In that case
    you will have to lock the mouse manually by pressing CTRL-F10.


SOUND: There is no sound.
    Be sure that the sound is correctly configured in the game. This might be
    done during the installation or with a setup/setsound utility that
    accompanies the game. First see if an autodetection option is provided. If
    there is none try selecting Soundblaster or Soundblaster 16 with the default
    settings being "address=220 irq=7 dma=1" (sometimes highdma=5). You might
    also want to select Sound Canvas/SCC/MPU-401/General MIDI/Wave Blaster
    at "address=330 IRQ=2" as music device.
    The parameters of the emulated sound cards can be changed in the DOSBox
    configuration file.
    If you still don't get any sound set the core to normal in DOSBox
    configuration and use some lower fixed cycles value (like cycles=2000). Also
    assure that your host operating sound does provide sound.
    In certain cases it might be useful to use a different emulated sound device
    like a soundblaster pro (sbtype=sbpro1 in the DOSBox configuration file) or
    the gravis ultrasound (gus=true).


SOUND: What sound hardware does DOSBox presently emulate?
    DOSBox emulates several legacy sound devices:
    - Internal PC speaker/Buzzer
      This emulation includes both the tone generator and several forms of
      digital sound output through the internal speaker.
    - Creative CMS/Gameblaster
      The is the first card released by Creative Labs(R).  The default
      configuration places it on address 220. It is disabled as default.
    - Tandy 3 voice
      The emulation of this sound hardware is complete with the exception of
      the noise channel. The noise channel is not very well documented and as
      such is only a best guess as to the sound's accuracy. It is disabled as
      default.
    - Tandy DAC
      Some games may require turning off sound blaster emulation (sbtype=none)
      for better tandy DAC sound support. Don't forget to set the sbtype back to
      sb16 if you don't use tandy sound.
    - Adlib
      This emulation is almost perfect and includes the Adlib's ability to
      almost play digitized sound. Placed at address 220 (also on 388).
    - SoundBlaster 16 / SoundBlaster Pro I & II / SoundBlaster I & II
      By default DOSBox provides Soundblaster 16 level 16-bit stereo sound.
      You can select a different SoundBlaster version in the configuration of
      DOSBox. AWE32 music is not emulated as you can use MPU-401 instead
      (see below).
    - Disney Sound Source and Covox Speech Thing
      Using the printer port, this sound device outputs digital sound only.
      Placed at LPT1
    - Gravis Ultrasound
      The emulation of this hardware is nearly complete, though the MIDI
      capabilities have been left out, since an MPU-401 has been emulated
      in other code. For Gravis music you also have to install Gravis drivers
      inside DOSBox. It is disabled as default.
    - MPU-401
      A MIDI passthrough interface is also emulated. This method of sound
      output will only work when used with external device/emulator.
      Every Windows XP/Vista/7 and MAC OS has got a default emulator compatible
      with: Sound Canvas/SCC/General Standard/General MIDI/Wave Blaster.
      A different device/emulator is needed for Roland LAPC/CM-32L/MT-32
      compatibility.


SOUND: The sound stutters or sounds stretched/weird.
    You may be using too much CPU power to keep DOSBox running at the current
    speed. You can lower the cycles, skip frames, reduce the sampling rate of
    the respective sound device, increase the prebuffer. See section 13: "The
    configuration (options) file"
    If you are using cycles=max or =auto, then make sure that there is no
    background processes interfering! (especially if they access the harddisk)
    Also look at Section 10. "How to speed up/slow down DOSBox"


KEYBOARD: I can't type \ or : in DOSBox.
    This can happen in various cases, like your host keyboard layout does not
    have a matching DOS layout representation (or it was not correctly
    detected), or the key mapping is wrong.
    Some possible fixes:
      1. Use / instead, or ALT-58 for : and ALT-92 for \.
      2. Change the DOS keyboard layout (see Section 8: Keyboard Layout).
      3. Add the commands you want to execute to the [autoexec] section
         of the DOSBox configuration file.
      4. Open the DOSBox configuration file and change the usescancodes entry.
      5. Switch the keyboard layout of your operating system.

    Note that if the host layout can not be identified, or keyboardlayout is
    set to none in the DOSBox configuration file, the standard US layout is
    used. In this configuration try the keys around "enter" for the key \
    (backslash), and for the key : (colon) use shift and the keys between
    "enter" and "L".


KEYBOARD: Right Shift and "\" doesn't work in DOSBox. (Windows only)
    This may happen if Windows thinks that you have more than one keyboard
    connected to your PC when you use some remote control devices.
    To verity this problem run cmd.exe, navigate to DOSBox program folder
    and type:
    set sdl_videodriver=windib
    dosbox.exe
    check whether keyboard started to work properly. As windib is slower it is
    best to use one of the two solutions provided here:
    https://www.vogons.org/viewtopic.php?t=24072


KEYBOARD: The keyboard lags.
    Lower the priority setting in the DOSBox configuration file, for example
    set "priority=normal,normal". You might also want to try lowering the
    cycles (use a fixed cycle amount to start with, like cycles=10000).


CONTROL: The character/cursor/mouse pointer always moves into one direction!
    See if it still happens if you disable the joystick emulation,
    set joysticktype=none in the [joystick] section of your DOSBox
    configuration file. Maybe also try unplugging any joystick/gamepad.
    If you want to use the joystick in the game, try setting timed=false
    and be sure to calibrate the joystick (both in your OS as well as
    in the game or the game's setup program).


SPEED: The game/application runs much too slow/too fast!
    Look at the section 10: "How to speed up/slow down DOSBox" for more
    information.


CRASH: The game/application does not run at all/crashes!
    Look at Section 11: Troubleshooting


CRASH: DOSBox crashes on startup!.
    Look at Section 11: Troubleshooting


GAME: My Build game(Duke3D/Blood/Shadow Warrior) has problems.
    First of all, try to find a port of the game. Those will offer a better
    experience. To fix the graphics problem that occurs in DOSBox on higher
    resolutions: Open the configuration file of DOSBox and search for
    machine=svga_s3. Change svga_s3 to vesa_nolfb
    Change memsize=16 to memsize=63


SAFETY: Can DOSBox harm my computer?
    DOSBox can not harm your computer more than any other resource demanding
    program. Increasing the cycles does not overclock your real CPU.
    Setting the cycles too high has a negative performance effect on the
    software running inside DOSBox.


OPTIONS: I would like to change DOSBox's options.
    Look at Section 13. "The configuration (options) file"


HELP: Great Manual, but I still don't get it.
    For more questions read the rest of this Manual. You may also look at:
    guides located at https://www.vogons.org/viewforum.php?f=53
    the wiki of DOSBox https://www.dosbox.com/wiki/
    the site/forum: https://www.dosbox.com



===========================
3. Command Line Parameters:
===========================

An overview of the command line options you can give to DOSBox. Although
in most cases it is easier to use DOSBox's configuration file instead.
See: Section 13. "The configuration (options) file"

To be able to use Command Line Parameters:
(Windows)  open cmd.exe or command.com or edit the shortcut to dosbox.exe
(Linux)    use console
(MAC OS X) start terminal.app and navigate to:
           /applications/dosbox.app/contents/macos/dosbox

The options are valid for all operating systems unless noted in the option
description:

dosbox [name] [-exit] [-c command] [-fullscreen] [-userconf]
       [-conf congfigfilelocation] [-lang languagefilelocation]
       [-machine machine type] [-noconsole] [-startmapper] [-noautoexec]
       [-securemode] [-scaler scaler | -forcescaler scaler] [-version]
       [-socket socket]
       
dosbox -version
dosbox -editconf program
dosbox -opencaptures program
dosbox -printconf
dosbox -eraseconf
dosbox -erasemapper

  name
        If "name" is a directory it will mount that as the C: drive.
        If "name" is an executable it will mount the directory of "name"
        as the C: drive and execute "name".

  -exit
        DOSBox will close itself when the DOS application "name" ends.

  -c command
        Runs the specified command before running "name". Multiple commands
        can be specified. Each command should start with "-c" though.
        A command can be: an Internal Program, a DOS command or an executable
        on a mounted drive.

  -fullscreen
        Starts DOSBox in fullscreen mode.

  -userconf
        Start DOSBox with the users specific configuration file. Can be used
        together with multiple -conf parameters, but -userconf will always be 
        loaded before them.

  -conf configfilelocation
        Start DOSBox with the options specified in "configfilelocation".
        Multiple -conf options may be present.
        See Section 13 for more details.

  -lang languagefilelocation
        Start DOSBox using the language specified in "languagefilelocation".
        See Section 14 for more details.

  -machine machinetype
        Setup DOSBox to emulate a specific type of machine. Valid choices are:
        hercules, cga, ega, pcjr, tandy, svga_s3 (default) as well as
        the additional svga chipsets listed in the DOSBox configuration file.
        svga_s3 enables vesa emulation as well.
        For some special vga effects the machinetype vgaonly can be used,
        note that this disables svga capabilities and might be slower due to the
        higher emulation precision.
        The machinetype affects the video card and the available sound cards.

  -noconsole (Windows Only)
        Start DOSBox without showing DOSBox Status Window (console).
        Output will be redirected to stdout.txt and stderr.txt

  -startmapper
        Enter the keymapper directly on startup. Useful for people with
        keyboard problems.

  -noautoexec
        Skips the [autoexec] section of the loaded configuration file.

  -securemode
        Same as -noautoexec, but adds config.com -securemode at the
        bottom of AUTOEXEC.BAT (which in turn disables any changes to how
        the drives are mounted inside DOSBox).

  -scaler scaler
        Uses the scaler specified by "scaler". See the DOSBox configuration file
        for the available scalers.

  -forcescaler scaler
        Similar to the -scaler parameter, but tries to force usage of
        the specified scaler even if it might not fit.

  -version
        output version information and exit. Useful for frontends.

  -editconf program
        calls program with as first parameter the configuration file.
        You can specify this command more than once. In this case it will
        move to second program if the first one fails to start.

  -opencaptures program
        calls program with as first parameter the location of the captures
        folder.

  -printconf
        prints the location of the default configuration file.

  -resetconf
        removes the default configuration file.

  -resetmapper
        removes the mapperfile used by the default clean configuration file.

  -socket
        passes the socket number to the nullmodem emulation. See Section 9:
        "Serial Multiplayer feature."

Note: If a name/command/configfilelocation/languagefilelocation contains
     a space, put the whole name/command/configfilelocation/languagefilelocation
     between quotes ("command or file name"). If you need to use quotes within
     quotes (most likely with -c and mount):
     Windows and OS/2 users can use single quotes inside the double quotes.
     Other people should be able to use escaped double quotes inside the
     double quotes.
     Windows: -c "mount c 'c:\My folder with DOS games\'"
     Linux: -c "mount c \"/tmp/name with space\""

A rather unusual example, just to demonstrate what you can do (Windows):
dosbox D:\folder\file.exe -c "MOUNT Y H:\MyFolder"
  This mounts D:\folder as C:\ and runs file.exe.
  Before it does that, it will first mount H:\MyFolder as the Y drive.

In Windows, you can also drag directories/files onto the DOSBox executable.



=====================
4. Internal Programs:
=====================

DOSBox supports most of the DOS commands found in command.com.
To get a list of the internal commands type "HELP" at the prompt.

In addition, the following commands are available:

MOUNT "Emulated Drive letter" "Real Drive or Directory"
      [-t type] [-aspi] [-ioctl] [-noioctl] [-usecd number] [-size drivesize]
      [-label drivelabel] [-freesize size_in_mb]
      [-freesize size_in_kb (floppies)]
MOUNT -cd
MOUNT -u "Emulated Drive letter"

  Program to mount local directories as drives inside DOSBox.

  "Emulated Drive letter"
        The driveletter inside DOSBox (for example C).

  "Real Drive letter (usually for CD-ROMs in Windows) or Directory"
        The local directory you want accessible inside DOSBox.

  -t type
        Type of the mounted directory.
        Supported are: dir (default), floppy, cdrom.

  -size drivesize
	(experts only)
        Sets the size of the drive, where drivesize is of the form
        "bps,spc,tcl,fcl":
           bps: bytes per sector, by default 512 for regular drives and
                2048 for CD-ROM drives
           spc: sectors per cluster, usually between 1 and 127
           tcl: total clusters, between 1 and 65534
           fcl: total free clusters, between 1 and tcl

  -freesize size_in_mb | size_in_kb
        Sets the amount of free space available on a drive
        in megabytes (regular drives) or kilobytes (floppy drives).
        This is a simpler version of -size.

  -label drivelabel
        Sets the name of the drive to "drivelabel". Needed on some systems
        if the CD-ROM label isn't read correctly (useful when a program
        can't find its CD-ROM). If you don't specify a label
        and no lowlevel support is selected (that is omitting the -usecd #
        and/or -aspi parameters, or specifying -noioctl):
          For Windows: label is extracted from "Real Drive".
          For Linux: label is set to NO_LABEL.

        If you do specify a label, this label will be kept as long as the drive
        is mounted. It will not be updated !!

  -aspi
        Forces use of the aspi layer. Only valid if mounting a CD-ROM under
        Windows systems with an ASPI-Layer.

  -ioctl (automatic selection of the CD audio interface)
  -ioctl_dx (digital audio extraction used for CD audio)
  -ioctl_dio (ioctl calls used for CD audio)
  -ioctl_mci (MCI used for CD audio)
        Forces use of ioctl commands. Only valid if mounting a CD-ROM under
        a Windows OS which support them (Win2000/XP/NT).
        The various choices only differ in the way CD audio is handled,
        preferably -ioctl_dio is used (lowest workload), but this might not
        work on all systems, so -ioctl_dx (or -ioctl_mci) can be used.

  -noioctl
        Forces use of the SDL CD-ROM layer. Valid on all systems.

  -usecd number
        Valid on all systems, under windows the -noioctl switch has to be
        present to make use of the -usecd switch.
        Enables to select the drive that should be used by SDL. Use this if
        the wrong or no CD-ROM drive is mounted while using the SDL CD-ROM
        interface. "number" can be found by "MOUNT -cd".

  -cd
        Displays all CD-ROM drives detected by SDL, and their numbers.
        See the information at the -usecd entry above.

  -u
        Removes the mount. Doesn't work for Z:\.

  Note: It's possible to mount a local directory as CD-ROM drive,
        but hardware support is then missing.

  Basically MOUNT allows you to connect real hardware to DOSBox's emulated PC.
  So MOUNT C C:\GAMES tells DOSBox to use your C:\GAMES directory as drive C:
  in DOSBox. MOUNT C E:\SomeFolder tells DOSBox to use your E:\SomeFolder
  directory as drive C: in DOSBox.

  Mounting your entire C drive with MOUNT C C:\ is NOT recommended! The same
  is true for mounting the root of any other drive, except for CD-ROMs (due to
  their read-only nature).
  Otherwise if you or DOSBox make a mistake you may lose all your files.
  Also never mount a "Windows" or "Program Files" folders or their subfolders
  in Windows Vista/7 as DOSBox may not work correctly, or will stop working
  correctly later. It is recommended to keep all your dos applications/games
  in a simple folder (for example c:\dosgames) and mount that.

  You should always install your game inside DOSBox.
  So if you have the game on CD you always (even after installation!)
  have to mount both: folder as a harddisk drive and a CD-ROM.
  HardDisk should always be mounted as c
    CD-ROM should always be mounted as d
    Floppy should always be mounted as a (or b)

  Basic MOUNT Examples for normal usage (Windows):

   1. To mount a folder as a harddisk drive:
          mount c d:\dosgames

   3. To mount your CD-ROM drive E as CD-ROM drive D in DOSBox:
          mount d e:\ -t cdrom

   2. To mount your drive a: as a floppy:
          mount a a:\ -t floppy

  Advanced MOUNT examples (Windows):

   4. To mount a hard disk drive with ~870 mb free diskspace (simple version):
          mount c d:\dosgames -freesize 870

   5. To mount a drive with ~870 mb free diskspace (experts only, full control):
          mount c d:\dosgames -size 512,127,16513,13500

   1. To mount c:\dosgames\floppy as a floppy:
          mount a c:\dosgames\floppy -t floppy


  Other MOUNT examples:

   3. To mount system CD-ROM drive at mountpoint /media/cdrom as CD-ROM drive D
      in DOSBox:
          mount d /media/cdrom -t cdrom -usecd 0

   6. To mount /home/user/dosgames as drive C in DOSBox:
          mount c /home/user/dosgames

   7. To mount the directory where DOSBox was started as C in DOSBox:
          mount c .
          (note the . which represents the directory where DOSBox was started,
          on Windows Vista/7 don't use this if you installed DOSBox
          to your "Program Files" folder)

  If you want to mount a CD image or floppy image, check IMGMOUNT.
  MOUNT also works with images but only if you use external program,
  for example (both are free):
  - Daemon Tools Lite (for CD images),
  - Virtual Floppy Drive (for floppy images).
  Although IMGMOUNT can give better compatibility.


MEM
  Program to display the amount and type of free memory.


VER
VER set major_version [minor_version]
  Display the current DOSBox version and reported DOS version
  (parameterless usage).
  Change the reported DOS version with the "set" parameter,
  for example: "VER set 6 22" to have DOSBox report DOS 6.22 as version number.


CONFIG -writeconf filelocation
CONFIG -writelang filelocation
CONFIG -securemode
CONFIG -set "section property=value"
CONFIG -get "section property"

  CONFIG can be used to change or query various settings of DOSBox
  during runtime. It can save the current settings and language strings to
  disk. Information about all possible sections and properties can
  be found in Section 13: "The configuration (options) file".

  -writeconf filelocation
     Write the current configuration settings to a file in a specified location.
    "filelocation" is located on the local drive, not a mounted drive in DOSBox.
     The configuration file controls various settings of DOSBox:
     the amount of emulated memory, the emulated sound cards and many more
     things. It allows access to AUTOEXEC.BAT as well.
     See Section 13: "The configuration (options) file" for more information.

  -writelang filelocation
     Write the current language settings to a file in a specified location.
     "filelocation" is located on the local drive, not a mounted drive
     in DOSBox. The language file controls all visible output of the internal
     commands and the internal DOS.
     See Section 14: "The Language File" for more information.

  -securemode
     Switches DOSBox to a more secure mode. In this mode the internal
     commands MOUNT, IMGMOUNT and BOOT won't work. It's not possible either
     to create a new configfile or languagefile in this mode.
     (Warning: you can only undo this mode by restarting DOSBox.)

  -set "section property=value"
     CONFIG will attempt to set the property to new value.
     Currently CONFIG can not report whether the command succeeded or not.

  -get "section property"
     The current value of the property is reported and stored in the
     environment variable %CONFIG%. This can be used to store the value
     when using batch files.

  Both "-set" and "-get" work from batch files and can be used to set up your
  own preferences for each game. Although it may be easier to use separate
  DOSBox's configuration files for each game instead.

  Examples:
    1. To create a configuration file in your c:\dosgames directory:
        config -writeconf c:\dosgames\dosbox.conf
    2. To set the cpu cycles to 10000:
        config -set "cpu cycles=10000"
    3. To turn ems memory emulation off:
        config -set "dos ems=off"
    4. To check which cpu core is being used.
        config -get "cpu core"


LOADFIX [-size] [program] [program-parameters]
LOADFIX -f
  Program to reduce the amount of available conventional memory.
  Useful for old programs which don't expect much memory to be free.

  -size
        number of kilobytes to "eat up", default = 64kb

  -f
        frees all previously allocated memory

  Examples:
    1. To start mm2.exe and allocate 64kb memory
       (mm2 will have 64 kb less available):
       loadfix mm2
    2. To start mm2.exe and allocate 32kb memory:
       loadfix -32 mm2
    3. To free previous allocated memory:
       loadfix -f


RESCAN
  Make DOSBox reread the directory structure. Useful if you changed something
  on a mounted drive outside of DOSBox. (CTRL - F4 does this as well!)


MIXER
  Makes DOSBox display its current volume settings.
  Here's how you can change them:

  mixer channel left:right [/NOSHOW] [/LISTMIDI]

  channel
     Can be one of the following: MASTER, DISNEY, SPKR, GUS, SB, FM [, CDAUDIO].
     CDAUDIO is only available if a CD-ROM interface with volume control is
     enabled (CD image, ioctl_dx).

  left:right
     The volume levels in percentages. If you put a D in front it will be
     in decibel (Example: mixer gus d-10).

  /NOSHOW
     Prevents DOSBox from showing the result if you set one
     of the volume levels.

  /LISTMIDI
     In Windows lists the available midi devices on your PC. To select a device
     other than the Windows default midi-mapper, change the line 'midiconfig='
     in the [midi] section of the configuration file to 'midiconfig=id', where
     'id' is the number for the device as listed by LISTMIDI. eg. midiconfig=2

     In Linux this option doesn't work, but you get similar results by using
     'pmidi -l' in console. Then change the line 'midiconfig=' to 
     'midiconfig=port', where 'port' is the port for the device as listed by 
     'pmidi -l'. eg. midiconfig=128:0


IMGMOUNT
  A utility to mount disk images and CD-ROM images in DOSBox.

  IMGMOUNT DRIVE [imagefile] -t [image_type] -fs [image_format]
            -size [sectorsbytesize, sectorsperhead, heads, cylinders]
  IMGMOUNT DRIVE [imagefile1 imagefile2 .. imagefileN] -t cdrom -fs iso

  imagefile
      Location of the image file to mount in DOSBox. The location can be
      on a mounted drive inside DOSBox, or on your real disk. It is possible
      to mount CD-ROM images (ISOs or CUE/BIN or CUE/IMG) too.
      If you need CD swapping capabilities, specify all images in succession
      (see the next entry).
      CUE/BIN pairs and cue/img are the preferred CD-ROM image types as they can
      store audio tracks compared to ISOs (which are data-only). For
      the CUE/BIN mounting always specify the CUE sheet.

  imagefile1 imagefile2 .. imagefileN
      Location of the image files to mount in DOSBox. Specifying a number
      of image files is only allowed for CD-ROM images.
      The CD's can be swapped with CTRL-F4 at any time.
      This is required for games which use multiple CD-ROMs and require the CD
      to be switched during the gameplay at some point.

  -t
      The following are valid image types:
        floppy: Specifies a floppy image. DOSBox will automatically identify
                the disk geometry (360K, 1.2MB, 720K, 1.44MB, etc).
        cdrom:  Specifies a CD-ROM image. The geometry is automatic and
                set for this size. This can be an iso or a cue/bin pair or
                a cue/img pair.
        hdd:    Specifies a harddrive image. The proper CHS geometry must be set
                for this to work.

  -fs
      The following are valid file system formats:
        iso:  Specifies the ISO 9660 CD-ROM format.
        fat:  Specifies that the image uses the FAT file system. DOSBox will
              attempt to mount this image as a drive in DOSBox and make
              the files available from inside DOSBox.
        none: DOSBox will make no attempt to read the file system on the disk.
              This is useful if you need to format it or if you want to boot
              the disk using the BOOT command. When using the "none"
              filesystem, you must specify the drive number (2 or 3,
              where 2 = master, 3 = slave) rather than a drive letter.
              For example, to mount a 70MB image as the slave drive device,
              you would type (without the quotes):
                "imgmount 3 d:\test.img -size 512,63,16,142 -fs none"
                Compare this with a mount to be able to access the drive
                within DOSBox, which would read as:
                "imgmount e: d:\test.img -size 512,63,16,142"

  -size
     The Cylinders, Heads and Sectors of the drive.
     Required to mount hard drive images.

  An example how to mount CD-ROM images (in Linux):
    1. imgmount d /tmp/cdimage1.cue /tmp/cdimage2.cue -t cdrom
  or (which also works):
    2a. mount c /tmp
    2b. imgmount d c:\cdimage1.cue c:\cdimage2.cue -t cdrom
  (in Windows):
    imgmount d f:\img\CD1.cue f:\img\CD2.cue f:\img\CD3.cue -t cdrom
    imgmount d "g:\img\7th Guest CD1.cue" "g:\img\7th Guest CD2.cue" -t cdrom
  Don't forget that you can also use MOUNT with images, but only if you use
  external program, for example (both are free):
  - Daemon Tools Lite (for CD images),
  - Virtual Floppy Drive (for floppy images).
  Although IMGMOUNT can give better compatibility.


BOOT
  Boot will start floppy images or hard disk images independent of
  the operating system emulation offered by DOSBox. This will allow you to
  play booter floppies or boot other operating systems inside DOSBox.
  If the target emulated system is PCjr (machine=pcjr) the boot command
  can be used to load PCjr cartridges (.jrc). 

  BOOT [diskimg1.img diskimg2.img .. diskimgN.img] [-l driveletter]
  BOOT [cart.jrc]  (PCjr only)

  diskimg1.img diskimg2.img .. diskimgN.img
     This can be any number of floppy disk images one wants mounted after
     DOSBox boots the specified drive letter.
     To swap between images, hit CTRL-F4 to change from the current disk
     to the next disk in the list. The list will loop back from the last
     disk image to the beginning.

  [-l driveletter]
     This parameter allows you to specify the drive to boot from.
     The default is the A drive, the floppy drive. You can also boot
     a hard drive image mounted as master by specifying "-l C"
     without the quotes, or the drive as slave by specifying "-l D"

   cart.jrc (PCjr only)
     When emulation of a PCjr is enabled, cartridges can be loaded with
     the BOOT command. Support is still limited.


IPX

  You need to enable IPX networking in the configuration file of DOSBox.

  All of the IPX networking is managed through the internal DOSBox program
  IPXNET. For help on the IPX networking from inside DOSBox, type
  "IPXNET HELP" (without quotes) and the program will list the commands
  and relevant documentation.

  With regard to actually setting up a network, one system needs to be
  the server. To set this up, type "IPXNET STARTSERVER" (without the quotes)
  in a DOSBox session. The server DOSBox session will automatically add
  itself to the virtual IPX network. For every additional computer that
  should be part of the virtual IPX network, you'll need to type
  "IPXNET CONNECT <computer host name or IP>".
  For example, if your server is at bob.dosbox.com, you would type
  "IPXNET CONNECT bob.dosbox.com" on every non-server system.

  To play games that need Netbios a file named NETBIOS.EXE from Novell is
  needed. Establish the IPX connection as explained above, then run
  "netbios.exe".

  The following is an IPXNET command reference:

  IPXNET CONNECT

     IPXNET CONNECT opens a connection to an IPX tunneling server
     running on another DOSBox session. The "address" parameter specifies
     the IP address or host name of the server computer. You can also
     specify the UDP port to use. By default IPXNET uses port 213 - the
     assigned IANA port for IPX tunneling - for its connection.

     The syntax for IPXNET CONNECT is:
     IPXNET CONNECT address <port>

  IPXNET DISCONNECT

     IPXNET DISCONNECT closes the connection to the IPX tunneling server.

     The syntax for IPXNET DISCONNECT is:
     IPXNET DISCONNECT

  IPXNET STARTSERVER

     IPXNET STARTSERVER starts an IPX tunneling server on this DOSBox
     session. By default, the server will accept connections on UDP port
     213, though this can be changed. Once the server is started, DOSBox
     will automatically start a client connection to the IPX tunneling server.

     The syntax for IPXNET STARTSERVER is:
     IPXNET STARTSERVER <port>

     If the server is behind a router, UDP port <port> needs to be forwarded
     to that computer.

     On Linux/Unix-based systems port numbers smaller than 1023 can only be
     used with root privileges. Use ports greater than 1023 on those systems.

  IPXNET STOPSERVER

     IPXNET STOPSERVER stops the IPX tunneling server running on this DOSBox
     session. Care should be taken to ensure that all other connections have
     terminated as well, since stopping the server may cause lockups on other
     machines that are still using the IPX tunneling server.

     The syntax for IPXNET STOPSERVER is:
     IPXNET STOPSERVER

  IPXNET PING

     IPXNET PING broadcasts a ping request through the IPX tunneled network.
     In response, all other connected computers will respond to the ping
     and report the time it took to receive and send the ping message.

     The syntax for IPXNET PING is:
     IPXNET PING

  IPXNET STATUS

     IPXNET STATUS reports the current state of this DOSBox session's
     IPX tunneling network. For a list of all computers connected to the
     network use the IPXNET PING command.

     The syntax for IPXNET STATUS is:
     IPXNET STATUS


KEYB [keyboardlayoutcode [codepage [codepagefile]]]

  Change the keyboard layout. For detailed information about keyboard layouts
  please see Section 8: "Keyboard Layout"

  [keyboardlayoutcode] is a string consisting of five or less characters,
     examples are PL214 (Polish typists) or PL457 (Polish programmers).
     It specifies the keyboard layout to be used.
     The list of all layouts built into DOSBox is here:
     https://www.vogons.org/viewtopic.php?t=21824

  [codepage] is the number of the codepage to be used. The keyboard layout
     has to provide support for the specified codepage, otherwise the layout
     loading will fail.
     If no codepage is specified, an appropriate codepage for the requested
     layout is chosen automatically.

  [codepagefile] can be used to load codepages that are yet not compiled
     into DOSBox. This is only needed when DOSBox does not find the codepage.
     If no codepagefile is specified, but you place all ten ega.cpx files
     (from FreeDOS) in the DOSBox program folder, an appropriate codepagefile
     for the requested layout/codepage is chosen automatically.

  Examples:
    1. To load the polish typist keys layout (automatically uses codepage 852):
         keyb pl214
    2. To load one of russian keyboard layouts with codepage 866:
         keyb ru441 866
       In order to type russian characters press ALT+RIGHT-SHIFT.
    3. To load one of french keyboard layouts with codepage 850 (where the
       codepage is defined in EGACPI.DAT):
         keyb fr189 850 EGACPI.DAT
    4. To load codepage 858 (without a keyboard layout):
         keyb none 858
       This can be used to change the codepage for the FreeDOS keyb2 utility.
    5. To display the current codepage and, if loaded, the keyboard layout:
         keyb



For more information use the /? command line switch with the programs.



================
5. Special Keys:
================

ALT-ENTER     Switch to full screen and back.
ALT-PAUSE     Pause emulation (hit ALT-PAUSE again to continue).
CTRL-F1       Start the keymapper.
CTRL-F4       Change between mounted floppy/CD images. Update directory cache 
              for all drives.
CTRL-ALT-F5   Start/Stop creating a movie of the screen. (avi video capturing)
CTRL-F5       Save a screenshot. (PNG format)
CTRL-F6       Start/Stop recording sound output to a wave file.
CTRL-ALT-F7   Start/Stop recording of OPL commands. (DRO format)
CTRL-ALT-F8   Start/Stop the recording of raw MIDI commands.
CTRL-F7       Decrease frameskip.
CTRL-F8       Increase frameskip.
CTRL-F9       Kill DOSBox.
CTRL-F10      Capture/Release the mouse.
CTRL-F11      Slow down emulation (Decrease DOSBox Cycles).
CTRL-F12      Speed up emulation (Increase DOSBox Cycles)*.
ALT-F12       Unlock speed (turbo button/fast forward)**.
F11, ALT-F11  (machine=cga) change tint in NTSC output modes***
F11           (machine=hercules) cycle through amber, green, white colouring***

*NOTE: Once you increase your DOSBox cycles beyond your computer CPU resources,
       it will produce the same effect as slowing down the emulation.
       This maximum will vary from computer to computer.

**NOTE: You need free CPU resources for this (the more you have, the faster
        it goes), so it won't work at all with cycles=max or a too high amount
        of fixed cycles. You have to keep the keys pressed for it to work!

***NOTE: These keys won't work if you saved a mapper file earlier with
         a different machine type. So either reassign them or reset the mapper.

These are the default keybindings. They can be changed in the keymapper
(see Section 7: KeyMapper). 

In MAC OS you can try using cmd(applekey) together with Ctrl if the key doesn't
work eg. cmd-ctrl-F1, but some keys may still need remapping (in Linux too).

Saved/recorded files can be found in:
   (Windows)    "Start/WinLogo Menu"->"All Programs"->"DOSBox-0.74-3"->Extras
   (Linux)      ~/.dosbox/capture
   (MAC OS X)   "~/Library/Preferences/capture"
This can be changed in the DOSBox configuration file.



====================
6. Joystick/Gamepad:
====================

The standard joystick port in DOS supports a maximum of 4 axes and 4 buttons.
For more, different modifications of that configuration were used.

To force DOSBox to use a different type of emulated joystick/gamepad, the entry
"joysticktype" in the [joystick] section of the DOSBox configuration file can
be used.

none  - disables controller support.
auto  - (default) autodetects whether you have one or two controllers connected:
          if you have one - '4axis' setting is used,
          if you have two - '2axis' setting is used.
2axis - If you have two controllers connected, each will emulate a joystick
        with 2 axes and 2 buttons. If you have only one controller connected,
        it will emulate a joystick with only 2 axis and 2 buttons.
4axis - supports only first controller, emulates a joystick
        with 4 axis and 4 buttons or a gamepad with 2axis and 6 buttons.
4axis_2 - supports only second controller.
fcs   - supports only first controller, emulates ThrustMaster
        Flight Control System, with 3-axes, 4 buttons and 1 hat.
ch    - supports only first controller, emulates CH Flightstick,
        with 4-axes, 6 buttons and 1 hat, but you cannot press more
        than one button at the same time.

You also have to configure controller properly inside the game.

It is important to remember that if you saved the mapperfile without joystick

connected, or with a different joystick setting, your new setting will 
not work
properly, 
or not work at all, until you reset DOSBox's mapperfile.


If controller is working properly outside DOSBox, but doesn't calibrate properly
inside DOSBox, try different 'timed' setting in DOSBox's configuration file.



=============
7. KeyMapper:
=============

You start the DOSBox mapper either with CTRL-F1 (see section 5. Special Keys)
or -startmapper (see Section 3. Command Line Parameters). 
You are presented with a virtual keyboard and a virtual joystick.

These virtual devices correspond to the keys and events DOSBox will
report to the DOS applications. If you click on a button with your mouse,
you can see in the lower left corner with which event it is associated
(EVENT) and to what events it is currently bound.

Event: EVENT
BIND: BIND (the real key/button/axis you push with your finger/hand)

                                    Add   Del
mod1  hold                                Next
mod2
mod3


EVENT
    The key or joystick axis/button/hat DOSBox will report to DOS applications.
    (the event that will happen during the game, (eg. shooting/jumping/walking)
BIND
    The key on your real keyboard or the axis/button/hat on your real
    joystick(s) (as reported by SDL), which is connected to the EVENT.
mod1,2,3
    Modifiers. These are keys you need to have to be pressed while pressing
    BIND. mod1 = CTRL and mod2 = ALT. These are generally only used when you
    want to change the special keys of DOSBox.
Add
    Add a new BIND to this EVENT. Basically add a key from your keyboard or an
    event from the joystick (button press, axis/hat movement) which will
    produce the EVENT in DOSBox.
Del
    Delete the BIND to this EVENT. If an EVENT has no BINDS, then it is not
    possible to trigger this event in DOSBox (that is there's no way to type
    the key or use the respective action of the joystick).
Next
    Go through the list of bindings which map to this EVENT.


Example:
Q1. You want to have the X on your keyboard to type a Z in DOSBox.
    A. Click on the Z on the keyboard mapper. Click "Add".
       Now press the X key on your keyboard.

Q2. If you click "Next" a couple of times, you will notice that the Z on your
    keyboard also produces an Z in DOSBox.
    A. Therefore select the Z again, and click "Next" until you have the Z on
       your keyboard. Now click "Del".

Q3. If you try it out in DOSBox, you will notice that pressing X makes ZX
    appear.
     A. The X on your keyboard is still mapped to the X as well! Click on
        the X in the keyboard mapper and search with "Next" until you find the
        mapped key X. Click "Del".


Examples about remapping the joystick:
  You have a joystick attached, it is working fine under DOSBox and you
  want to play some keyboard-only game with the joystick (it is assumed
  that the game is controlled by the arrows on the keyboard):
    1. Start the mapper, then click on one of the left keyboard arrow.
       EVENT should be key_left. Now click on Add and move your joystick
       in the respective direction, this should add an event to the BIND.
    2. Repeat the above for the missing three directions, additionally
       the buttons of the joystick can be remapped as well (fire/jump).
    3. Click on Save, then on Exit and test it with some game.

  You want to swap the y-axis of the joystick because some flightsim uses
  the up/down joystick movement in a way you don't like, and it is not
  configurable in the game itself:
    1. Start the mapper and click on Y- in the first joystick field.
       EVENT should be jaxis_0_1-.
    2. Click on Del to remove the current binding, then click Add and move
       your joystick downwards. A new bind should be created.
    3. Repeat this for Y+, save the layout and finally test it with some game.

  If you want to remap anything to your d-pad/hat you will have to change
  'joysticktype=auto' to 'joysticktype=fcs' in configuration file. Maybe this
  will be improved in the next dosbox version.


If you change the default mapping, you can save your changes by clicking on
"Save". DOSBox will save the mapping to a location specified in
the configuration file (the mapperfile= entry). At startup, DOSBox will load
your mapperfile, if it is present in the DOSBox configuration file.



===================
8. Keyboard Layout:
===================

To switch to a different keyboard layout, either the entry "keyboardlayout"
in the [dos] section of the DOSBox configuration file can be used, or the
internal DOSBox program keyb.com (Section 4: Internal Programs)
Both accept DOS conforming language codes (see below),
but only by using keyb.com a custom codepage can be specified.

The default keyboardlayout=auto currently works under windows only. The language
is chosen according to the OS language, but the keyboard layout is not detected.

Layout switching
  DOSBox supports a number of keyboard layouts and codepages by default,
  in this case just the layout identifier needs to be specified (like
  keyboardlayout=PL214 in the DOSBox configuration file, or using "keyb PL214"
  at the DOSBox command prompt). The list of all layouts built into DOSBox is
  here: https://www.vogons.org/viewtopic.php?t=21824

  Some keyboard layouts (for example layout GK319 codepage 869 and layout RU441
  codepage 808) have support for dual layouts that can be accessed by pressing
  LeftALT+RrightSHIFT for one layout and LeftALT+LeftSHIFT for the other.
  Some keyboard layouts (for example layout LT456 codepage 771) have support
  for three layouts, third can be accessed by pressing LeftALT+LeftCTRL

Supported external files
  The FreeDOS .kl files are supported (FreeDOS keyb2 keyboard layoutfiles) as
  well as the FreeDOS keyboard.sys/keybrd2.sys/keybrd3.sys libraries which
  consist of all available .kl files.
  See http://www.freedos.org/ for precompiled keyboard layouts if
  the DOSBox-integrated layouts don't work for some reason, or if updated or
  new layouts become available.

  Both .CPI (MS-DOS and compatible codepage files) and .CPX (FreeDOS
  UPX-compressed codepage files) can be used. Some codepages are compiled
  into DOSBox, so it is mostly not needed to care about external codepage
  files. If you need a different (or custom) codepage file, copy it into
  the directory of the DOSBox so it is accessible for DOSBox.
  If you place all ten ega.cpx files (from FreeDOS) in DOSBox folder,
  an appropriate codepagefile for the requested layout/codepage is
  chosen automatically.

  Additional layouts can be added by copying the corresponding .kl file into
  the directory of the DOSBox configuration file and using the first part of
  the filename as language code.
  Example: For the file UZ.KL (keyboard layout for Uzbekistan) specify
           "keyboardlayout=uz" in the DOSBox configuration file.
  The integration of keyboard layout packages (like keybrd2.sys) works similar.

Note that the keyboard layout allows foreign characters to be entered, but
there is NO support for them in filenames. Try to avoid them both inside
DOSBox as well as in files on your host operating system that are accessible
by DOSBox.



==============================
9. Serial Multiplayer feature:
==============================

DOSBox can emulate a serial nullmodem cable over network and internet.
It can be configured through the [serialports] section in the DOSBox
configuration file.

To create a nullmodem connection, one side needs to act as the server and
one as the client.

The server needs to be set up in the DOSBox configuration file like this:
   serial1=nullmodem

The client:
   serial1=nullmodem server:<IP or name of the server>

Now start your game and choose nullmodem / serial cable / already connected
as multiplayer method on COM1. Set the same baudrate on both computers.

Furthermore, additional parameters can be specified to control the behavior
of the nullmodem connection. These are all parameters:

 * port:         - TCP port number. Default: 23
 * rxdelay:      - how long (milliseconds) to delay received data if the
                   interface is not ready. Increase this value if you encounter
                   overrun errors in the DOSBox Status Window. Default: 100
 * txdelay:      - how long to gather data before sending a packet. Default: 12
                   (reduces Network overhead)
 * server:       - This nullmodem will be a client connecting to the specified
                   server. (No server argument: be a server.)
 * transparent:1 - Only send the serial data, no RTS/DTR handshake. Use this
                   when connecting to anything other than a nullmodem.
 * telnet:1      - Interpret Telnet data from the remote site. Automatically
                   sets transparent.
 * usedtr:1      - The connection will not be established until DTR is switched
                   on by the DOS program. Useful for modem terminals.
                   Automatically sets transparent.
 * inhsocket:1   - Use a socket passed to DOSBox by command line. Automatically
                   sets transparent. (Socket Inheritance: It is used for
                   playing old DOS door games on new BBS software.)

Example: Be a server listening on TCP port 5000.
   serial1=nullmodem server:<IP or name of the server> port:5000 rxdelay:1000



=====================================
10. How to speed up/slow down DOSBox:
=====================================

DOSBox emulates the CPU, the sound and graphic cards, and other peripherals
of a PC, all at the same time. The speed of an emulated DOS application
depends on how many instructions can be emulated, which is adjustable
(number of cycles).

CPU Cycles (speed up/slow down)
  By default (cycles=auto) DOSBox tries to detect whether a game needs to
  be run with as many instructions emulated per time interval as possible
  (cycles=max, sometimes this results in game working too fast or unstable),
  or whether to use fixed amount of cycles (cycles=3000, sometimes this results
  in game working too slow or too fast). But you can always manually force
  a different setting in the DOSBox's configuration file.

  You can force the slow or fast behavior by setting a fixed amount of cycles
  in the DOSBox's configuration file. If you for example set cycles=10000, then
  DOSBox window will display a line "Cpu Speed: fixed 10000 cycles" at the top.
  In this mode you can reduce the amount of cycles even more by hitting CTRL-F11
  (you can go as low as you want) or raise it by hitting CTRL-F12 as much as you
  want, but you will be limited by the power of one core of your computer's CPU.
  You can see how much free time your real CPU's cores have by looking at
  the Task Manager in Windows 2000/XP/Vista/7 and the System Monitor
  in Windows 95/98/ME. Once 100% of the power of your computer's real CPU's one
  core is used, there is no further way to speed up DOSBox (it will actually
  start to slow down), unless you reduce the load generated by the non-CPU parts
  of DOSBox. DOSBox can use only one core of your CPU, so If you have
  for example a CPU with 4 cores, DOSBox will not be able to use the power
  of three other cores.

  You can also force the fast behavior by setting cycles=max in the DOSBox
  configuration file. The DOSBox window will display a line
  "Cpu Speed: max 100% cycles" at the top then. This time you won't have to care
  how much free time your real CPU's cores have, because DOSBox will always use
  100% of your real CPU's one core. In this mode you can reduce the amount
  of your real CPU's core usage by CTRL-F11 or raise it with CTRL-F12.

CPU Core (speed up)
  On x86 architectures you can try to force the usage of a dynamically
  recompiling core (set core=dynamic in the DOSBox configuration file).
  This usually gives better results if the auto detection (core=auto) fails.
  It is best accompanied by cycles=max. But you may also try using it with
  high amounts of cycles (for example 20000 or more). Note that there might be
  games that work worse/crash with the dynamic core (so save your game often),
  or do not work at all!

Graphics emulation (speed up)
  VGA emulation is a demanding part of DOSBox in terms of actual CPU usage.
  Increase the number of frames skipped (in increments of one) by pressing
  CTRL-F8. Your CPU usage should decrease when using a fixed cycle setting,
  and you will be able to increase cycles with CTRL-F12.
  You can repeat this until the game runs fast enough for you.
  Please note that this is a trade-off: you lose in fluidity of video what
  you gain in speed.

Sound emulation (speed up)
  You can also try to disable the sound through the setup utility of the game
  to reduce load on your CPU further. Setting nosound=true in DOSBox's
  configuration does NOT disable the emulation of sound devices, just
  the output of sound will be disabled.

Also try to close every program but DOSBox to reserve as much resources
as possible for DOSBox.


Advanced cycles configuration:
The cycles=auto and cycles=max settings can be parameterized to have
different startup defaults. The syntax is
  cycles=auto ["realmode default"] ["protected mode default"%]
              [limit "cycle limit"]
  cycles=max ["protected mode default"%] [limit "cycle limit"]
Example:
  cycles=auto 5000 80% limit 20000
  will use cycles=5000 for real mode games, 80% CPU throttling for
  protected mode games along with a hard cycle limit of 20000



====================
11. Troubleshooting:
====================

General tip:
  Check messages in DOSBox Status Window. See section 12. "DOSBox Status Window"

DOSBox crashes right after starting it:
  - use different values for the output= entry in your DOSBox
    configuration file
  - try to update your graphics card driver and DirectX
  - (Linux) set the environment variable SDL_AUDIODRIVER to alsa or oss.

Running a certain game closes DOSBox, crashes with some message or hangs:
  - see if it works with a default DOSBox installation
    (unmodified configuration file)
  - try it with sound disabled (use the sound configuration
    program that comes with the game, additionally you can
    set sbtype=none and gus=false in the DOSBox configuration file)
  - change some entries of the DOSBox configuration file, especially try:
      core=normal
      fixed cycles (for example cycles=10000)
      ems=false
      xms=false
    or combinations of the above settings,
    similar the machine settings that control the emulated chipset and
    functionality:
      machine=vesa_nolfb
    or
      machine=vgaonly
  - use loadfix before starting the game

The game exits to the DOSBox prompt with some error message:
  - read the error message closely and try to locate the error
  - try the hints at the above sections
  - mount differently as some games are picky about the locations,
    for example if you used "mount d d:\oldgames\game" try
    "mount c d:\oldgames\game" and "mount c d:\oldgames"
  - if the game requires a CD-ROM be sure you used "-t cdrom" when
    mounting and try different additional parameters (the ioctl,
    usecd and label switches, see the appropriate section)
  - check the file permissions of the game files (remove read-only
    attributes, add write permissions etc.)
  - try reinstalling the game within DOSBox



=========================
12. DOSBox Status Window:
=========================

DOSBox's Staus window contains many useful information about your currant
configuration, your actions in DOSBox, errors that happened and more.
Whenever you have any problem with DOSBox check these messages.

To start DOSBox Status Window:
  (Windows)  Status Window is being started together with main DOSBox window.
  (Linux)    You may have to start DOSBox from a console to see Status Window.
  (MAC OS X) Right click on DOSBox.app, choose "Show Package Contents"->
             ->enter "Contents"->enter "MacOS"->run "DOSBox"



=====================================
13. The configuration (options) file:
=====================================

The configuration file is automatically created the first time you run DOSBox.
The file can be found in:
   (Windows)  "Start/WinLogo Menu"->"All Programs"->"DOSBox-0.74-3"->Options
   (Linux)    ~/.dosbox/dosbox-0.74-3.conf
   (MAC OS X) "~/Library/Preferences/DOSBox 0.74-3 Preferences"
The file is divided into several sections. Each section starts with a
[section name] line. The settings are the property=value lines where value can
be altered to customize DOSBox.
# and % indicate comment-lines.


An extra configuration file can be generated by CONFIG.COM, which can be found
on the internal DOSBox Z: drive when you start up DOSBox. Look in the Section 4:
"Internal programs" for usage of CONFIG.COM. You can start DOSBox with
the -conf switch to load the generated file and use its settings.

DOSBox will load configuration files that are specified with -conf. If none were
specified, it will try to load "dosbox.conf" from the local directory.
If there is none, DOSBox will load the user configuration file.
This file will be created if it doesn't exist.

Important!: In Windows Vista/7 the configuration file won't work correctly
if it is located in "Windows" or "Program Files" folder or their subfolders,
or directly on c:\, so the best place for storing extra configuration files is
for example: C:\oldgames



======================
14. The Language File:
======================

A language file can be generated by CONFIG.COM, which can be found on the
internal DOSBox Z: drive when you start up DOSBox. Look in the Section 4:
"Internal programs" for usage of CONFIG.COM.
Read the language file, and you will hopefully understand how to change it.
Start DOSBox with the -lang switch to use your new language file.
Alternatively, you can setup the filename in the configuration file
in the [dosbox] section. There's a language= entry that can be changed with
the filelocation.



========================================
15. Building your own version of DOSBox:
========================================

Download the source.
Check the INSTALL in the source distribution.



===================
16. Special thanks:
===================

See the THANKS file.



============
17. Contact:
============

See the site: 
https://www.dosbox.com
for an email address (The Crew-page).



</file>

<file path=DOSBoxPortable/App/DOSBox/Documentation/THANKS.txt>We would like to thank:


Vlad R. of the vdmsound project for excellent sound blaster info.
Tatsuyuki Satoh of the Mame Team for making an excellent FM emulator.
Jarek Burczynski for the new OPL3 emulator.
Ken Silverman for his work on an OPL2 emulator.

The Bochs and DOSemu projects which I used for information.
FreeDOS for ideas in making my shell.

Pierre-Yves G&#65533;rardy for hosting the old Beta Board.
Colin Snover for hosting our forum.

Sourceforge for hosting our homepage and other development tools.
Mirek Luza, for his moderation of the forums.
eL_Pusher, DosFreak and MiniMax for their moderation of VOGONS forum.

crazyc, gulikoza, M-HT for their work on the dynrec core.

Jantien for the version management.
Shawn, Johannes and Marcus for creating the MAC OS X version.
Jochen for creating the OS/2 version.
Ido Beeri for the icon.
ripsaw8080 for his hard debugging work.
GOG Team for the splash screen.
All the people who submitted a bug.
The Beta Testers.


</file>

<file path=DOSBoxPortable/App/DOSBox/Video Codec/Video Instructions.txt>Starting with version 0.65, DOSBox allows you to create movies out of screen
output.

To record a movie, you have to press CTRL-ALT-F5.
To stop/end the recording, you have to press CTRL-ALT-F5 again.

To play the recorded movie, you need a movie player which can handle the
ZMBV codec. MS Windows users can find this codec in the start menu entry of
DOSBox. Users of Linux and other OSes should look for a movie player that
uses the ffmpeg libary (you may need to update or ask your distribution to
upgrade).

FAQ:
Q: During the display of the movies the sound is lagging.
A: Check your display properties to see whether your refresh rate is set to
at least 70 hz. Try playing the movie in virtualdub (http://virtualdub.sf.net)

Q: Why does the resulting movie consist of multiple files?
A: Each time the game changes resolution, DOSBox creates a new movie file,
because a movie file can only contain one resolution.

Q: Can I set the cycles higher than my PC can handle during recording?
A: Yes. During recording, the game might play slowly and stuttering, but the
resulting movie should play at the intended speed and have no stuttering.

Q: CTRL-ALT-F5 switches to the console under linux.
A: 1. Start DOSBox like this: dosbox -startmapper
   2. Click on Video, click on Add
   3. Press the key you want (for example scroll lock or printscreen)
   4. Click exit.
   5. You can make movies by pressing scroll lock or whichever key you 
      selected.

Q: The colours are wrong and I'm using 64 bit windows
A: Look here: http://vogons.zetafleet.com/viewtopic.php?t=12133

</file>

<file path=DOSBox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DOSBoxPortable/Other/Source/Readme.txt>DEVELOPER: Replace the three occurrences of DOSBoxPortable in this file
with the App ID of your app and then remove this first sentence.

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https://portableapps.com/development. We request that developers using the
PortableApps.com Launcher please leave this directory intact and unchanged.

USER CONFIGURATION
==================

Some configuration in the PortableApps.com Launcher can be overridden by the
user in an INI file next to DOSBoxPortable.exe called DOSBoxPortable.ini.
If you are happy with the default options, it is not necessary, though.  There
is an example INI included with this package to get you started.  To use it,
copy AppNamePortable.ini from this directory to DOSBoxPortable.ini next to
DOSBoxPortable.exe.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FyrePortable/App/Fyre/AUTHORS.txt>David Trowbridge <trowbrds@cs.colorado.edu>
Micah Dowty <micah@navi.cx>

</file>

<file path=FyrePortable/App/Fyre/BUGS.txt>- When rendering on the command line using a cluster,
  it won't wait for pending histogram merges to arrive
  before terminating. On most cluster renders this isn't
  noticeable, but on very short renders of relatively large
  or oversampled images, the render can terminate while
  partial buffers have been merged, leaving ugly horizontal
  banding on the resulting image.

</file>

<file path=FyrePortable/App/Fyre/COPYING.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FyrePortable/App/Fyre/ChangeLog.txt>1.0.0 (17 February 2005)
	* Minor cluster autodetection bugfixes
	* Fixed a hang on exit when running Fyre in console mode
	  on Windows XP
	* Implemented a "Go" menu that provides undo/redo
	  functionality using a web-browser-like history system
	* Many binreloc and deployment fixes
	* Added the --chuid and --pidfile options for Fyre servers
	* Replaced the "target density" stopping conditions with a
	  new quality metric based on the ratio of histogram samples to
	  distance travelled in color space
	* Minor UI bugfixes
	* Added and updated init scripts and packaging for Linux distros
	* Automatically retry connections to cluster nodes as long as they
	  are enabled. Currently it retries every 60 seconds
	* Added elapsed time to the status bar

0.9 (07 February 2005)
	* Made the about box the coolest thing since sliced cheese
	* Added keybindings for zoom presets
	* Used the new icon in Win32 and on individual Fyre windows
	* Added an index to AVI files created with the animation renderer,
	  allowing them to be played in Windows Media Player
	* Added cluster autodetection using UDP broadcast packets
	* Added file associations for image/png and
	  application/x-fyre-animation on linux
	* Minor bugfixes and UI polishing
	* Added GUI support to remote control mode
	* Added a Python example client for Fyre's remote control mode

0.8 (27 January 2005)
	* Minor bugfixes
	* Add an icon

0.7 (02 January 2005)
	* Brand New Cluster support!
	* GtkFileChooser support for gtk+ 2.4+
	* Tweakable interactivity
	* Saving to OpenEXR
	* Autoconf support
	* Added binreloc support for relocatability
	* Added windows support
	* Adjustable interactivity settings
	* Various bug fixes

0.6 (11 August 2004)
	* Support 64-bit machines and Intel icc
	* Added experimental "screensaver" mode
	* Added gamma correction for oversampling
	* Scrolly parameter panel, due to feature bloat!
	* Add selectable distributions for the initial conditions in
	  emphasize-transient mode
	* Added new "emphasize transient" feature to show just the first few
	  iterations of the map
	* En-coolinated the rotate tool - now rotates around the center of the
	  view rather than the origin
	* Begin the long road towards multiple function support
	* Renamed project to "Fyre"

0.5 (01 March 2004)
	* Added animation support
	* Added tileable image support
	* Added mouse-based tools
	* Improved oversampling

0.3 (15 February 2004)
	* Fixed a super-critical bug in parameters
	* Added oversampling
	* Added color clamping
	* Lots of speed improvements

0.2 (15 February 2004)
	* First histogram-based release

</file>

<file path=FyrePortable/App/Fyre/README.txt>==================
 Fyre
==================

Introduction
------------

Fyre is a tool for producing computational artwork based on histograms of
iterated chaotic functions. At the moment, it implements the Peter de Jong map
in a fixed-function pipeline with an interactive GTK+ frontend and a command
line interface for easy and efficient rendering of high-resolution, high
quality images.

This program was previously known as 'de Jong Explorer', but has been renamed
to make way for supporting other chaotic functions.

All the images you can create with this program are based on the simple Peter
de Jong map equations:

   x' = sin(a * y) - cos(b * x)
   y' = sin(c * x) - cos(d * y)

For most values of a,b,c and d the point (x,y) moves chaotically. The resulting
image is a map of the probability that the point lies within the area
represented by each pixel. As you let Fyre render longer it collects more
samples and this probability map and the image becomes more accurate.

The resulting probability map is treated as a High Dynamic Range image.  This
software includes some image manipulation features that let you apply linear
interpolation and gamma correction at the full internal precision, producing a
much higher quality image than if you tried to create the same effects using
standard image processing tools.  Additionally, Gaussian blurs can be applied
to the image using a stochastic process that produces much more natural-looking
images than most programs, again without losing any of the image's original
precision.

Contact info and the latest version of Fyre is available from:
  http://fyre.navi.cx


Quality Metric
--------------

Fyre 1.0.0 introduces a new quality metric for determining stopping conditions
on command-line and animation rendering. It is much more consistent across
images than using the maximum density. A quality of 1.0 is generally "pretty
good", and 2.0 produces a very high quality image. As usual, while this metric
is pretty reliable, it's impossible to automatically judge aesthetics, so you
may need to fiddle with it if you're dissatisfied with the results.


Loading and Saving
------------------

Unless given a .exr extension, all images saved using the GTK+ frontend or the
-o command line option are standard PNG files containing an extra 'tEXt' chunk
with all the parameters used to create the image. This means the image can be
loaded back in using the -i command line option or the "Parameters -> Load from
image" menu item.

One convenient use of this is to save small low-quality images using the GUI,
then use the -i, -q, -s, and -o options to render very high quality and/or
large images noninteractively.

When using the -o (--output) option, no GUI is presented. Instead, Fyre just
outputs status lines every so often with the current rendering process.  These
lines include:

  - percent completion
  - current number of iterations
  - speed in iterations per second
  - current and target peak density values
  - elapsed and estimated remaining time


Animation
---------

Fyre includes an animation subsystem. From the main explorer window, use View >
Animation window to open the animation interface. Animations are represented as
a list of keyframes, with a transition after each. Keyframes can be manipulated
with the buttons at the top of the window. Transitions consist of a duration,
in seconds, and an editable curve. This curve's presets can be used to
transition linearly or ease in and out of keyframes, but you can also edit the
curve for more complex effects.

Each keyframe in the list also shows you the bifurcation diagram between that
keyframe's parameters and the next. Intense black dots or lines in the
bifurcation diagrams are fixed points or limit cycles, which usually don't look
good in animation.

You can preview the animation by dragging the two horizontal seek bars, or
using the 'play' button. The keyframe list can be loaded from and saved to a
custom binary format. Once you have an animation you like, you can get a higher
quality version using File -> Render. The result will be an uncompressed .AVI
file. You can use tools like mencoder or transcode to compress this file with
your favorite codec.

Animations can also be rendered from the command line using the -n and -o
options together.


Clustering
----------

As of 0.7, Fyre supports cluster rendering. On each worker node, start up fyre
with the -r command-line switch. On the head node, select your cluster nodes
using either the GUI or -c on the command line. If you're dealing with a large
cluster, the cluster-utils.sh file will probably prove useful.  Clusters on the
local network can be autodetected using UDP broadcast packets.  See the -C
command line option, or the autodetection check box in the GUI.  Note that
cluster mode cannot be used for animations at this time.


Dependencies
------------

Hard Dependencies:
- GTK+ 2.0
- libglade

Soft Dependencies:
- GTK+ 2.4
- OpenEXR, necessary for saving .exr files
- GNet, for clustering and remote control mode


Compiling
---------

Standard autotools procedure. configure, make, make install, you know the
drill.

Fyre supports Windows, using the same autotools build system. You'll need
Cygwin to compile this under Windows, but we find a cross-compiler under Linux
easier. The tools in the 'build' directory are used to create the final binary
packages.


Authors
--------

David Trowbridge <trowbrds@cs.colorado.edu>
Micah Dowty <micah@navi.cx>


</file>

<file path=FyrePortable/App/Fyre/TODO.txt>- It would be nice to have support for minimizing to the windows
  systray when in console mode. This combined with a way to run
  a rendering server on startup would make it easier to keep windows
  machines permanently in a cluster.

</file>

<file path=FyrePortable/App/readme.txt>The files in this directory are necessary for the portable application to 
function.  There is normally no need to directly access or alter any of the
 files within these directories.

</file>

<file path=FyrePortable/Other/Source/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FyrePortable/Other/Source/Readme.txt>The base application's source code is available from the portable app's
homepage listed in the help.html file.

Details of most other things are available there as well.

LICENSE
=======

This package and its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(For this section, AppNamePortable is the executable base file name, normally
the App ID of the package)

Some configuration in the PortableApps.com Launcher can be overridden by the
user in an INI file next to AppNamePortable.exe called AppNamePortable.ini.  If
you are happy with the default options, it is not necessary, though.  There is
an example INI included with this package to get you started.  To use it, copy
PortableApps.comLauncher.ini from this directory to AppNamePortable.ini next to
AppNamePortable.exe. You will need to change the INI header (the
"[AppNamePortable]" bit) to match the file name.  The options in the INI file
are as follows:

[AppNamePortable]
AdditionalParameters=
DisableSplashScreen=false
RunLocally=false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GetSudokuPortable/App/GetSudoku/GPL2.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GetSudokuPortable/App/GetSudoku/GPL3.txt>                    GNU GENERAL PUBLIC LICENSE
                       Version 3, 29 June 2007

 Copyright (C) 2007 Free Software Foundation, Inc. <http://fsf.org/>
 Everyone is permitted to copy and distribute verbatim copies
 of this license document, but changing it is not allowed.

                            Preamble

  The GNU General Public License is a free, copyleft license for
software and other kinds of works.

  The licenses for most software and other practical works are designed
to take away your freedom to share and change the works.  By contrast,
the GNU General Public License is intended to guarantee your freedom to
share and change all versions of a program--to make sure it remains free
software for all its users.  We, the Free Software Foundation, use the
GNU General Public License for most of our software; it applies also to
any other work released this way by its authors.  You can apply it to
your programs, too.

  When we speak of free software, we are referring to freedom, not
price.  Our General Public Licenses are designed to make sure that you
have the freedom to distribute copies of free software (and charge for
them if you wish), that you receive source code or can get it if you
want it, that you can change the software or use pieces of it in new
free programs, and that you know you can do these things.

  To protect your rights, we need to prevent others from denying you
these rights or asking you to surrender the rights.  Therefore, you have
certain responsibilities if you distribute copies of the software, or if
you modify it: responsibilities to respect the freedom of others.

  For example, if you distribute copies of such a program, whether
gratis or for a fee, you must pass on to the recipients the same
freedoms that you received.  You must make sure that they, too, receive
or can get the source code.  And you must show them these terms so they
know their rights.

  Developers that use the GNU GPL protect your rights with two steps:
(1) assert copyright on the software, and (2) offer you this License
giving you legal permission to copy, distribute and/or modify it.

  For the developers' and authors' protection, the GPL clearly explains
that there is no warranty for this free software.  For both users' and
authors' sake, the GPL requires that modified versions be marked as
changed, so that their problems will not be attributed erroneously to
authors of previous versions.

  Some devices are designed to deny users access to install or run
modified versions of the software inside them, although the manufacturer
can do so.  This is fundamentally incompatible with the aim of
protecting users' freedom to change the software.  The systematic
pattern of such abuse occurs in the area of products for individuals to
use, which is precisely where it is most unacceptable.  Therefore, we
have designed this version of the GPL to prohibit the practice for those
products.  If such problems arise substantially in other domains, we
stand ready to extend this provision to those domains in future versions
of the GPL, as needed to protect the freedom of users.

  Finally, every program is threatened constantly by software patents.
States should not allow patents to restrict development and use of
software on general-purpose computers, but in those that do, we wish to
avoid the special danger that patents applied to a free program could
make it effectively proprietary.  To prevent this, the GPL assures that
patents cannot be used to render the program non-free.

  The precise terms and conditions for copying, distribution and
modification follow.

                       TERMS AND CONDITIONS

  0. Definitions.

  "This License" refers to version 3 of the GNU General Public License.

  "Copyright" also means copyright-like laws that apply to other kinds of
works, such as semiconductor masks.

  "The Program" refers to any copyrightable work licensed under this
License.  Each licensee is addressed as "you".  "Licensees" and
"recipients" may be individuals or organizations.

  To "modify" a work means to copy from or adapt all or part of the work
in a fashion requiring copyright permission, other than the making of an
exact copy.  The resulting work is called a "modified version" of the
earlier work or a work "based on" the earlier work.

  A "covered work" means either the unmodified Program or a work based
on the Program.

  To "propagate" a work means to do anything with it that, without
permission, would make you directly or secondarily liable for
infringement under applicable copyright law, except executing it on a
computer or modifying a private copy.  Propagation includes copying,
distribution (with or without modification), making available to the
public, and in some countries other activities as well.

  To "convey" a work means any kind of propagation that enables other
parties to make or receive copies.  Mere interaction with a user through
a computer network, with no transfer of a copy, is not conveying.

  An interactive user interface displays "Appropriate Legal Notices"
to the extent that it includes a convenient and prominently visible
feature that (1) displays an appropriate copyright notice, and (2)
tells the user that there is no warranty for the work (except to the
extent that warranties are provided), that licensees may convey the
work under this License, and how to view a copy of this License.  If
the interface presents a list of user commands or options, such as a
menu, a prominent item in the list meets this criterion.

  1. Source Code.

  The "source code" for a work means the preferred form of the work
for making modifications to it.  "Object code" means any non-source
form of a work.

  A "Standard Interface" means an interface that either is an official
standard defined by a recognized standards body, or, in the case of
interfaces specified for a particular programming language, one that
is widely used among developers working in that language.

  The "System Libraries" of an executable work include anything, other
than the work as a whole, that (a) is included in the normal form of
packaging a Major Component, but which is not part of that Major
Component, and (b) serves only to enable use of the work with that
Major Component, or to implement a Standard Interface for which an
implementation is available to the public in source code form.  A
"Major Component", in this context, means a major essential component
(kernel, window system, and so on) of the specific operating system
(if any) on which the executable work runs, or a compiler used to
produce the work, or an object code interpreter used to run it.

  The "Corresponding Source" for a work in object code form means all
the source code needed to generate, install, and (for an executable
work) run the object code and to modify the work, including scripts to
control those activities.  However, it does not include the work's
System Libraries, or general-purpose tools or generally available free
programs which are used unmodified in performing those activities but
which are not part of the work.  For example, Corresponding Source
includes interface definition files associated with source files for
the work, and the source code for shared libraries and dynamically
linked subprograms that the work is specifically designed to require,
such as by intimate data communication or control flow between those
subprograms and other parts of the work.

  The Corresponding Source need not include anything that users
can regenerate automatically from other parts of the Corresponding
Source.

  The Corresponding Source for a work in source code form is that
same work.

  2. Basic Permissions.

  All rights granted under this License are granted for the term of
copyright on the Program, and are irrevocable provided the stated
conditions are met.  This License explicitly affirms your unlimited
permission to run the unmodified Program.  The output from running a
covered work is covered by this License only if the output, given its
content, constitutes a covered work.  This License acknowledges your
rights of fair use or other equivalent, as provided by copyright law.

  You may make, run and propagate covered works that you do not
convey, without conditions so long as your license otherwise remains
in force.  You may convey covered works to others for the sole purpose
of having them make modifications exclusively for you, or provide you
with facilities for running those works, provided that you comply with
the terms of this License in conveying all material for which you do
not control copyright.  Those thus making or running the covered works
for you must do so exclusively on your behalf, under your direction
and control, on terms that prohibit them from making any copies of
your copyrighted material outside their relationship with you.

  Conveying under any other circumstances is permitted solely under
the conditions stated below.  Sublicensing is not allowed; section 10
makes it unnecessary.

  3. Protecting Users' Legal Rights From Anti-Circumvention Law.

  No covered work shall be deemed part of an effective technological
measure under any applicable law fulfilling obligations under article
11 of the WIPO copyright treaty adopted on 20 December 1996, or
similar laws prohibiting or restricting circumvention of such
measures.

  When you convey a covered work, you waive any legal power to forbid
circumvention of technological measures to the extent such circumvention
is effected by exercising rights under this License with respect to
the covered work, and you disclaim any intention to limit operation or
modification of the work as a means of enforcing, against the work's
users, your or third parties' legal rights to forbid circumvention of
technological measures.

  4. Conveying Verbatim Copies.

  You may convey verbatim copies of the Program's source code as you
receive it, in any medium, provided that you conspicuously and
appropriately publish on each copy an appropriate copyright notice;
keep intact all notices stating that this License and any
non-permissive terms added in accord with section 7 apply to the code;
keep intact all notices of the absence of any warranty; and give all
recipients a copy of this License along with the Program.

  You may charge any price or no price for each copy that you convey,
and you may offer support or warranty protection for a fee.

  5. Conveying Modified Source Versions.

  You may convey a work based on the Program, or the modifications to
produce it from the Program, in the form of source code under the
terms of section 4, provided that you also meet all of these conditions:

    a) The work must carry prominent notices stating that you modified
    it, and giving a relevant date.

    b) The work must carry prominent notices stating that it is
    released under this License and any conditions added under section
    7.  This requirement modifies the requirement in section 4 to
    "keep intact all notices".

    c) You must license the entire work, as a whole, under this
    License to anyone who comes into possession of a copy.  This
    License will therefore apply, along with any applicable section 7
    additional terms, to the whole of the work, and all its parts,
    regardless of how they are packaged.  This License gives no
    permission to license the work in any other way, but it does not
    invalidate such permission if you have separately received it.

    d) If the work has interactive user interfaces, each must display
    Appropriate Legal Notices; however, if the Program has interactive
    interfaces that do not display Appropriate Legal Notices, your
    work need not make them do so.

  A compilation of a covered work with other separate and independent
works, which are not by their nature extensions of the covered work,
and which are not combined with it such as to form a larger program,
in or on a volume of a storage or distribution medium, is called an
"aggregate" if the compilation and its resulting copyright are not
used to limit the access or legal rights of the compilation's users
beyond what the individual works permit.  Inclusion of a covered work
in an aggregate does not cause this License to apply to the other
parts of the aggregate.

  6. Conveying Non-Source Forms.

  You may convey a covered work in object code form under the terms
of sections 4 and 5, provided that you also convey the
machine-readable Corresponding Source under the terms of this License,
in one of these ways:

    a) Convey the object code in, or embodied in, a physical product
    (including a physical distribution medium), accompanied by the
    Corresponding Source fixed on a durable physical medium
    customarily used for software interchange.

    b) Convey the object code in, or embodied in, a physical product
    (including a physical distribution medium), accompanied by a
    written offer, valid for at least three years and valid for as
    long as you offer spare parts or customer support for that product
    model, to give anyone who possesses the object code either (1) a
    copy of the Corresponding Source for all the software in the
    product that is covered by this License, on a durable physical
    medium customarily used for software interchange, for a price no
    more than your reasonable cost of physically performing this
    conveying of source, or (2) access to copy the
    Corresponding Source from a network server at no charge.

    c) Convey individual copies of the object code with a copy of the
    written offer to provide the Corresponding Source.  This
    alternative is allowed only occasionally and noncommercially, and
    only if you received the object code with such an offer, in accord
    with subsection 6b.

    d) Convey the object code by offering access from a designated
    place (gratis or for a charge), and offer equivalent access to the
    Corresponding Source in the same way through the same place at no
    further charge.  You need not require recipients to copy the
    Corresponding Source along with the object code.  If the place to
    copy the object code is a network server, the Corresponding Source
    may be on a different server (operated by you or a third party)
    that supports equivalent copying facilities, provided you maintain
    clear directions next to the object code saying where to find the
    Corresponding Source.  Regardless of what server hosts the
    Corresponding Source, you remain obligated to ensure that it is
    available for as long as needed to satisfy these requirements.

    e) Convey the object code using peer-to-peer transmission, provided
    you inform other peers where the object code and Corresponding
    Source of the work are being offered to the general public at no
    charge under subsection 6d.

  A separable portion of the object code, whose source code is excluded
from the Corresponding Source as a System Library, need not be
included in conveying the object code work.

  A "User Product" is either (1) a "consumer product", which means any
tangible personal property which is normally used for personal, family,
or household purposes, or (2) anything designed or sold for incorporation
into a dwelling.  In determining whether a product is a consumer product,
doubtful cases shall be resolved in favor of coverage.  For a particular
product received by a particular user, "normally used" refers to a
typical or common use of that class of product, regardless of the status
of the particular user or of the way in which the particular user
actually uses, or expects or is expected to use, the product.  A product
is a consumer product regardless of whether the product has substantial
commercial, industrial or non-consumer uses, unless such uses represent
the only significant mode of use of the product.

  "Installation Information" for a User Product means any methods,
procedures, authorization keys, or other information required to install
and execute modified versions of a covered work in that User Product from
a modified version of its Corresponding Source.  The information must
suffice to ensure that the continued functioning of the modified object
code is in no case prevented or interfered with solely because
modification has been made.

  If you convey an object code work under this section in, or with, or
specifically for use in, a User Product, and the conveying occurs as
part of a transaction in which the right of possession and use of the
User Product is transferred to the recipient in perpetuity or for a
fixed term (regardless of how the transaction is characterized), the
Corresponding Source conveyed under this section must be accompanied
by the Installation Information.  But this requirement does not apply
if neither you nor any third party retains the ability to install
modified object code on the User Product (for example, the work has
been installed in ROM).

  The requirement to provide Installation Information does not include a
requirement to continue to provide support service, warranty, or updates
for a work that has been modified or installed by the recipient, or for
the User Product in which it has been modified or installed.  Access to a
network may be denied when the modification itself materially and
adversely affects the operation of the network or violates the rules and
protocols for communication across the network.

  Corresponding Source conveyed, and Installation Information provided,
in accord with this section must be in a format that is publicly
documented (and with an implementation available to the public in
source code form), and must require no special password or key for
unpacking, reading or copying.

  7. Additional Terms.

  "Additional permissions" are terms that supplement the terms of this
License by making exceptions from one or more of its conditions.
Additional permissions that are applicable to the entire Program shall
be treated as though they were included in this License, to the extent
that they are valid under applicable law.  If additional permissions
apply only to part of the Program, that part may be used separately
under those permissions, but the entire Program remains governed by
this License without regard to the additional permissions.

  When you convey a copy of a covered work, you may at your option
remove any additional permissions from that copy, or from any part of
it.  (Additional permissions may be written to require their own
removal in certain cases when you modify the work.)  You may place
additional permissions on material, added by you to a covered work,
for which you have or can give appropriate copyright permission.

  Notwithstanding any other provision of this License, for material you
add to a covered work, you may (if authorized by the copyright holders of
that material) supplement the terms of this License with terms:

    a) Disclaiming warranty or limiting liability differently from the
    terms of sections 15 and 16 of this License; or

    b) Requiring preservation of specified reasonable legal notices or
    author attributions in that material or in the Appropriate Legal
    Notices displayed by works containing it; or

    c) Prohibiting misrepresentation of the origin of that material, or
    requiring that modified versions of such material be marked in
    reasonable ways as different from the original version; or

    d) Limiting the use for publicity purposes of names of licensors or
    authors of the material; or

    e) Declining to grant rights under trademark law for use of some
    trade names, trademarks, or service marks; or

    f) Requiring indemnification of licensors and authors of that
    material by anyone who conveys the material (or modified versions of
    it) with contractual assumptions of liability to the recipient, for
    any liability that these contractual assumptions directly impose on
    those licensors and authors.

  All other non-permissive additional terms are considered "further
restrictions" within the meaning of section 10.  If the Program as you
received it, or any part of it, contains a notice stating that it is
governed by this License along with a term that is a further
restriction, you may remove that term.  If a license document contains
a further restriction but permits relicensing or conveying under this
License, you may add to a covered work material governed by the terms
of that license document, provided that the further restriction does
not survive such relicensing or conveying.

  If you add terms to a covered work in accord with this section, you
must place, in the relevant source files, a statement of the
additional terms that apply to those files, or a notice indicating
where to find the applicable terms.

  Additional terms, permissive or non-permissive, may be stated in the
form of a separately written license, or stated as exceptions;
the above requirements apply either way.

  8. Termination.

  You may not propagate or modify a covered work except as expressly
provided under this License.  Any attempt otherwise to propagate or
modify it is void, and will automatically terminate your rights under
this License (including any patent licenses granted under the third
paragraph of section 11).

  However, if you cease all violation of this License, then your
license from a particular copyright holder is reinstated (a)
provisionally, unless and until the copyright holder explicitly and
finally terminates your license, and (b) permanently, if the copyright
holder fails to notify you of the violation by some reasonable means
prior to 60 days after the cessation.

  Moreover, your license from a particular copyright holder is
reinstated permanently if the copyright holder notifies you of the
violation by some reasonable means, this is the first time you have
received notice of violation of this License (for any work) from that
copyright holder, and you cure the violation prior to 30 days after
your receipt of the notice.

  Termination of your rights under this section does not terminate the
licenses of parties who have received copies or rights from you under
this License.  If your rights have been terminated and not permanently
reinstated, you do not qualify to receive new licenses for the same
material under section 10.

  9. Acceptance Not Required for Having Copies.

  You are not required to accept this License in order to receive or
run a copy of the Program.  Ancillary propagation of a covered work
occurring solely as a consequence of using peer-to-peer transmission
to receive a copy likewise does not require acceptance.  However,
nothing other than this License grants you permission to propagate or
modify any covered work.  These actions infringe copyright if you do
not accept this License.  Therefore, by modifying or propagating a
covered work, you indicate your acceptance of this License to do so.

  10. Automatic Licensing of Downstream Recipients.

  Each time you convey a covered work, the recipient automatically
receives a license from the original licensors, to run, modify and
propagate that work, subject to this License.  You are not responsible
for enforcing compliance by third parties with this License.

  An "entity transaction" is a transaction transferring control of an
organization, or substantially all assets of one, or subdividing an
organization, or merging organizations.  If propagation of a covered
work results from an entity transaction, each party to that
transaction who receives a copy of the work also receives whatever
licenses to the work the party's predecessor in interest had or could
give under the previous paragraph, plus a right to possession of the
Corresponding Source of the work from the predecessor in interest, if
the predecessor has it or can get it with reasonable efforts.

  You may not impose any further restrictions on the exercise of the
rights granted or affirmed under this License.  For example, you may
not impose a license fee, royalty, or other charge for exercise of
rights granted under this License, and you may not initiate litigation
(including a cross-claim or counterclaim in a lawsuit) alleging that
any patent claim is infringed by making, using, selling, offering for
sale, or importing the Program or any portion of it.

  11. Patents.

  A "contributor" is a copyright holder who authorizes use under this
License of the Program or a work on which the Program is based.  The
work thus licensed is called the contributor's "contributor version".

  A contributor's "essential patent claims" are all patent claims
owned or controlled by the contributor, whether already acquired or
hereafter acquired, that would be infringed by some manner, permitted
by this License, of making, using, or selling its contributor version,
but do not include claims that would be infringed only as a
consequence of further modification of the contributor version.  For
purposes of this definition, "control" includes the right to grant
patent sublicenses in a manner consistent with the requirements of
this License.

  Each contributor grants you a non-exclusive, worldwide, royalty-free
patent license under the contributor's essential patent claims, to
make, use, sell, offer for sale, import and otherwise run, modify and
propagate the contents of its contributor version.

  In the following three paragraphs, a "patent license" is any express
agreement or commitment, however denominated, not to enforce a patent
(such as an express permission to practice a patent or covenant not to
sue for patent infringement).  To "grant" such a patent license to a
party means to make such an agreement or commitment not to enforce a
patent against the party.

  If you convey a covered work, knowingly relying on a patent license,
and the Corresponding Source of the work is not available for anyone
to copy, free of charge and under the terms of this License, through a
publicly available network server or other readily accessible means,
then you must either (1) cause the Corresponding Source to be so
available, or (2) arrange to deprive yourself of the benefit of the
patent license for this particular work, or (3) arrange, in a manner
consistent with the requirements of this License, to extend the patent
license to downstream recipients.  "Knowingly relying" means you have
actual knowledge that, but for the patent license, your conveying the
covered work in a country, or your recipient's use of the covered work
in a country, would infringe one or more identifiable patents in that
country that you have reason to believe are valid.

  If, pursuant to or in connection with a single transaction or
arrangement, you convey, or propagate by procuring conveyance of, a
covered work, and grant a patent license to some of the parties
receiving the covered work authorizing them to use, propagate, modify
or convey a specific copy of the covered work, then the patent license
you grant is automatically extended to all recipients of the covered
work and works based on it.

  A patent license is "discriminatory" if it does not include within
the scope of its coverage, prohibits the exercise of, or is
conditioned on the non-exercise of one or more of the rights that are
specifically granted under this License.  You may not convey a covered
work if you are a party to an arrangement with a third party that is
in the business of distributing software, under which you make payment
to the third party based on the extent of your activity of conveying
the work, and under which the third party grants, to any of the
parties who would receive the covered work from you, a discriminatory
patent license (a) in connection with copies of the covered work
conveyed by you (or copies made from those copies), or (b) primarily
for and in connection with specific products or compilations that
contain the covered work, unless you entered into that arrangement,
or that patent license was granted, prior to 28 March 2007.

  Nothing in this License shall be construed as excluding or limiting
any implied license or other defenses to infringement that may
otherwise be available to you under applicable patent law.

  12. No Surrender of Others' Freedom.

  If conditions are imposed on you (whether by court order, agreement or
otherwise) that contradict the conditions of this License, they do not
excuse you from the conditions of this License.  If you cannot convey a
covered work so as to satisfy simultaneously your obligations under this
License and any other pertinent obligations, then as a consequence you may
not convey it at all.  For example, if you agree to terms that obligate you
to collect a royalty for further conveying from those to whom you convey
the Program, the only way you could satisfy both those terms and this
License would be to refrain entirely from conveying the Program.

  13. Use with the GNU Affero General Public License.

  Notwithstanding any other provision of this License, you have
permission to link or combine any covered work with a work licensed
under version 3 of the GNU Affero General Public License into a single
combined work, and to convey the resulting work.  The terms of this
License will continue to apply to the part which is the covered work,
but the special requirements of the GNU Affero General Public License,
section 13, concerning interaction through a network will apply to the
combination as such.

  14. Revised Versions of this License.

  The Free Software Foundation may publish revised and/or new versions of
the GNU General Public License from time to time.  Such new versions will
be similar in spirit to the present version, but may differ in detail to
address new problems or concerns.

  Each version is given a distinguishing version number.  If the
Program specifies that a certain numbered version of the GNU General
Public License "or any later version" applies to it, you have the
option of following the terms and conditions either of that numbered
version or of any later version published by the Free Software
Foundation.  If the Program does not specify a version number of the
GNU General Public License, you may choose any version ever published
by the Free Software Foundation.

  If the Program specifies that a proxy can decide which future
versions of the GNU General Public License can be used, that proxy's
public statement of acceptance of a version permanently authorizes you
to choose that version for the Program.

  Later license versions may give you additional or different
permissions.  However, no additional obligations are imposed on any
author or copyright holder as a result of your choosing to follow a
later version.

  15. Disclaimer of Warranty.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16. Limitation of Liability.

  IN NO EVENT UNLESS REQUIRED BY APPLICABLE LAW OR AGREED TO IN WRITING
WILL ANY COPYRIGHT HOLDER, OR ANY OTHER PARTY WHO MODIFIES AND/OR CONVEYS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17. Interpretation of Sections 15 and 16.

  If the disclaimer of warranty and limitation of liability provided
above cannot be given local legal effect according to their terms,
reviewing courts shall apply local law that most closely approximates
an absolute waiver of all civil liability in connection with the
Program, unless a warranty or assumption of liability accompanies a
copy of the Program in return for a fee.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state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3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see <http://www.gnu.org/licenses/>.

Also add information on how to contact you by electronic and paper mail.

  If the program does terminal interaction, make it output a short
notice like this when it starts in an interactive mode:

    <program>  Copyright (C) <year>  <name of author>
    This program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your program's commands
might be different; for a GUI interface, you would use an "about box".

  You should also get your employer (if you work as a programmer) or school,
if any, to sign a "copyright disclaimer" for the program, if necessary.
For more information on this, and how to apply and follow the GNU GPL, see
<http://www.gnu.org/licenses/>.

  The GNU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But first, please read
<http://www.gnu.org/philosophy/why-not-lgpl.html>.

</file>

<file path=GetSudokuPortable/App/GetSudoku/README.txt>1. LEGACY

    Get Sudoku 1.0 - The free portable interactive sudoku solver
    Copyright (C) 2007    Nedeljko Stefanovic  (e-mail: stenedjo@yahoo.com)
	
	The file mingwm10.dll is the part of MinGW project. To get its complete
	source code visit www.mingw.org or contact the author.
	
	All other files are ownership of the author. Licensing terms follows.

    1.1 Executable code license

        You can redistribute it and/or modify it under the terms of the
        GNU General Public License as published by the Free Software Foundation;
        version 2 of the License.

    1.2 Source code license

        You can redistribute it and/or modify it under the terms of the
        GNU General Public License as published by the Free Software Foundation;
        either version 2 of the License, or (at your option) version 3.

    WARNING

        Legal using the executable code under the terms of version 3 of
        General Public Licence is impossible because linking with Qt 4.3.0
        library.

    NOTE

        The old project name is "FreeDoku". Project is renamed because
        an older project with same name of another author already exists.


2. WARRANTY

    This program is distributed in the hope that it will be useful,
    but WITHOUT ANY WARRANTY; without even the implied warranty of
    MERCHANTABILITY or FITNESS FOR A PARTICULAR PURPOSE.  See the
    GNU General Public License for more details.

3. BUILDING EXECUTABLE FROM THE SOURCE

    3.1 Requrements

        TROLLTECH's Qt 4.3.0 or higher version and supported C++ compiler and
        operating system. For more details and download of Qt visit
        www.trolltech.com.

        MinGW C++ compiler included in Code::Blocks C++ integrated development
        environment for Microsoft Windows operating system is supported.

        GNU C++ compiler for UNIX-like operating systems (including GNU/Linux
        and Sun Solaris) is supported.

        MacOS X platform is supported.

    3.2 Microsoft Windows platform

        Just run script build.bat from source folder. Another way for building
		is using Code::Blocks integrated development environment, version 1.0rc2.
		It is downloadable from

			www.codeblocks.org.

		Using Code::Blocks integrated development environment is recommended
		for making modifications.

    3.3 UNIX-like platforms

        Just run script build from source directory.

    3.4 MacOS X platform

        Follow instructions given by TROLLTECH for Your platform.

</file>

<file path=GetSudokuPortable/App/readme.txt>The files in this directory are necessary for the portable application to
function.  There is normally no need to directly access or alter any of the
files within these directories.

</file>

<file path=GetSudoku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GetSudoku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GetSudokuPortable.exe called GetSudokuPortable.ini.
If you are happy with the default options, it is not necessary, though.  There
is an example INI included with this package to get you started.  To use it,
copy AppNamePortable.ini from this directory to GetSudokuPortable.ini next to
GetSudokuPortable.exe.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IceBreakerPortable/App/IceBreaker/ChangeLog.txt>May 31, 2002: released 1.9.6
  - decreased score factor in Easy mode. Don't be a wimp.
  - changed sounds to 22050Hz -- this will allow better high-pitched effects
  - changed default chunksize from 256 to 1024 -- this'll put alway the bad
    sound-echo bug on some systems.
  - minor memory leak cleanup in theme switching
  - menu handler and dialog code cleanup
  - right-clicking in options menu now cycles backwards, and right-clicking
    on non-options menu items does nothing. scroll wheel cycles options
  - arrow keys move around playing field
  - keyboard now works in menu; other keyboard cleanup
  - added a few new sounds
  - beep (ouch, actually) on errors in high-score-name entry dialog

May 27, 2002: released 1.9.5 (public beta)
  - little bits of code cleanup
  - slightly increase bonus for clearing more than 80 on higher levels to
    help counteract the fact that having more penguins make that more and
    more impossible

May 26, 2002: released v1.9.4
  - mouse cursor code cleanup
  - made it so broken line sound doesn't play if that sound was last
    started playing less than 30ms ago -- that way if two lines are broken
    at once, the sound isn't double loud (but this still needs work --
    proper behavior would be to play the sound with a slight delay)
  - fixed race condition in readhiscore()/checkhiscore()/addhiscore() -- 
    added file locking (thanks Enrico!)
  - fixed memory leak in theme-sound-switching
  - fixed draw bug in autopause mode
  - no gameover if game is terminated/restarted before you've done anything
  - added confirm dialog for changing difficulty level
  - cleanup in dialog.c -- theme switching code now not quite so ugly
    (redraw bug when both theme and difficulty were changed)
  - added NSIS install script to generate Win32 installer. See:
    <http://www.nullsoft.com/free/nsis/>. It's open source software, but as
    far as I can tell there's no native Linux version yet. Luckily, runs
    under Wine. If anyone knows of a port, let me know.
  - mucking with some makefile stuff to make it easier to build on OS X or
    BeOS. More to come on that front.

May 23, 2002: released v1.9.3
  - -b option for benchmark mode (will be disabled in stable releases).
  - added command line options for themes
  - added README.themes
  - moved some of the stuff from the event loop in the main level function to
    helper functions. It's still pretty ugly, but this tiny bit of cleanup
    made it much easier to do the next thing on this list:
  - added basic keyboard support:
     * ESC to exit full-screen mode and to cancel menus.
     * SPACE or X or . for toggle direction
     * ENTER or Z or , for start lines
  - made srandom use pid in addition to current time -- wouldn't want to 
    have the exact same game twice at once
  - tweaked makefile for better cross-compiling and dist. package generation
  - fixed fullscreen command-line option for case when config file doesn't
    exist (and made the code better in the process)
  - special "random" theme that actually causes theme to be chosen at random
  - you can now define a "mirror" sprite to provide different images
    depending on left/right direction 
  - BeOS compatibility stuff -- should be mostly un-broken now

May 19, 2002: released v1.9.2
  - added command-line options for sound, fullscreen mode, help, and version
  - more themes! 
  - made 'gridhighlight' for themes, allowing pseudo-3d (button-style)
    blocks
  - full-screen mode now actually 640x480. This should make it work on 
    more platforms, and gives us a place to put a titlebar showing the
    current level
  - added erasepenguin routine -- fix some leaking surfaces
  - improved text-handling routines -- scores in the transitions between
    levels and at the end of the game are now centered properly, and the
    highscore scroller at the beginning is done much more nicely


May 16, 2002: released v1.9.1
  - first cut at themes
  - lack of object-oriented design forced me to create more global
    variables. someday in the far future, this will become a C++ project.
  - now can coexist with Winamp on win32 -- not sure if this is because
    of fixes in SDL 1.2.4, or in the Winamp 2.80. It wasn't anything I did,
    but hey, now you can listen to music while you play.
  - linked against much smaller version of SDL_mixer DLL for win32 --
    should cut the distribution archive in half or better.
  - cleanup in the transition screen routines
  - kludge around broken _snprintf in mingw32 -- cures potential overflow
  - minor cleanup in the text routines


August 30, 2001: released v1.9.0
  - no significant changes; just starting new devel branch

July 30, 2001: released v1.2.1
  - fixed minor bug where highest-score line cut off letters that dip below
    the baseline (gjpqy...). Thanks to Jonathan DePrizio for catching this.
  - tiny little bugfixes, makefile cleanup
  - switched to much more sensible linux-kernel-style numbering scheme.
    (n.oddnumber.n for development releases, and n.evenumber.n for
    stable "production" releases -- for example, 1.2.1 is a stable release,
    so any excitement/surprises should come from the game, not from
    bugs. 1.9.0 will be a devel release, and some features may not work
    completely, or at all.)

July 28, 2001: released v1.2
  - added "score decay" timer, to discourage obsessive-compulsive types from
    taking hours on one level. Sure, I want you to be obsessed with the
    game, but have fun playing, not tediously waiting. :)
  - added easy and hard difficulty settings
  - added options for sound
  - added option for auto pause (which makes the game stop when the window
    loses focus -- note that it always pauses when minimized regardless of
    this setting).
  - now, when a line is stuck (against another line) for a long time,
    the line completes instead of exploding. ("A long time" == approximately
    5 seconds)
  - merged in Enrico Tassi's win32 compatibility stuff -- win32 version
    is now completely functional, except:
  - added fullscreen option! (Unfortunately, still has problems in Win32,
    so you'll have to edit the icebreaker.cfg manually if you want to enable
    this feature on a MS Windows system. I'll get the problem figured out
    for a future release.)
  - fixed busy waits in dialog.c (thanks again to Enrico)
  - code cleanup

July 23, 2001: released v1.1
  - added man page
  - tiny change to error message when high score file can't be read

July 18, 2001: released v1.09
  - Gameplay change: changed behavior when a line hits another
    partially-completed line -- now, instead of the line completing
    successfully, it waits until the other completes or is destroyed.  In
    the event that neither of those happens after a little while, new line
    dies. (I've considered making it complete successfully in this case;
    opinions, anyone?) This change makes the game much harder, in a good way.
  - moved center of vertical cursor to proper location (oops)
  - modified high score code to reread from disk, so that multiple players
    on the same system don't cause confusion. A race condition still exists,
    but it's much narrower. :) A future version will have proper locking.
  - include fix for cmpscore bug thanks to Enrico Tassi

October 5, 2000: released v1.0
  - one-point-oh!

October 3, 2000: released v0.995
  - minor cosmetic fixes
  - made 'make install' work; made it easier to redefine file locations
  - made it so three-decimal-place version numbers work :)
  - made level 100 loop forever instead of just ending the game there. 
    not that level 100 is any fun, really -- too many penguins!

October 2, 2000: released v0.98
  - first public release

</file>

<file path=IceBreakerPortable/App/IceBreaker/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IceBreakerPortable/App/IceBreaker/README-SDL.txt>The Simple DirectMedia Layer (SDL for short) is a cross-platfrom library
designed to make it easy to write multi-media software, such as games and
emulators.

The Simple DirectMedia Layer library source code is available from:
http://www.libsdl.org/

This library is distributed under the terms of the GNU LGPL license:
http://www.gnu.org/copyleft/lesser.html

</file>

<file path=IceBreakerPortable/App/IceBreaker/README-themes.txt>IceBreaker themes are simple to create. They're are definined in text files
with the extension .ibt (that's _I_ce_B_reaker _T_heme) in the IceBreaker
data directory. The filename is the name of the theme itself, which must be
seven characters or less -- not because of the DOS 8.3 limit but because
more than seven requires the options menubox to be really big and ugly and
we don't want that. 

The file consists mostly of color definitions, and also gives the location
of the two sound files and the one sprite bitmap. Color definitions begin
with a keyword ("Background", "NormalText", etc.) and then give decimal
values from 0-255 for red, green, and blue, respectively. 

The sound and image defintions are just the keyword followed by a filename.
More info on file formats in a bit.

The keywords aren't case sensitive, and you can use any amount of whitespace
you want. If you leave out a particular keyword, IceBreaker will use the
default but spit out a complaint on stderr -- so don't do that. (There's
currently one exception -- SpriteMirrorBitmap, which I'll get to in a bit.)


The default theme is "linux", and the file linux.ibt looks approximately
like this:

  Background              0   64  128
  NormalText            255  255  255
  BoardFillMin          224  224  224
  BoardFillMax          255  255  255
  Gridline              192  192  192
  GridHighlight         192  192  192
  Line1                   0    0    0
  Line2                 192    0   64
  MenuHighlight         255  255  255
  GameoverText          192    0   64
  ScorescrollText         0    0    0
  BonusscrollText       192    0   64
  TextentryBox            0    0    0
  TextentryText         255  255  255
  CopyrightText         192  192  192
  SpriteTransparent     255    0    0
  SpriteBitmap          penguin.bmp
  SoundOuch             ouch.wav
  SoundCrash            crash.wav

The names should mostly be self-explanatory. If something is unclear, let me
know, and I'll either change the name in a future version or write better
documentation here. A few things bear mentioning:

BoardFillMin and BoardFillMax define the colors of the game play area. The
values will be randomly selected from the range given, but there's a twist
-- if two (or three) of the red, green, or blue values have identical Min
*and* identical Max values, those two will be "locked" together. This way,
you can produce grey or monotone backgrounds instead of having every theme
look like the mutant love child of Rainbow Brite and the Swamp Thing.

SpriteTransparent is the color value which will be treated as clear when
drawing the bitmap. In the above example, the penguin.bmp has a bright red
background, and since SpriteTransparent is set to the matching value, the
background isn't shown.

The bitmap file should be a 24-bit MS-Windows-style .bmp format. I know that
this is Lame(tm) but the SDL library which IceBreaker uses understands this
format natively, and so using it allows us to avoid having a whole extra
library just to load some really tiny bitmaps. They should be 14x14, by the
way. If you want, you can make them as small as 12x12, but that's basically
treated as the top-left of 14x14, and support for that may vanish in a
future version. (If you want smaller, just mask out most of the image.)

In addition to SpriteBitmap, you may also set SpriteMirrorBitmap. If this
tag exists, the given image will be used when the sprite is moving to the
right, and the main SpriteBitmap when it's moving to the left. If you leave
out this tag, there will be no warning -- the main bitmap will be used for
both. In fact, leaving it out is the best thing to do if you don't want your
image to flip, because it saves, like, 500 bytes of RAM over defining the
same image twice. And we all know how important those few bytes of RAM are
these days, right?

The sound files are 8 bit mono PCM at 22050. They should also be really
short -- under a second. This'll mean the total size will be easily less
than 30k -- if it's not, something's not right.

If you do produce a good theme, let me know -- send it to 
<mattdm@mattdm.org>, and I'll consider including it with the main
distribution. All themes must be licensed under the GPL.

</file>

<file path=IceBreakerPortable/App/IceBreaker/README.txt>WHAT:
  
  So, uh, there's a bunch of penguins on an iceberg in Antarctica. You have
  been selected to catch them so they can be shipped to Finland, where they
  are essential to a secret plot for world domination.

  In order to trap the penguins, you'll need to break the iceberg into small
  chunks. (They're afraid of water, for no apparent reason. Ah well. "The
  Matrix" had more plot holes than this, and it still was a hit.) You do
  this by melting lines in the ice with Special High-Tech GNU Tools.

  If a penguin hits a line in progress, however, it vanishes with a loud
  noise, and you lose a life. (Yes, a life. This story is really breaking
  down, isn't it? But never fear -- I'll keep going until it's completely
  dead.)

  Once 80% or more of the iceberg is gone, the remaining chunks are small
  enough for shipping. Of course, if you manage to get rid of more than
  that, you'll save on postage, thus earning you exponential amounts of Geek
  Cred (a.k.a. "score").

  After you ship off one batch of penguins, it's time to move on to the
  next. Each subsequent 'berg will have one more penguin, and you'll have
  one more life. This will continue until you lose, or until you exceed
  level one hundred or so, which Ain't Gonna Happen. 

  Of course, this is an urgent mission, so you'll be penalized if you're
  slow -- every second or so, your score drops down by one. But don't worry,
  I'm not completely cruel, so any points you earn on one level are yours to
  keep forever, no matter how long you take on subsequent icebergs.

  As far as I can tell, this makes no narrative sense whatsoever, so at this
  point, I declare the backstory / game metaphor completely collapsed. Just
  go play.


HOW:

  The left mouse button starts drawing lines; the right (and/or middle)
  button toggles between making vertical and horizontal lines.  Note that
  left clicking actually starts *two* lines: either up and down or left and
  right. (This will make plenty of sense when you're actually playing.) If
  one of these lines is hit before it reaches the edge of the iceberg,
  you'll lose a life. If both are hit, you'll lose two lives.

  As a tiny bit of grace, if you click directly on a penguin, it'll say
  "Ouch" and nothing else will happen.

  Once a line is completed, any area containing no penguins is cleared.
  Falls into the ocean, so to speak. Once 80% has been cleared, the level is
  complete. However, you get an exponential bonus for every percentage point
  above that, so you want to try to make your last line suddenly clear a
  huge chunk of ice. (Again, this will make sense once you've played for a
  while.) Oh, and you also get a (much smaller) bonus for having lives left
  over at the end of a level.

  Taking a long time on a level doesn't affect these bonuses, but it can
  chip away at your score, so you have to balance the time it takes to set
  up a situation where you can clear 99% of the iceberg against the bonus
  you'll get for doing so.

  Having trouble? A hint: it's useful to make traps by intentionally letting
  some of your lines get broken. That way, you can create smaller areas in
  which you can catch the pesky little things easily.


WHY:

  There's a game for MS Windows called "Jezzball". You may notice that this
  one is extremely similar. There's a reason for that. See, our main
  computer at home runs Linux most of the time, but it has Win95 set up to
  dual-boot if need be. (Unfortunately, it's too slow to run VMware or Wine
  well.) Ideally, of course, the machine stays in Linux, but my wife, Karen,
  really likes puzzle sorts of games and became highly addicted to this
  Jezzball thing. Well, we simply couldn't have the system wasting its life
  in Windows all that time, so I took it upon myself to create a
  sort-of-clone. (It's not a pure clone, because I like to think that I've
  done many things in a far superior way.) So this game can be thought of,
  in a simultaneously dangerously geeky and dangerously mushy way, as sort
  of a dual love-letter, to both Karen and Linux. :)

  It's therefore somewhat ironic that IceBreaker now exists in a MS 
  Windows version. Ah well. I know not all of you have been converted yet,
  and you might as well enjoy the game too.

  Oh, and to answer another "Why" question, especially for my friend Lars:
  why is this program written in C and yet uses C++ style comments? Because
  I like C++ style comments, that's why.

WHO:

  This game was written by Matthew Miller <mattdm@mattdm.org>.

  Recent versions have benefited immensely from the help of Enrico Tassi
  <gareuselesinge@infinito.it>. He's responsible for getting the Win32 port
  to work so nicely, and for a lot of fancy new features. Enrico doesn't
  live here in Boston, but he's a huge fan of Boston band Letters To Cleo,
  so that counts for something.

  Much thanks to Karen for everything. In fact, if you really love this
  game, check out Ten Thousand Villages <http://www.tenthousandvillages.org>,
  the non-profit organization for which she works. And if you live near
  Boston, MA, stop in to the store in Coolidge Corner (Brookline) and say
  "Hi" and perhaps buy something -- they have cool stuff and it's a really
  great organization.

  Thanks also to Tae-Jin, for helping me squash a nasty bug, and to Paul for
  testing and suggestions and proofreading this document. And to the folks
  at the helpdesk downstairs for playing this game instead of working.

  The sounds were either originally created or borrowed from freely-licensed
  sources and modified heavily. Thanks to Wesley Crossman for his
  contributions. I'd still like lots more cool good ones -- either
  improvements of the existing sounds or for new themes.

  The penguin image is mostly my own work, but is based on a graphic
  from Pingus <http://dark.x.dtu.dk/~grumbel/pingus/>.

  Actually, I'm quite open to accepting any help anyone wants to give.


WHEN:

  A week or two in September 2000, and then some more time in July 2001,
  and then in May 2002, so on.


WHERE:

  Get it from: <http://www.mattdm.org/icebreaker/>
  
  Report bugs: <mattdm@mattdm.org>


WHICH:

  (As in, "On which libraries does icebreaker depend?")
  
  libSDL and libSDL_mixer. <http://www.libsdl.org/>


WHITHER:

  I'm now actively working on IceBreaker, and a few other people have been
  too (most notably, Enrico Tassi). If you want to help, or are just
  interested in what's going on, check out the development section of the
  IceBreaker website at <http://www.mattdm.org/icebreaker/development.html>.


------------------------------------------------------------------------------
Copyright (C) 2000-2002 Matthew Miller and others and released under the
terms of the GNU General Public License.

This project uses the Simple DirectMedia Layer and SDL Mixer libraries which
are available under the GNU LGPL license. SDL and SDL_mixer source code
should be available from wherever you got IceBreaker; if you can't find it,
it is available at <http://www.mattdm.org/icebreaker/> or at the main SDL 
site <http://www.libsdl.org/>.

</file>

<file path=IceBreakerPortable/App/IceBreaker/TODO.txt>Some of this is work in progress, and some it is just stuff I'd like to see.
Check out <http://www.mattdm.org/icebreaker/development.html> for details.

* many (65 at last count) sections of the code are marked with "FIX", in
  places where I know I did something messy, foolish, or inefficient.
* there are likely other bits of messiness, foolishness, and inefficiency
  which I haven't realized are there
* this is part of the above, but bears mentioning separately: some of the
  code is the product of late-night hacking and, while it works fine,
  desperately needs cleaning up

For 2.0:
- make MacOS X port
- find and use user's home dir on WinNT/2k/XP
- do something sensible if selected theme is invalid
- have a dozen themes or more (currently at nine)

Post 2.0 (but sooner if we're lucky):
- make it so when both lines get broken exactly at once, the second sound
  is played with a very slight delay so that the user gets audio
  feedback that two lives were lost
- make spaces-in-username work -- convert to/from _ in high score file
- make ctrl-q quit (or perhaps just q, with a confirm dialog)
- check for high scores on 'quit' when in the midst of a game
- option to turn off scrolling level-end text ("transitions = normal/fast")
- more code cleanup in the event loops -- such big hairy functions....
- "help" command line options redirected to files on win32 -- what to do
  about that?
- clean up intro -- remove stupid 'w' thing (either add ability to tell a 
  line to kill itself after a certain length, or add code to the intro to
  know when to kill which lines.)
- make the program not crash if data files can't be found. (Of course, on
  Win32, we're SOL without the SDL DLLs anyway.)
- make help key (F1) work in intro
- look for themes in an os-specific directory -- ~/.icebreaker on Linux
  (which means migrating the current ~/.icebreaker to either ~/.icebreakerrc
  or ~/.icebreaker/icebreakerrc) -- in addition to the standard directory.
  on BeOS, this might mean looking in the same dir in which the executable
  resides... need to check about that.
- make man page version of themes help?
- move themes to a subdir
  a) in the source tree
  b) in the datadir?
- unbreak BeOS port (looking to be a pain, and let's face it, this is an
  increasingly marginal platform. even the person who did the initial port
  doesn't actually seem to run the OS very often....)

For 2.2:
- ability to use bitmaps for backgrounds
- ability to use png instead of bmp -- use SDL_image.

For 3.0:
- add music courtesy of my brother Joel at Red Reactor Sound Studio 
  <http://www.redreactor.com/> and intelligent (context-sensitive) music
  system
- that annoying "entire iceshelf collapses" bug is *still* there. happens
  very very very very rarely, though, so I can't figure out what exactly
  the problem is. probably something wrong with squarefill() or some other
  part of checkempty() in grid.c. I tried changing a few things, but it's
  hard to prove that the problem is solved when you can't recreate it....
- there is a little bug where in certain situations you can start an
  opposing line directly in the path of an oncoming line, causing lines 
  which are essentially on top of each other. Not a terribly fatal flaw,
  but still.
- faster better smarter collision detection (not a change to be taken 
  lightly since that's basically rewriting the core of the engine). this
  will solve the two bugs above once and for all, and should
  be a significant speed increase if done right. My goal is to make this 
  play on acceptably on my Toshiba Libretto CT50 (pentium 75).
- make option parsing a bit more flexible -- gnu getopt style
- animated sprites
- replace randomized "demo" with a real demo that at least follows the
  rules -- and ideally plays a decent game. random semi-AI play would be
  great; a recording mechanism of some sort is second-best
- make playing area able to be a bitmap instead of just a colored grid
  (maybe lines also)

Possibly:
- convert to C++ -- reduce global variables
- have bonus Things which get you points (or change game mechanics) for
  trapping with a single penguin. (in a small enough space?)
- user-definable keys
- internationalization - translations and fonts

Probably never:
- make GNOME/KDE versions?
- Mac OS 9 port?
- the animation is really jerky with some refresh rates. what to do about
  this? last time I wrote a game was under DOS, and you could easily
  sync to the vertical refresh.....

</file>

<file path=IceBreakerPortable/App/IceBreaker/icon_readme.txt>The IceBreaker icon is a based on icons by Crystal by Everaldo and created by John T. Haller of PortableApps.com.  It is released under the GPL as included in LICENSE.TXT in this directory.
</file>

<file path=IceBreakerPortable/App/readme.txt>The files in this directory are necessary for the portable application to
function.  There is normally no need to directly access or alter any of the
files within these directories.

</file>

<file path=IceBreakerPortable/Other/Source/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IceBreakerPortable/Other/Source/Readme.txt>The base application's source code is available from the portable app's
homepage listed in the help.html file.

Details of most other things are available there as well.

LICENSE
=======

This package and its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(For this section, AppNamePortable is the executable base file name, normally
the App ID of the package)

Some configuration in the PortableApps.com Launcher can be overridden by the
user in an INI file next to AppNamePortable.exe called AppNamePortable.ini.  If
you are happy with the default options, it is not necessary, though.  There is
an example INI included with this package to get you started.  To use it, copy
PortableApps.comLauncher.ini from this directory to AppNamePortable.ini next to
AppNamePortable.exe. You will need to change the INI header (the
"[AppNamePortable]" bit) to match the file name.  The options in the INI file
are as follows:

[AppNamePortable]
AdditionalParameters=
DisableSplashScreen=false
RunLocally=false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InfraRecorderPortable/App/DefaultData/settings/settings.xml>��< ? x m l   v e r s i o n = " 1 . 0 "   e n c o d i n g = " u t f - 1 6 "   s t a n d a l o n e = " y e s " ? >  
 < I n f r a R e c o r d e r >  
 	 < S e t t i n g s >  
 	 	 < L a n g u a g e >  
 	 	 < / L a n g u a g e >  
 	 	 < G l o b a l >  
 	 	 	 < A u t o R u n C h e c k > 0 < / A u t o R u n C h e c k >  
 	 	 	 < L o g > 0 < / L o g >  
 	 	 	 < R e m e m b e r S h e l l > 0 < / R e m e m b e r S h e l l >  
 	 	 	 < C o p y W a r n i n g > 1 < / C o p y W a r n i n g >  
 	 	 	 < R a w I m a g e I n f o > 1 < / R a w I m a g e I n f o >  
 	 	 	 < C h a r S e t W a r n i n g > 1 < / C h a r S e t W a r n i n g >  
 	 	 	 < W r i t e S p e e d W a r n i n g > 1 < / W r i t e S p e e d W a r n i n g >  
 	 	 	 < C o d e c W a r n i n g > 1 < / C o d e c W a r n i n g >  
 	 	 	 < F i x a t e W a r n i n g > 1 < / F i x a t e W a r n i n g >  
 	 	 	 < N o D e v W a r n i n g > 1 < / N o D e v W a r n i n g >  
 	 	 	 < S m o k e > 0 < / S m o k e >  
 	 	 	 < W i z a r d > 1 < / W i z a r d >  
 	 	 	 < G r a c e T i m e > 5 < / G r a c e T i m e >  
 	 	 	 < F I F O > 4 < / F I F O >  
 	 	 	 < T e m p P a t h > < / T e m p P a t h >  
 	 	 	 < S h e l l E x t e n s i o n   s u b m e n u = " 0 "   i c o n s = " 1 "   c o u n t = " 3 " >  
 	 	 	 	 < I t e m 0 > D i s c   I m a g e s | . i s o ,   . c u e < / I t e m 0 >  
 	 	 	 	 < I t e m 1 > R a w   I m a g e s | . b i n ,   . r a w < / I t e m 1 >  
 	 	 	 	 < I t e m 2 > I n f r a R e c o r d e r   P r o j e c t s | . i r p < / I t e m 2 >  
 	 	 	 < / S h e l l E x t e n s i o n >  
 	 	 < / G l o b a l >  
 	 	 < D y n a m i c >  
 	 	 	 < P r o j e c t L i s t V i e w S t y l e > 3 < / P r o j e c t L i s t V i e w S t y l e >  
 	 	 	 < T o o l B a r   t e x t = " 2 "   i c o n = " 0 " > 1 < / T o o l B a r >  
 	 	 	 < S t a t u s B a r > 1 < / S t a t u s B a r >  
 	 	 	 < W i n d o w L e f t > - 1 < / W i n d o w L e f t >  
 	 	 	 < W i n d o w R i g h t > - 1 < / W i n d o w R i g h t >  
 	 	 	 < W i n d o w T o p > - 1 < / W i n d o w T o p >  
 	 	 	 < W i n d o w B o t t o m > - 1 < / W i n d o w B o t t o m >  
 	 	 	 < W i n d o w M a x i m i z e d > 0 < / W i n d o w M a x i m i z e d >  
 	 	 	 < S h e l l D i r > < / S h e l l D i r >  
 	 	 	 < B u t t o n s >  
 	 	 	 	 < I t e m 0 > 5 7 6 0 1 < / I t e m 0 >  
 	 	 	 	 < I t e m 1 > 5 7 6 0 3 < / I t e m 1 >  
 	 	 	 	 < I t e m 2 > 0 < / I t e m 2 >  
 	 	 	 	 < I t e m 3 > 3 2 8 0 5 < / I t e m 3 >  
 	 	 	 	 < I t e m 4 > 3 2 7 8 0 < / I t e m 4 >  
 	 	 	 	 < I t e m 5 > 3 2 8 1 1 < / I t e m 5 >  
 	 	 	 	 < I t e m 6 > 3 2 7 7 2 < / I t e m 6 >  
 	 	 	 	 < I t e m 7 > 0 < / I t e m 7 >  
 	 	 	 	 < I t e m 8 > 3 2 7 8 1 < / I t e m 8 >  
 	 	 	 	 < I t e m 9 > 3 2 7 8 2 < / I t e m 9 >  
 	 	 	 	 < I t e m 1 0 > 0 < / I t e m 1 0 >  
 	 	 	 	 < I t e m 1 1 > 5 7 6 6 5 < / I t e m 1 1 >  
 	 	 	 < / B u t t o n s >  
 	 	 < / D y n a m i c >  
 	 	 < E r a s e >  
 	 	 	 < M o d e > 1 < / M o d e >  
 	 	 	 < F o r c e > 0 < / F o r c e >  
 	 	 	 < E j e c t > 1 < / E j e c t >  
 	 	 	 < S i m u l a t e > 0 < / S i m u l a t e >  
 	 	 < / E r a s e >  
 	 	 < F i x a t e >  
 	 	 	 < E j e c t > 1 < / E j e c t >  
 	 	 	 < S i m u l a t e > 0 < / S i m u l a t e >  
 	 	 < / F i x a t e >  
 	 	 < B u r n I m a g e >  
 	 	 	 < O n F l y > 0 < / O n F l y >  
 	 	 	 < V e r i f y > 0 < / V e r i f y >  
 	 	 	 < E j e c t > 1 < / E j e c t >  
 	 	 	 < S i m u l a t e > 0 < / S i m u l a t e >  
 	 	 	 < B U P > 1 < / B U P >  
 	 	 	 < P a d T r a c k s > 1 < / P a d T r a c k s >  
 	 	 	 < F i x a t e > 1 < / F i x a t e >  
 	 	 < / B u r n I m a g e >  
 	 	 < C o p y D i s c >  
 	 	 	 < O n F l y > 0 < / O n F l y >  
 	 	 	 < C l o n e > 1 < / C l o n e >  
 	 	 < / C o p y D i s c >  
 	 	 < B u r n A d v a n c e d >  
 	 	 	 < O v e r b u r n > 0 < / O v e r b u r n >  
 	 	 	 < S w a b > 0 < / S w a b >  
 	 	 	 < I g n o r e S i z e > 0 < / I g n o r e S i z e >  
 	 	 	 < I m m e d > 0 < / I m m e d >  
 	 	 	 < A u d i o M a s t e r > 1 < / A u d i o M a s t e r >  
 	 	 	 < F o r c e S p e e d > 0 < / F o r c e S p e e d >  
 	 	 	 < V a r i R e c   v a l u e = " 0 " > 0 < / V a r i R e c >  
 	 	 < / B u r n A d v a n c e d >  
 	 	 < S a v e T r a c k s >  
 	 	 < / S a v e T r a c k s >  
 	 	 < R e a d >  
 	 	 	 < I g n o r e E r r > 0 < / I g n o r e E r r >  
 	 	 	 < C l o n e > 0 < / C l o n e >  
 	 	 < / R e a d >  
 	 < / S e t t i n g s >  
 < / I n f r a R e c o r d e r >  
 
</file>

<file path=InfraRecorderPortable/App/InfraRecorder/license.txt>                    GNU GENERAL PUBLIC LICENSE
                       Version 3, 29 June 2007

 Copyright (C) 2007 Free Software Foundation, Inc. <http://fsf.org/>
 Everyone is permitted to copy and distribute verbatim copies
 of this license document, but changing it is not allowed.

                            Preamble

  The GNU General Public License is a free, copyleft license for
software and other kinds of works.

  The licenses for most software and other practical works are designed
to take away your freedom to share and change the works.  By contrast,
the GNU General Public License is intended to guarantee your freedom to
share and change all versions of a program--to make sure it remains free
software for all its users.  We, the Free Software Foundation, use the
GNU General Public License for most of our software; it applies also to
any other work released this way by its authors.  You can apply it to
your programs, too.

  When we speak of free software, we are referring to freedom, not
price.  Our General Public Licenses are designed to make sure that you
have the freedom to distribute copies of free software (and charge for
them if you wish), that you receive source code or can get it if you
want it, that you can change the software or use pieces of it in new
free programs, and that you know you can do these things.

  To protect your rights, we need to prevent others from denying you
these rights or asking you to surrender the rights.  Therefore, you have
certain responsibilities if you distribute copies of the software, or if
you modify it: responsibilities to respect the freedom of others.

  For example, if you distribute copies of such a program, whether
gratis or for a fee, you must pass on to the recipients the same
freedoms that you received.  You must make sure that they, too, receive
or can get the source code.  And you must show them these terms so they
know their rights.

  Developers that use the GNU GPL protect your rights with two steps:
(1) assert copyright on the software, and (2) offer you this License
giving you legal permission to copy, distribute and/or modify it.

  For the developers' and authors' protection, the GPL clearly explains
that there is no warranty for this free software.  For both users' and
authors' sake, the GPL requires that modified versions be marked as
changed, so that their problems will not be attributed erroneously to
authors of previous versions.

  Some devices are designed to deny users access to install or run
modified versions of the software inside them, although the manufacturer
can do so.  This is fundamentally incompatible with the aim of
protecting users' freedom to change the software.  The systematic
pattern of such abuse occurs in the area of products for individuals to
use, which is precisely where it is most unacceptable.  Therefore, we
have designed this version of the GPL to prohibit the practice for those
products.  If such problems arise substantially in other domains, we
stand ready to extend this provision to those domains in future versions
of the GPL, as needed to protect the freedom of users.

  Finally, every program is threatened constantly by software patents.
States should not allow patents to restrict development and use of
software on general-purpose computers, but in those that do, we wish to
avoid the special danger that patents applied to a free program could
make it effectively proprietary.  To prevent this, the GPL assures that
patents cannot be used to render the program non-free.

  The precise terms and conditions for copying, distribution and
modification follow.

                       TERMS AND CONDITIONS

  0. Definitions.

  "This License" refers to version 3 of the GNU General Public License.

  "Copyright" also means copyright-like laws that apply to other kinds of
works, such as semiconductor masks.

  "The Program" refers to any copyrightable work licensed under this
License.  Each licensee is addressed as "you".  "Licensees" and
"recipients" may be individuals or organizations.

  To "modify" a work means to copy from or adapt all or part of the work
in a fashion requiring copyright permission, other than the making of an
exact copy.  The resulting work is called a "modified version" of the
earlier work or a work "based on" the earlier work.

  A "covered work" means either the unmodified Program or a work based
on the Program.

  To "propagate" a work means to do anything with it that, without
permission, would make you directly or secondarily liable for
infringement under applicable copyright law, except executing it on a
computer or modifying a private copy.  Propagation includes copying,
distribution (with or without modification), making available to the
public, and in some countries other activities as well.

  To "convey" a work means any kind of propagation that enables other
parties to make or receive copies.  Mere interaction with a user through
a computer network, with no transfer of a copy, is not conveying.

  An interactive user interface displays "Appropriate Legal Notices"
to the extent that it includes a convenient and prominently visible
feature that (1) displays an appropriate copyright notice, and (2)
tells the user that there is no warranty for the work (except to the
extent that warranties are provided), that licensees may convey the
work under this License, and how to view a copy of this License.  If
the interface presents a list of user commands or options, such as a
menu, a prominent item in the list meets this criterion.

  1. Source Code.

  The "source code" for a work means the preferred form of the work
for making modifications to it.  "Object code" means any non-source
form of a work.

  A "Standard Interface" means an interface that either is an official
standard defined by a recognized standards body, or, in the case of
interfaces specified for a particular programming language, one that
is widely used among developers working in that language.

  The "System Libraries" of an executable work include anything, other
than the work as a whole, that (a) is included in the normal form of
packaging a Major Component, but which is not part of that Major
Component, and (b) serves only to enable use of the work with that
Major Component, or to implement a Standard Interface for which an
implementation is available to the public in source code form.  A
"Major Component", in this context, means a major essential component
(kernel, window system, and so on) of the specific operating system
(if any) on which the executable work runs, or a compiler used to
produce the work, or an object code interpreter used to run it.

  The "Corresponding Source" for a work in object code form means all
the source code needed to generate, install, and (for an executable
work) run the object code and to modify the work, including scripts to
control those activities.  However, it does not include the work's
System Libraries, or general-purpose tools or generally available free
programs which are used unmodified in performing those activities but
which are not part of the work.  For example, Corresponding Source
includes interface definition files associated with source files for
the work, and the source code for shared libraries and dynamically
linked subprograms that the work is specifically designed to require,
such as by intimate data communication or control flow between those
subprograms and other parts of the work.

  The Corresponding Source need not include anything that users
can regenerate automatically from other parts of the Corresponding
Source.

  The Corresponding Source for a work in source code form is that
same work.

  2. Basic Permissions.

  All rights granted under this License are granted for the term of
copyright on the Program, and are irrevocable provided the stated
conditions are met.  This License explicitly affirms your unlimited
permission to run the unmodified Program.  The output from running a
covered work is covered by this License only if the output, given its
content, constitutes a covered work.  This License acknowledges your
rights of fair use or other equivalent, as provided by copyright law.

  You may make, run and propagate covered works that you do not
convey, without conditions so long as your license otherwise remains
in force.  You may convey covered works to others for the sole purpose
of having them make modifications exclusively for you, or provide you
with facilities for running those works, provided that you comply with
the terms of this License in conveying all material for which you do
not control copyright.  Those thus making or running the covered works
for you must do so exclusively on your behalf, under your direction
and control, on terms that prohibit them from making any copies of
your copyrighted material outside their relationship with you.

  Conveying under any other circumstances is permitted solely under
the conditions stated below.  Sublicensing is not allowed; section 10
makes it unnecessary.

  3. Protecting Users' Legal Rights From Anti-Circumvention Law.

  No covered work shall be deemed part of an effective technological
measure under any applicable law fulfilling obligations under article
11 of the WIPO copyright treaty adopted on 20 December 1996, or
similar laws prohibiting or restricting circumvention of such
measures.

  When you convey a covered work, you waive any legal power to forbid
circumvention of technological measures to the extent such circumvention
is effected by exercising rights under this License with respect to
the covered work, and you disclaim any intention to limit operation or
modification of the work as a means of enforcing, against the work's
users, your or third parties' legal rights to forbid circumvention of
technological measures.

  4. Conveying Verbatim Copies.

  You may convey verbatim copies of the Program's source code as you
receive it, in any medium, provided that you conspicuously and
appropriately publish on each copy an appropriate copyright notice;
keep intact all notices stating that this License and any
non-permissive terms added in accord with section 7 apply to the code;
keep intact all notices of the absence of any warranty; and give all
recipients a copy of this License along with the Program.

  You may charge any price or no price for each copy that you convey,
and you may offer support or warranty protection for a fee.

  5. Conveying Modified Source Versions.

  You may convey a work based on the Program, or the modifications to
produce it from the Program, in the form of source code under the
terms of section 4, provided that you also meet all of these conditions:

    a) The work must carry prominent notices stating that you modified
    it, and giving a relevant date.

    b) The work must carry prominent notices stating that it is
    released under this License and any conditions added under section
    7.  This requirement modifies the requirement in section 4 to
    "keep intact all notices".

    c) You must license the entire work, as a whole, under this
    License to anyone who comes into possession of a copy.  This
    License will therefore apply, along with any applicable section 7
    additional terms, to the whole of the work, and all its parts,
    regardless of how they are packaged.  This License gives no
    permission to license the work in any other way, but it does not
    invalidate such permission if you have separately received it.

    d) If the work has interactive user interfaces, each must display
    Appropriate Legal Notices; however, if the Program has interactive
    interfaces that do not display Appropriate Legal Notices, your
    work need not make them do so.

  A compilation of a covered work with other separate and independent
works, which are not by their nature extensions of the covered work,
and which are not combined with it such as to form a larger program,
in or on a volume of a storage or distribution medium, is called an
"aggregate" if the compilation and its resulting copyright are not
used to limit the access or legal rights of the compilation's users
beyond what the individual works permit.  Inclusion of a covered work
in an aggregate does not cause this License to apply to the other
parts of the aggregate.

  6. Conveying Non-Source Forms.

  You may convey a covered work in object code form under the terms
of sections 4 and 5, provided that you also convey the
machine-readable Corresponding Source under the terms of this License,
in one of these ways:

    a) Convey the object code in, or embodied in, a physical product
    (including a physical distribution medium), accompanied by the
    Corresponding Source fixed on a durable physical medium
    customarily used for software interchange.

    b) Convey the object code in, or embodied in, a physical product
    (including a physical distribution medium), accompanied by a
    written offer, valid for at least three years and valid for as
    long as you offer spare parts or customer support for that product
    model, to give anyone who possesses the object code either (1) a
    copy of the Corresponding Source for all the software in the
    product that is covered by this License, on a durable physical
    medium customarily used for software interchange, for a price no
    more than your reasonable cost of physically performing this
    conveying of source, or (2) access to copy the
    Corresponding Source from a network server at no charge.

    c) Convey individual copies of the object code with a copy of the
    written offer to provide the Corresponding Source.  This
    alternative is allowed only occasionally and noncommercially, and
    only if you received the object code with such an offer, in accord
    with subsection 6b.

    d) Convey the object code by offering access from a designated
    place (gratis or for a charge), and offer equivalent access to the
    Corresponding Source in the same way through the same place at no
    further charge.  You need not require recipients to copy the
    Corresponding Source along with the object code.  If the place to
    copy the object code is a network server, the Corresponding Source
    may be on a different server (operated by you or a third party)
    that supports equivalent copying facilities, provided you maintain
    clear directions next to the object code saying where to find the
    Corresponding Source.  Regardless of what server hosts the
    Corresponding Source, you remain obligated to ensure that it is
    available for as long as needed to satisfy these requirements.

    e) Convey the object code using peer-to-peer transmission, provided
    you inform other peers where the object code and Corresponding
    Source of the work are being offered to the general public at no
    charge under subsection 6d.

  A separable portion of the object code, whose source code is excluded
from the Corresponding Source as a System Library, need not be
included in conveying the object code work.

  A "User Product" is either (1) a "consumer product", which means any
tangible personal property which is normally used for personal, family,
or household purposes, or (2) anything designed or sold for incorporation
into a dwelling.  In determining whether a product is a consumer product,
doubtful cases shall be resolved in favor of coverage.  For a particular
product received by a particular user, "normally used" refers to a
typical or common use of that class of product, regardless of the status
of the particular user or of the way in which the particular user
actually uses, or expects or is expected to use, the product.  A product
is a consumer product regardless of whether the product has substantial
commercial, industrial or non-consumer uses, unless such uses represent
the only significant mode of use of the product.

  "Installation Information" for a User Product means any methods,
procedures, authorization keys, or other information required to install
and execute modified versions of a covered work in that User Product from
a modified version of its Corresponding Source.  The information must
suffice to ensure that the continued functioning of the modified object
code is in no case prevented or interfered with solely because
modification has been made.

  If you convey an object code work under this section in, or with, or
specifically for use in, a User Product, and the conveying occurs as
part of a transaction in which the right of possession and use of the
User Product is transferred to the recipient in perpetuity or for a
fixed term (regardless of how the transaction is characterized), the
Corresponding Source conveyed under this section must be accompanied
by the Installation Information.  But this requirement does not apply
if neither you nor any third party retains the ability to install
modified object code on the User Product (for example, the work has
been installed in ROM).

  The requirement to provide Installation Information does not include a
requirement to continue to provide support service, warranty, or updates
for a work that has been modified or installed by the recipient, or for
the User Product in which it has been modified or installed.  Access to a
network may be denied when the modification itself materially and
adversely affects the operation of the network or violates the rules and
protocols for communication across the network.

  Corresponding Source conveyed, and Installation Information provided,
in accord with this section must be in a format that is publicly
documented (and with an implementation available to the public in
source code form), and must require no special password or key for
unpacking, reading or copying.

  7. Additional Terms.

  "Additional permissions" are terms that supplement the terms of this
License by making exceptions from one or more of its conditions.
Additional permissions that are applicable to the entire Program shall
be treated as though they were included in this License, to the extent
that they are valid under applicable law.  If additional permissions
apply only to part of the Program, that part may be used separately
under those permissions, but the entire Program remains governed by
this License without regard to the additional permissions.

  When you convey a copy of a covered work, you may at your option
remove any additional permissions from that copy, or from any part of
it.  (Additional permissions may be written to require their own
removal in certain cases when you modify the work.)  You may place
additional permissions on material, added by you to a covered work,
for which you have or can give appropriate copyright permission.

  Notwithstanding any other provision of this License, for material you
add to a covered work, you may (if authorized by the copyright holders of
that material) supplement the terms of this License with terms:

    a) Disclaiming warranty or limiting liability differently from the
    terms of sections 15 and 16 of this License; or

    b) Requiring preservation of specified reasonable legal notices or
    author attributions in that material or in the Appropriate Legal
    Notices displayed by works containing it; or

    c) Prohibiting misrepresentation of the origin of that material, or
    requiring that modified versions of such material be marked in
    reasonable ways as different from the original version; or

    d) Limiting the use for publicity purposes of names of licensors or
    authors of the material; or

    e) Declining to grant rights under trademark law for use of some
    trade names, trademarks, or service marks; or

    f) Requiring indemnification of licensors and authors of that
    material by anyone who conveys the material (or modified versions of
    it) with contractual assumptions of liability to the recipient, for
    any liability that these contractual assumptions directly impose on
    those licensors and authors.

  All other non-permissive additional terms are considered "further
restrictions" within the meaning of section 10.  If the Program as you
received it, or any part of it, contains a notice stating that it is
governed by this License along with a term that is a further
restriction, you may remove that term.  If a license document contains
a further restriction but permits relicensing or conveying under this
License, you may add to a covered work material governed by the terms
of that license document, provided that the further restriction does
not survive such relicensing or conveying.

  If you add terms to a covered work in accord with this section, you
must place, in the relevant source files, a statement of the
additional terms that apply to those files, or a notice indicating
where to find the applicable terms.

  Additional terms, permissive or non-permissive, may be stated in the
form of a separately written license, or stated as exceptions;
the above requirements apply either way.

  8. Termination.

  You may not propagate or modify a covered work except as expressly
provided under this License.  Any attempt otherwise to propagate or
modify it is void, and will automatically terminate your rights under
this License (including any patent licenses granted under the third
paragraph of section 11).

  However, if you cease all violation of this License, then your
license from a particular copyright holder is reinstated (a)
provisionally, unless and until the copyright holder explicitly and
finally terminates your license, and (b) permanently, if the copyright
holder fails to notify you of the violation by some reasonable means
prior to 60 days after the cessation.

  Moreover, your license from a particular copyright holder is
reinstated permanently if the copyright holder notifies you of the
violation by some reasonable means, this is the first time you have
received notice of violation of this License (for any work) from that
copyright holder, and you cure the violation prior to 30 days after
your receipt of the notice.

  Termination of your rights under this section does not terminate the
licenses of parties who have received copies or rights from you under
this License.  If your rights have been terminated and not permanently
reinstated, you do not qualify to receive new licenses for the same
material under section 10.

  9. Acceptance Not Required for Having Copies.

  You are not required to accept this License in order to receive or
run a copy of the Program.  Ancillary propagation of a covered work
occurring solely as a consequence of using peer-to-peer transmission
to receive a copy likewise does not require acceptance.  However,
nothing other than this License grants you permission to propagate or
modify any covered work.  These actions infringe copyright if you do
not accept this License.  Therefore, by modifying or propagating a
covered work, you indicate your acceptance of this License to do so.

  10. Automatic Licensing of Downstream Recipients.

  Each time you convey a covered work, the recipient automatically
receives a license from the original licensors, to run, modify and
propagate that work, subject to this License.  You are not responsible
for enforcing compliance by third parties with this License.

  An "entity transaction" is a transaction transferring control of an
organization, or substantially all assets of one, or subdividing an
organization, or merging organizations.  If propagation of a covered
work results from an entity transaction, each party to that
transaction who receives a copy of the work also receives whatever
licenses to the work the party's predecessor in interest had or could
give under the previous paragraph, plus a right to possession of the
Corresponding Source of the work from the predecessor in interest, if
the predecessor has it or can get it with reasonable efforts.

  You may not impose any further restrictions on the exercise of the
rights granted or affirmed under this License.  For example, you may
not impose a license fee, royalty, or other charge for exercise of
rights granted under this License, and you may not initiate litigation
(including a cross-claim or counterclaim in a lawsuit) alleging that
any patent claim is infringed by making, using, selling, offering for
sale, or importing the Program or any portion of it.

  11. Patents.

  A "contributor" is a copyright holder who authorizes use under this
License of the Program or a work on which the Program is based.  The
work thus licensed is called the contributor's "contributor version".

  A contributor's "essential patent claims" are all patent claims
owned or controlled by the contributor, whether already acquired or
hereafter acquired, that would be infringed by some manner, permitted
by this License, of making, using, or selling its contributor version,
but do not include claims that would be infringed only as a
consequence of further modification of the contributor version.  For
purposes of this definition, "control" includes the right to grant
patent sublicenses in a manner consistent with the requirements of
this License.

  Each contributor grants you a non-exclusive, worldwide, royalty-free
patent license under the contributor's essential patent claims, to
make, use, sell, offer for sale, import and otherwise run, modify and
propagate the contents of its contributor version.

  In the following three paragraphs, a "patent license" is any express
agreement or commitment, however denominated, not to enforce a patent
(such as an express permission to practice a patent or covenant not to
sue for patent infringement).  To "grant" such a patent license to a
party means to make such an agreement or commitment not to enforce a
patent against the party.

  If you convey a covered work, knowingly relying on a patent license,
and the Corresponding Source of the work is not available for anyone
to copy, free of charge and under the terms of this License, through a
publicly available network server or other readily accessible means,
then you must either (1) cause the Corresponding Source to be so
available, or (2) arrange to deprive yourself of the benefit of the
patent license for this particular work, or (3) arrange, in a manner
consistent with the requirements of this License, to extend the patent
license to downstream recipients.  "Knowingly relying" means you have
actual knowledge that, but for the patent license, your conveying the
covered work in a country, or your recipient's use of the covered work
in a country, would infringe one or more identifiable patents in that
country that you have reason to believe are valid.

  If, pursuant to or in connection with a single transaction or
arrangement, you convey, or propagate by procuring conveyance of, a
covered work, and grant a patent license to some of the parties
receiving the covered work authorizing them to use, propagate, modify
or convey a specific copy of the covered work, then the patent license
you grant is automatically extended to all recipients of the covered
work and works based on it.

  A patent license is "discriminatory" if it does not include within
the scope of its coverage, prohibits the exercise of, or is
conditioned on the non-exercise of one or more of the rights that are
specifically granted under this License.  You may not convey a covered
work if you are a party to an arrangement with a third party that is
in the business of distributing software, under which you make payment
to the third party based on the extent of your activity of conveying
the work, and under which the third party grants, to any of the
parties who would receive the covered work from you, a discriminatory
patent license (a) in connection with copies of the covered work
conveyed by you (or copies made from those copies), or (b) primarily
for and in connection with specific products or compilations that
contain the covered work, unless you entered into that arrangement,
or that patent license was granted, prior to 28 March 2007.

  Nothing in this License shall be construed as excluding or limiting
any implied license or other defenses to infringement that may
otherwise be available to you under applicable patent law.

  12. No Surrender of Others' Freedom.

  If conditions are imposed on you (whether by court order, agreement or
otherwise) that contradict the conditions of this License, they do not
excuse you from the conditions of this License.  If you cannot convey a
covered work so as to satisfy simultaneously your obligations under this
License and any other pertinent obligations, then as a consequence you may
not convey it at all.  For example, if you agree to terms that obligate you
to collect a royalty for further conveying from those to whom you convey
the Program, the only way you could satisfy both those terms and this
License would be to refrain entirely from conveying the Program.

  13. Use with the GNU Affero General Public License.

  Notwithstanding any other provision of this License, you have
permission to link or combine any covered work with a work licensed
under version 3 of the GNU Affero General Public License into a single
combined work, and to convey the resulting work.  The terms of this
License will continue to apply to the part which is the covered work,
but the special requirements of the GNU Affero General Public License,
section 13, concerning interaction through a network will apply to the
combination as such.

  14. Revised Versions of this License.

  The Free Software Foundation may publish revised and/or new versions of
the GNU General Public License from time to time.  Such new versions will
be similar in spirit to the present version, but may differ in detail to
address new problems or concerns.

  Each version is given a distinguishing version number.  If the
Program specifies that a certain numbered version of the GNU General
Public License "or any later version" applies to it, you have the
option of following the terms and conditions either of that numbered
version or of any later version published by the Free Software
Foundation.  If the Program does not specify a version number of the
GNU General Public License, you may choose any version ever published
by the Free Software Foundation.

  If the Program specifies that a proxy can decide which future
versions of the GNU General Public License can be used, that proxy's
public statement of acceptance of a version permanently authorizes you
to choose that version for the Program.

  Later license versions may give you additional or different
permissions.  However, no additional obligations are imposed on any
author or copyright holder as a result of your choosing to follow a
later version.

  15. Disclaimer of Warranty.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16. Limitation of Liability.

  IN NO EVENT UNLESS REQUIRED BY APPLICABLE LAW OR AGREED TO IN WRITING
WILL ANY COPYRIGHT HOLDER, OR ANY OTHER PARTY WHO MODIFIES AND/OR CONVEYS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17. Interpretation of Sections 15 and 16.

  If the disclaimer of warranty and limitation of liability provided
above cannot be given local legal effect according to their terms,
reviewing courts shall apply local law that most closely approximates
an absolute waiver of all civil liability in connection with the
Program, unless a warranty or assumption of liability accompanies a
copy of the Program in return for a fee.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state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3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see <http://www.gnu.org/licenses/>.

Also add information on how to contact you by electronic and paper mail.

  If the program does terminal interaction, make it output a short
notice like this when it starts in an interactive mode:

    <program>  Copyright (C) <year>  <name of author>
    This program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your program's commands
might be different; for a GUI interface, you would use an "about box".

  You should also get your employer (if you work as a programmer) or school,
if any, to sign a "copyright disclaimer" for the program, if necessary.
For more information on this, and how to apply and follow the GNU GPL, see
<http://www.gnu.org/licenses/>.

  The GNU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But first, please read
<http://www.gnu.org/philosophy/why-not-lgpl.html>.

</file>

<file path=InfraRecorderPortable/App/InfraRecorder/readme.txt>InfraRecorder
Copyright (C) 2006-2012 Christian Kindahl, christian dot kindahl at gmail dot com

This program is licensed under GPL (version 3), please see the file
License.txt. Please note that the graphics used in InfraRecorder is not covered
by GPL, read the details further down in this document.

The InfraRecorder source code can be obtained from http://infrarecorder.org

In order to compile InfraRecorder you will need the following libraries:
 1. WTL: http://wtl.sourceforge.net
 2. ckCore, ckFileSystem and ckMMC: http://code.kindahl.com
 3. libpng: http://www.libpng.org

InfraRecorder uses cdrtools, sources can be found at:
http://cdrecord.berlios.de/

InfraRecorder has been developed with Visual C++ 2005 Professional edition. It
is however possible to compile the sources with the free "Express" edition, but
you will need to separately obtain and install the ATL library headers. The
Microsoft Windows Server 2003 R2 Platform SDK (also free) was the last
Windows SDK version to ship with the ATL headers. The bundled ATL 3.0 is rather
old, but it is still supported by the latest WTL library.

The graphics used in InfraRecorder are NOT covered by GPL. The official
InfraRecorder logo (the logo used in official InfraRecorder binaries), and all
other graphics using it are licensed under the Creative Commons
Attribution-Noncommercial-No Derivative Works license
(http://creativecommons.org/licenses/by-nc-nd/3.0/) with one additional
condition:

 * The work may not be used in derivative software or in the purpose of
   promoting derivative software.

Apart from the graphics using the official InfraRecorder logo the above
license also applies to all graphics that are not derivative works of graphics
created by the Tango Desktop Project. Examples of this kind of graphics are the
button graphics used in the welcome screen.

The remaining graphics that are derivative work based on icons in the Tango
Desktop Project (http://tango.freedesktop.org) is available under the same
license as the Tango Desktop Project graphics. That is the Creative Commons
Attribution Share-Alike license
(http://creativecommons.org/licenses/by-sa/2.5/).

</file>

<file path=InfraRecorder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InfraRecorderPortable/Other/Source/Readme.txt>DEVELOPER: Replace the three occurrences of InfraRecorderPortable in this file
with the App ID of your app and then remove this first sentence.

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InfraRecorderPortable.exe called InfraRecorderPortable.ini.
If you are happy with the default options, it is not necessary, though.  There
is an example INI included with this package to get you started.  To use it,
copy AppNamePortable.ini from this directory to InfraRecorderPortable.ini next to
InfraRecorderPortable.exe.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JPEGViewPortable/App/JPEGView/KeyMap.txt>// This file defines the key mapping for JPEGView
// Make sure not to corrupt it - else no keys are working anymore!
// It is possible to map multiple keys to the same command but not multiple commands to the same key

// This section contains the definitions of the available JPEGView commands - do not modify!
#define IDM_DONOTHING		1			// do nothing (can be used to disable a standard command for a mouse button)
#define IDM_MINIMIZE		1010			// minimize window
#define IDM_OPEN		1100			// open file
#define IDM_SAVE		1500			// save to file in original size, don't allow override without prompt
#define IDM_SAVE_SCREEN		1501			// save to file in screen size
#define IDM_SAVE_ALLOW_NO_PROMPT 1502			// save to file in original size, allow override without prompt when enabled in INI
#define IDM_RELOAD		1600			// reload image
#define IDM_PRINT		1700			// print image
#define IDM_COPY		2000			// copy image to clipboard in screen size
#define IDM_COPY_FULL		2500			// copy image to clipboard in original size
#define IDM_PASTE		2550			// paste image from clipboard
#define IDM_BATCH_COPY		2600			// open batch copy dialog
#define IDM_RENAME		2610			// rename current file, only works when image processing panel can be shown (i.e. panel not disabled in INI and window size big enough)
#define IDM_MOVE_TO_RECYCLE_BIN	2620			// delete the current file on disk - no confirmation (by moving it to the recycle bin)
#define IDM_MOVE_TO_RECYCLE_BIN_CONFIRM 2621		// delete the current file on disk - with user confirmation (by moving it to the recycle bin)
#define IDM_MOVE_TO_RECYCLE_BIN_CONFIRM_PERMANENT_DELETE 2622 // delete the current file on disk - confirmation when no recycle bin for this drive
#define IDM_TOUCH_IMAGE		2700			// set modification time to current time
#define IDM_TOUCH_IMAGE_EXIF 	2710			// set modification time to EXIF time
#define IDM_TOUCH_IMAGE_EXIF_FOLDER 2720		// set modification time to EXIF time for all images in folder
#define IDM_SET_WALLPAPER_ORIG  2770			// Set original image file as desktop wallpaper
#define IDM_SET_WALLPAPER_DISPLAY 2774			// Set image as displayed as desktop wallpaper
#define IDM_SHOW_FILEINFO   	2800			// toggle show file and EXIF info box in top, left corner
#define IDM_SHOW_FILENAME	3000			// toggle show file name on top of screen
#define IDM_SHOW_NAVPANEL   	3100			// toggle show navigation panel
#define IDM_NEXT		4000			// go to next image
#define IDM_PREV		5000			// go to previous image
#define IDM_FIRST		5100			// go to first image
#define IDM_LAST		5200			// go to last image
#define IDM_LOOP_FOLDER		6000			// set navigation mode loop through folder
#define IDM_LOOP_RECURSIVELY 	6010			// set navigation mode loop through folder and subfolders
#define IDM_LOOP_SIBLINGS	6020			// set navigation mode loop through folders on same level
#define IDM_SORT_MOD_DATE	7000			// sorting order by modification date
#define IDM_SORT_CREATION_DATE 	7010			// sorting order by creation date
#define IDM_SORT_NAME		7020			// sorting order by name
#define IDM_SORT_RANDOM		7030			// sorting order random
#define IDM_SORT_SIZE		7040			// sorting order file size in bytes
#define IDM_SORT_UPCOUNTING	7100			// sort upcounting
#define IDM_SORT_DOWNCOUNTING	7110			// sort downcounting
#define IDM_SLIDESHOW_RESUME    7399			// resume slide show (after stop)
#define IDM_ROTATE_90		8000			// rotate image 90 deg
#define IDM_ROTATE_270		9000			// rotate image 270 deg
#define IDM_ROTATE          	9100			// show free rotation dialog
#define IDM_CHANGESIZE		9120			// show dialog to change size of image
#define IDM_PERSPECTIVE         9150			// show perpective correction dialog
#define IDM_MIRROR_H        	9200			// mirror image horizontally
#define IDM_MIRROR_V        	9300			// mirror image vertically
#define IDM_ROTATE_90_LOSSLESS  9400			// Lossless JPEG transformation: rotate image 90 deg
#define IDM_ROTATE_90_LOSSLESS_CONFIRM 9401		// Lossless JPEG transformation: rotate image 90 deg with user confirmation
#define IDM_ROTATE_270_LOSSLESS 9410			// Lossless JPEG transformation: rotate image 270 deg
#define IDM_ROTATE_270_LOSSLESS_CONFIRM 9411		// Lossless JPEG transformation: rotate image 270 deg with user confirmation
#define IDM_ROTATE_180_LOSSLESS 9420			// Lossless JPEG transformation: rotate image 180 deg
#define IDM_MIRROR_H_LOSSLESS   9430			// Lossless JPEG transformation: mirror image horizontally
#define IDM_MIRROR_V_LOSSLESS   9440			// Lossless JPEG transformation: mirror image vertically
#define IDM_AUTO_CORRECTION	10000			// toggle auto color and contrast correction
#define IDM_AUTO_CORRECTION_SECTION 10100		// auto contrast correction on visible section only
#define IDM_LDC			10500			// toggle local density correction (lighten shadows, darken highlights)
#define IDM_LANDSCAPE_MODE	10700			// toogle landscape picture enhancement mode
#define IDM_KEEP_PARAMETERS	11000			// toogle keep parameters between images
#define IDM_SAVE_PARAM_DB   	11500			// save to parameter DB
#define IDM_CLEAR_PARAM_DB  	11510			// delete from parameter DB
#define IDM_FIT_TO_SCREEN	12000			// fit image to screen
#define IDM_FILL_WITH_CROP	12001			// fit image to fill screen with crop
#define IDM_FIT_WINDOW_TO_IMAGE	12005			// toggle fit window automatically to image, avoiding black borders
#define IDM_SPAN_SCREENS	12010			// span over all screens
#define IDM_FULL_SCREEN_MODE 	12011			// toggle full screen mode
#define IDM_ZOOM_400        	12020			// zoom to 400 %
#define IDM_ZOOM_200		12030			// zoom to 200 %
#define IDM_ZOOM_100		12040			// zoom to 100 %
#define IDM_ZOOM_50		12050			// zoom to 50 %
#define IDM_ZOOM_25		12060			// zoom to 25 %
#define IDM_ZOOM_INC		12100			// zoom in
#define IDM_ZOOM_DEC		12200			// zoom out
#define IDM_AUTO_ZOOM_FIT_NO_ZOOM 12500			// set auto zoom mode fit to screen, never zoom
#define IDM_AUTO_ZOOM_FILL_NO_ZOOM 12510		// set auto zoom mode fill screen, never zoom
#define IDM_AUTO_ZOOM_FIT	12520			// set auto zoom mode fit to screen
#define IDM_AUTO_ZOOM_FILL	12530			// set auto zoom mode fill screen
#define IDM_EDIT_GLOBAL_CONFIG	12600			// edit global configuration
#define IDM_EDIT_USER_CONFIG	12610			// edit user configuration
#define IDM_BACKUP_PARAMDB	12620			// backup parameter DB
#define IDM_RESTORE_PARAMDB	12630			// restore parameter DB
#define IDM_ABOUT		12900			// show about box
#define IDM_EXIT		13000			// exit JPEGView application
#define IDM_TOGGLE		14100			// toggle between marked image and current image
#define IDM_MARK_FOR_TOGGLE	14101			// mark current image for toggling
#define IDM_COLOR_CORRECTION_INC 14200			// increase color correction amount
#define IDM_COLOR_CORRECTION_DEC 14201			// decrease color correction amount
#define IDM_CONTRAST_CORRECTION_INC 14300		// increase contrast correction amount
#define IDM_CONTRAST_CORRECTION_DEC 14301		// decrease contrast correction amount
#define IDM_CONTRAST_INC	14400			// increase contrast
#define IDM_CONTRAST_DEC	14401			// decrease contrast
#define IDM_GAMMA_INC		14500			// increase gamma (brightness)
#define IDM_GAMMA_DEC		14501			// decrease gamma (brightness)
#define IDM_LDC_SHADOWS_INC	14600			// increase lighting shadows
#define IDM_LDC_SHADOWS_DEC	14601			// decrease lighting shadows
#define IDM_LDC_HIGHLIGHTS_INC	14700			// increase darken highlights
#define IDM_LDC_HIGHLIGHTS_DEC	14701			// decrease darken highlights
#define IDM_TOGGLE_RESAMPLING_QUALITY 14800		// toggle resampling quality (between point sampling and filtering)
#define IDM_TOGGLE_MONITOR	14900			// move to other monitor
#define IDM_TOGGLE_FIT_TO_SCREEN_100_PERCENTS 15000	// toggle between fit to screen and 100 % zoom
#define IDM_TOGGLE_FILL_WITH_CROP_100_PERCENTS 15001	// toggle between fill with crop and 100 % zoom
#define IDM_EXCHANGE_PROC_PARAMS 15100			// toggle between two sets of image processing parameters
#define IDM_PAN_UP		15200			// pan up
#define IDM_PAN_DOWN		15201			// pan down
#define IDM_PAN_RIGHT		15202			// pan right
#define IDM_PAN_LEFT		15203			// pan left
#define IDM_SHARPEN_INC		15300			// increase sharpness
#define IDM_SHARPEN_DEC		15301			// decrease sharpness
#define IDM_CONTEXT_MENU	16000			// display context menu

// This section contains the key map. A small number of keys is predefined and cannot be changed:
// F1 for help, Alt+F4 for exit, 0..9 for slide show
// The following keys are recognized: 
// Alt, Ctrl, Shift, Esc, Return, Space, End, Home, Back, Tab, PgDn, PgUp
// Left, Right, Up, Down, Insert, Del, Plus, Minus, Mul, Div, Comma, Period
// A .. Z  F1 .. F12

// It is also possible to bind a command to a mouse button. Be aware that you override the default
// functionality (e.g. to pan with left mouse) when you do so! Mouse buttons can be combined with 
// Alt, Ctrl and Shift but not with other keys or other mouse buttons.
// The following mouse buttons are recognized:
// MouseL, MouseR, MouseM, MouseX1, MouseX2, MouseDblClk
// (Left, right, middle, extra mouse buttons, mouse left double click)

// Uncomment the following line if you want to exit JPEGView with the Esc key immediatly when playing an animation or a slideshow
// Esc                    IDM_EXIT
PgDn                    IDM_NEXT
Right                   IDM_NEXT
Left                    IDM_PREV
PgUp                    IDM_PREV
Ctrl+Left               IDM_TOGGLE
Ctrl+Right              IDM_TOGGLE
Home                    IDM_FIRST
End                     IDM_LAST
Del                     IDM_MOVE_TO_RECYCLE_BIN_CONFIRM
Plus                    IDM_ZOOM_INC
Ctrl+Shift+Plus         IDM_CONTRAST_CORRECTION_INC
Ctrl+Alt+Plus           IDM_COLOR_CORRECTION_INC
Ctrl+Plus               IDM_CONTRAST_INC
Shift+Plus              IDM_GAMMA_INC
Alt+Plus                IDM_SHARPEN_INC
Minus                   IDM_ZOOM_DEC
Ctrl+Shift+Minus        IDM_CONTRAST_CORRECTION_DEC
Ctrl+Alt+Minus          IDM_COLOR_CORRECTION_DEC
Ctrl+Minus              IDM_CONTRAST_DEC
Shift+Minus             IDM_GAMMA_DEC
Alt+Minus               IDM_SHARPEN_DEC
F2                      IDM_SHOW_FILEINFO
Ctrl+F2                 IDM_SHOW_FILENAME
F3                      IDM_TOGGLE_RESAMPLING_QUALITY
F4                      IDM_KEEP_PARAMETERS
F5                      IDM_AUTO_CORRECTION
Shift+F5                IDM_AUTO_CORRECTION_SECTION
F6                      IDM_LDC
Shift+Ctrl+F6           IDM_LDC_HIGHLIGHTS_INC
Ctrl+F6                 IDM_LDC_SHADOWS_INC
Alt+Shift+F6            IDM_LDC_HIGHLIGHTS_DEC
Alt+F6                  IDM_LDC_SHADOWS_DEC
F7                      IDM_LOOP_FOLDER
F8                      IDM_LOOP_RECURSIVELY
F9                      IDM_LOOP_SIBLINGS
F11                     IDM_FULL_SCREEN_MODE
Ctrl+F11                IDM_FIT_WINDOW_TO_IMAGE
F12                     IDM_SPAN_SCREENS
Ctrl+F12                IDM_TOGGLE_MONITOR
Space                   IDM_TOGGLE_FIT_TO_SCREEN_100_PERCENTS
Return                  IDM_FIT_TO_SCREEN
Ctrl+Return             IDM_FILL_WITH_CROP
Down                    IDM_ROTATE_90
Up                      IDM_ROTATE_270
Shift+Up                IDM_PAN_UP
Shift+Down              IDM_PAN_DOWN
Shift+Left              IDM_PAN_LEFT
Shift+Right             IDM_PAN_RIGHT
Ctrl+Down               IDM_ZOOM_DEC
Ctrl+Up                 IDM_ZOOM_INC
Ctrl+A                  IDM_EXCHANGE_PROC_PARAMS
Ctrl+C                  IDM_COPY
C                       IDM_SORT_CREATION_DATE
Ctrl+N                  IDM_SHOW_NAVPANEL
N                       IDM_SORT_NAME
Ctrl+M                  IDM_MARK_FOR_TOGGLE
Ctrl+Shift+M            IDM_TOUCH_IMAGE
M                       IDM_SORT_MOD_DATE
Z                       IDM_SORT_RANDOM
Ctrl+S                  IDM_SAVE_ALLOW_NO_PROMPT
Ctrl+Shift+S            IDM_SAVE_SCREEN
S                       IDM_SAVE_PARAM_DB
D                       IDM_CLEAR_PARAM_DB
Ctrl+Shift+E            IDM_TOUCH_IMAGE_EXIF
Ctrl+O                  IDM_OPEN
Ctrl+P                  IDM_PRINT
Ctrl+R                  IDM_RELOAD
Alt+R                   IDM_SLIDESHOW_RESUME
Ctrl+X                  IDM_COPY_FULL
Ctrl+V                  IDM_PASTE
Ctrl+L                  IDM_LANDSCAPE_MODE
R                       IDM_ROTATE_90_LOSSLESS_CONFIRM
T                       IDM_ROTATE_270_LOSSLESS_CONFIRM
</file>

<file path=JPEGViewPortable/App/JPEGView/KeyMap_ru.txt>// &#65533;&#65533;&#65533;&#65533; &#65533; &#65533;&#65533;&#65533;&#65533;&#65533;&#65533;&#65533;&#65533;&#65533;&#65533;&#65533;&#65533; &#65533;&#65533;&#65533;&#65533;&#65533;&#65533; &#65533;&#65533;&#65533; &#65533;&#65533;&#65533;&#65533;&#65533;&#65533;&#65533;&#65533;&#65533; JPEGView.
// &#65533;&#65533; &#65533;&#65533;&#65533;&#65533;&#65533;&#65533;&#65533;&#65533;&#65533; &#65533;&#65533;&#65533;&#65533; &#65533;&#65533;&#65533;&#65533;, &#65533;&#65533;&#65533;&#65533;&#65533; &#65533;&#65533; &#65533;&#65533;&#65533;&#65533;&#65533; &#65533;&#65533;&#65533;&#65533;&#65533;&#65533;&#65533;&#65533; &#65533;&#65533;&#65533;&#65533;&#65533;&#65533;&#65533; &#65533;&#65533;&#65533;&#65533;&#65533;&#65533;&#65533;!
// &#65533;&#65533; &#65533;&#65533;&#65533;&#65533; &#65533;&#65533;&#65533;&#65533;&#65533;&#65533;&#65533; &#65533;&#65533;&#65533;&#65533;&#65533; &#65533;&#65533;&#65533;&#65533;&#65533;&#65533;&#65533;&#65533;&#65533; &#65533;&#65533;&#65533;&#65533;&#65533;&#65533;&#65533;&#65533;&#65533; &#65533;&#65533;&#65533;&#65533;&#65533;&#65533;, &#65533;&#65533; &#65533;&#65533;&#65533;&#65533;&#65533;&#65533; &#65533;&#65533;&#65533;&#65533;&#65533;&#65533;&#65533;&#65533;&#65533; &#65533;&#65533;&#65533;&#65533;&#65533;&#65533;&#65533;&#65533;&#65533; &#65533;&#65533;&#65533;&#65533;&#65533;&#65533; &#65533;&#65533; &#65533;&#65533;&#65533;&#65533; &#65533;&#65533;&#65533;&#65533;&#65533;&#65533;&#65533;!
// &#65533;&#65533;&#65533;&#65533;&#65533;&#65533;&#65533;&#65533;&#65533;&#65533;&#65533;&#65533; &#65533;&#65533;&#65533;&#65533; &#65533;&#65533;&#65533;&#65533; &#65533; KeyMap.txt, &#65533;&#65533;&#65533;&#65533;&#65533; &#65533;&#65533;&#65533;&#65533;&#65533;&#65533;&#65533;&#65533;&#65533;&#65533;&#65533;&#65533; &#65533;&#65533;&#65533; &#65533;&#65533;&#65533;&#65533;&#65533;&#65533; &#65533;&#65533;&#65533;&#65533;&#65533;&#65533;&#65533;&#65533;&#65533; (&#65533;&#65533;&#65533;&#65533;&#65533;&#65533;&#65533;&#65533;&#65533;&#65533;&#65533;&#65533;&#65533;).
// &#65533;&#65533;&#65533;&#65533;&#65533; &#65533;&#65533;&#65533;&#65533; &#65533;&#65533; &#65533;&#65533;&#65533;&#65533;&#65533;&#65533;&#65533;&#65533; &#65533;&#65533;&#65533;&#65533;&#65533;&#65533;&#65533;/&#65533;&#65533;&#65533;&#65533;&#65533;&#65533;&#65533;&#65533;&#65533;&#65533;&#65533;&#65533;&#65533;&#65533;&#65533;&#65533; &#65533;&#65533;&#65533;&#65533;&#65533; &#65533;&#65533;&#65533;&#65533;&#65533;&#65533;&#65533;&#65533;&#65533;&#65533;&#65533;&#65533; &#65533;&#65533;&#65533;&#65533; &#65533;&#65533;&#65533;&#65533;&#65533;&#65533;&#65533;&#65533;&#65533; &#65533; &#65533;&#65533;&#65533;&#65533;&#65533;&#65533;&#65533;&#65533; (&#65533;&#65533;&#65533;&#65533;&#65533;&#65533;&#65533;&#65533;&#65533;&#65533;&#65533;&#65533;) &#65533;&#65533;&#65533;&#65533;&#65533; KeyMap.txt.
//Language=Russian
//TranslatorName=Dmitry Yerokhin
//Contact=erodim@mail.ru
//TranslatorURL=none
//LastUpdated=Jan 11, 2018

// &#65533;&#65533;&#65533;&#65533; &#65533;&#65533;&#65533;&#65533;&#65533;&#65533; &#65533;&#65533;&#65533;&#65533;&#65533;&#65533;&#65533;&#65533; &#65533;&#65533;&#65533;&#65533;&#65533;&#65533;&#65533;&#65533;&#65533;&#65533;&#65533; &#65533;&#65533;&#65533;&#65533;&#65533;&#65533; JPEGView - &#65533;&#65533; &#65533;&#65533;&#65533;&#65533;&#65533;&#65533;&#65533;&#65533;&#65533; &#65533;&#65533;&#65533;!
#define IDM_DONOTHING		1			// &#65533;&#65533;&#65533;&#65533;&#65533;&#65533; &#65533;&#65533; &#65533;&#65533;&#65533;&#65533;&#65533;&#65533; (&#65533;&#65533;&#65533;&#65533;&#65533; &#65533;&#65533;&#65533;&#65533;&#65533;&#65533;&#65533;&#65533;&#65533;&#65533;&#65533;&#65533; &#65533;&#65533;&#65533; &#65533;&#65533;&#65533;&#65533;&#65533;&#65533;&#65533;&#65533;&#65533;&#65533; &#65533;&#65533;&#65533;&#65533;&#65533;&#65533;&#65533;&#65533;&#65533;&#65533;&#65533; &#65533;&#65533;&#65533;&#65533;&#65533;&#65533;&#65533; &#65533;&#65533; &#65533;&#65533;&#65533;&#65533;&#65533;&#65533;&#65533; &#65533;&#65533;&#65533;&#65533;&#65533;&#65533; &#65533;&#65533;&#65533;&#65533;)
#define IDM_MINIMIZE		1010			// &#65533;&#65533;&#65533;&#65533;&#65533;&#65533;&#65533;&#65533; &#65533;&#65533;&#65533;&#65533;
#define IDM_OPEN		1100			// &#65533;&#65533;&#65533;&#65533;&#65533;&#65533;&#65533; &#65533;&#65533;&#65533;&#65533;
#define IDM_SAVE		1500			// &#65533;&#65533;&#65533;&#65533;&#65533;&#65533;&#65533;&#65533;&#65533; &#65533; &#65533;&#65533;&#65533;&#65533;&#65533; &#65533; &#65533;&#65533;&#65533;&#65533;&#65533;&#65533;&#65533;&#65533; &#65533;&#65533;&#65533;&#65533;&#65533;&#65533;&#65533;&#65533; &#65533; &#65533;&#65533;&#65533;&#65533;&#65533;&#65533;&#65533;&#65533; &#65533;&#65533;&#65533;&#65533;&#65533;&#65533;&#65533;&#65533;&#65533;&#65533;
#define IDM_SAVE_SCREEN		1501			// &#65533;&#65533;&#65533;&#65533;&#65533;&#65533;&#65533;&#65533;&#65533; &#65533; &#65533;&#65533;&#65533;&#65533;&#65533; &#65533; &#65533;&#65533;&#65533;&#65533;&#65533;&#65533;&#65533;&#65533; &#65533;&#65533;&#65533;&#65533;&#65533;&#65533;&#65533;&#65533;
#define IDM_SAVE_ALLOW_NO_PROMPT 1502			// &#65533;&#65533;&#65533;&#65533;&#65533;&#65533;&#65533;&#65533;&#65533; &#65533; &#65533;&#65533;&#65533;&#65533;&#65533; &#65533; &#65533;&#65533;&#65533;&#65533;&#65533;&#65533;&#65533;&#65533; &#65533;&#65533;&#65533;&#65533;&#65533;&#65533;&#65533;&#65533; &#65533;&#65533;&#65533; &#65533;&#65533;&#65533;&#65533;&#65533;&#65533;&#65533; &#65533;&#65533;&#65533;&#65533;&#65533;&#65533;&#65533;&#65533;&#65533;&#65533;, &#65533;&#65533;&#65533;&#65533; &#65533;&#65533;&#65533; &#65533;&#65533;&#65533;&#65533;&#65533;&#65533;&#65533;&#65533;&#65533; &#65533; INI-&#65533;&#65533;&#65533;&#65533;&#65533;
#define IDM_RELOAD		1600			// &#65533;&#65533;&#65533;&#65533;&#65533;&#65533;&#65533;&#65533;&#65533;&#65533;&#65533;&#65533;&#65533; &#65533;&#65533;&#65533;&#65533;&#65533;&#65533;&#65533;&#65533;&#65533;&#65533;&#65533;
#define IDM_PRINT		1700			// &#65533;&#65533;&#65533;&#65533;&#65533;&#65533;&#65533;&#65533;&#65533;&#65533;&#65533; &#65533;&#65533;&#65533;&#65533;&#65533;&#65533;&#65533;&#65533;&#65533;&#65533;&#65533;
#define IDM_COPY		2000			// &#65533;&#65533;&#65533;&#65533;&#65533;&#65533;&#65533;&#65533;&#65533;&#65533;&#65533; &#65533;&#65533;&#65533;&#65533;&#65533;&#65533;&#65533;&#65533;&#65533;&#65533;&#65533; &#65533; &#65533;&#65533;&#65533;&#65533;&#65533; &#65533;&#65533;&#65533;&#65533;&#65533;&#65533; &#65533; &#65533;&#65533;&#65533;&#65533;&#65533;&#65533;&#65533;&#65533; &#65533;&#65533;&#65533;&#65533;&#65533;&#65533;&#65533;&#65533;
#define IDM_COPY_FULL		2500			// &#65533;&#65533;&#65533;&#65533;&#65533;&#65533;&#65533;&#65533;&#65533;&#65533;&#65533; &#65533;&#65533;&#65533;&#65533;&#65533;&#65533;&#65533;&#65533;&#65533;&#65533;&#65533; &#65533; &#65533;&#65533;&#65533;&#65533;&#65533; &#65533;&#65533;&#65533;&#65533;&#65533;&#65533; &#65533; &#65533;&#65533;&#65533;&#65533;&#65533;&#65533; &#65533;&#65533;&#65533;&#65533;&#65533;&#65533;&#65533;&#65533;
#define IDM_PASTE		2550			// &#65533;&#65533;&#65533;&#65533;&#65533;&#65533;&#65533;&#65533; &#65533;&#65533;&#65533;&#65533;&#65533;&#65533;&#65533;&#65533;&#65533;&#65533;&#65533; &#65533;&#65533; &#65533;&#65533;&#65533;&#65533;&#65533;&#65533; &#65533;&#65533;&#65533;&#65533;&#65533;&#65533;
#define IDM_BATCH_COPY		2600			// &#65533;&#65533;&#65533;&#65533;&#65533;&#65533;&#65533; &#65533;&#65533;&#65533;&#65533; &#65533;&#65533;&#65533;&#65533;&#65533;&#65533;&#65533;&#65533;&#65533; &#65533;&#65533;&#65533;&#65533;&#65533;&#65533;&#65533;&#65533;&#65533;&#65533;&#65533;
#define IDM_RENAME		2610			// &#65533;&#65533;&#65533;&#65533;&#65533;&#65533;&#65533;&#65533;&#65533;&#65533;&#65533;&#65533;&#65533; &#65533;&#65533;&#65533;&#65533;&#65533;&#65533;&#65533; &#65533;&#65533;&#65533;&#65533; (&#65533;&#65533;&#65533;&#65533;&#65533;&#65533; &#65533;&#65533;&#65533;&#65533; &#65533;&#65533;&#65533;&#65533;&#65533;&#65533;&#65533;&#65533; &#65533;&#65533;&#65533;&#65533;&#65533; &#65533;&#65533;&#65533;&#65533;&#65533;&#65533; &#65533;&#65533;&#65533;&#65533;&#65533;&#65533;&#65533;&#65533;&#65533;&#65533;&#65533;&#65533;&#65533;&#65533;, &#65533;.&#65533;. &#65533;&#65533;&#65533; &#65533;&#65533;&#65533;&#65533;&#65533;&#65533;&#65533;&#65533;&#65533;&#65533;&#65533; &#65533; INI-&#65533;&#65533;&#65533;&#65533;&#65533; &#65533; &#65533;&#65533;&#65533;&#65533; &#65533;&#65533;&#65533;&#65533;&#65533;&#65533;&#65533;&#65533;&#65533;&#65533; &#65533;&#65533;&#65533;&#65533;&#65533;&#65533;)
#define IDM_MOVE_TO_RECYCLE_BIN	2620			// &#65533;&#65533;&#65533;&#65533;&#65533;&#65533;&#65533; &#65533;&#65533;&#65533;&#65533;&#65533;&#65533;&#65533; &#65533;&#65533;&#65533;&#65533; &#65533; &#65533;&#65533;&#65533;&#65533;&#65533;&#65533;&#65533; &#65533;&#65533;&#65533; &#65533;&#65533;&#65533;&#65533;&#65533;&#65533;&#65533;&#65533;&#65533;&#65533;&#65533;&#65533;&#65533;
#define IDM_MOVE_TO_RECYCLE_BIN_CONFIRM 2621		// &#65533;&#65533;&#65533;&#65533;&#65533;&#65533;&#65533; &#65533;&#65533;&#65533;&#65533;&#65533;&#65533;&#65533; &#65533;&#65533;&#65533;&#65533; &#65533; &#65533;&#65533;&#65533;&#65533;&#65533;&#65533;&#65533; &#65533; &#65533;&#65533;&#65533;&#65533;&#65533;&#65533;&#65533;&#65533;&#65533;&#65533;&#65533;&#65533;&#65533;&#65533;
#define IDM_MOVE_TO_RECYCLE_BIN_CONFIRM_PERMANENT_DELETE 2622 // &#65533;&#65533;&#65533;&#65533;&#65533;&#65533;&#65533; &#65533;&#65533;&#65533;&#65533;&#65533;&#65533;&#65533; &#65533;&#65533;&#65533;&#65533; &#65533; &#65533;&#65533;&#65533;&#65533;&#65533;&#65533;&#65533;&#65533;&#65533;&#65533;&#65533;&#65533;&#65533;&#65533;, &#65533;&#65533;&#65533;&#65533; &#65533;&#65533;&#65533; &#65533;&#65533;&#65533;&#65533;&#65533; &#65533;&#65533; &#65533;&#65533;&#65533;&#65533;&#65533;&#65533;&#65533;&#65533;&#65533;&#65533;&#65533;&#65533; &#65533;&#65533;&#65533;&#65533;&#65533;&#65533;&#65533;
#define IDM_TOUCH_IMAGE		2700			// &#65533;&#65533;&#65533;&#65533;&#65533;&#65533;&#65533;&#65533;&#65533;&#65533; &#65533;&#65533;&#65533;&#65533;&#65533; &#65533;&#65533;&#65533;&#65533;&#65533;&#65533;&#65533;&#65533;&#65533; &#65533;&#65533;&#65533;&#65533;&#65533; &#65533;&#65533; &#65533;&#65533;&#65533;&#65533;&#65533;&#65533;&#65533;&#65533; &#65533;&#65533;&#65533;&#65533;&#65533;&#65533;&#65533;
#define IDM_TOUCH_IMAGE_EXIF 	2710			// &#65533;&#65533;&#65533;&#65533;&#65533;&#65533;&#65533;&#65533;&#65533;&#65533; &#65533;&#65533;&#65533;&#65533;&#65533; &#65533;&#65533;&#65533;&#65533;&#65533;&#65533;&#65533;&#65533;&#65533; &#65533;&#65533;&#65533;&#65533;&#65533; &#65533;&#65533; EXIF
#define IDM_TOUCH_IMAGE_EXIF_FOLDER 2720		// &#65533;&#65533;&#65533;&#65533;&#65533;&#65533;&#65533;&#65533;&#65533;&#65533; &#65533;&#65533;&#65533;&#65533;&#65533; &#65533;&#65533;&#65533;&#65533;&#65533;&#65533;&#65533;&#65533;&#65533; &#65533;&#65533; EXIF &#65533;&#65533;&#65533; &#65533;&#65533;&#65533;&#65533; &#65533;&#65533;&#65533;&#65533;&#65533;&#65533;&#65533;&#65533;&#65533;&#65533;&#65533; &#65533; &#65533;&#65533;&#65533;&#65533;&#65533;
#define IDM_SET_WALLPAPER_ORIG  2770			// &#65533;&#65533;&#65533;&#65533;&#65533;&#65533;&#65533; &#65533;&#65533;&#65533;&#65533;&#65533;&#65533;&#65533;&#65533; &#65533;&#65533;&#65533;&#65533;&#65533;&#65533;&#65533;&#65533;&#65533;&#65533;&#65533; &#65533;&#65533;&#65533;&#65533;&#65533;&#65533;&#65533;&#65533; &#65533;&#65533;&#65533;&#65533;&#65533;&#65533;&#65533;&#65533; &#65533;&#65533;&#65533;&#65533;&#65533; Windows
#define IDM_SET_WALLPAPER_DISPLAY 2774			// &#65533;&#65533;&#65533;&#65533;&#65533;&#65533;&#65533; &#65533;&#65533;&#65533;&#65533;&#65533;&#65533;&#65533;&#65533;&#65533;&#65533;&#65533; &#65533;&#65533; &#65533;&#65533;&#65533;&#65533;&#65533;&#65533; &#65533;&#65533;&#65533;&#65533;&#65533;&#65533;&#65533;&#65533; &#65533;&#65533;&#65533;&#65533;&#65533;&#65533;&#65533;&#65533; &#65533;&#65533;&#65533;&#65533;&#65533; Windows
#define IDM_SHOW_FILEINFO   	2800			// &#65533;&#65533;&#65533;./&#65533;&#65533;&#65533;&#65533;. &#65533;&#65533;&#65533;&#65533;&#65533; &#65533;&#65533;&#65533;&#65533;&#65533;&#65533;&#65533;&#65533;&#65533;&#65533; &#65533; &#65533;&#65533;&#65533;&#65533;&#65533; &#65533; EXIF &#65533; &#65533;&#65533;&#65533;&#65533;&#65533;&#65533;&#65533; &#65533;&#65533;&#65533;&#65533;&#65533; &#65533;&#65533;&#65533;&#65533;
#define IDM_SHOW_FILENAME	3000			// &#65533;&#65533;&#65533;./&#65533;&#65533;&#65533;&#65533;. &#65533;&#65533;&#65533;&#65533;&#65533; &#65533;&#65533;&#65533;&#65533;&#65533; &#65533;&#65533;&#65533;&#65533;&#65533; &#65533;&#65533;&#65533;&#65533;&#65533;&#65533; &#65533;&#65533;&#65533;&#65533;&#65533;&#65533;
#define IDM_SHOW_NAVPANEL   	3100			// &#65533;&#65533;&#65533;./&#65533;&#65533;&#65533;&#65533;. &#65533;&#65533;&#65533;&#65533;&#65533; &#65533;&#65533;&#65533;&#65533;&#65533;&#65533; &#65533;&#65533;&#65533;&#65533;&#65533;&#65533;&#65533;&#65533;&#65533;
#define IDM_NEXT		4000			// &#65533;&#65533;&#65533;&#65533;&#65533;&#65533;&#65533; &#65533; &#65533;&#65533;&#65533;&#65533;&#65533;&#65533;&#65533;&#65533;&#65533;&#65533; &#65533;&#65533;&#65533;&#65533;&#65533;&#65533;&#65533;&#65533;&#65533;&#65533;&#65533;
#define IDM_PREV		5000			// &#65533;&#65533;&#65533;&#65533;&#65533;&#65533;&#65533; &#65533; &#65533;&#65533;&#65533;&#65533;&#65533;&#65533;&#65533;&#65533;&#65533;&#65533;&#65533; &#65533;&#65533;&#65533;&#65533;&#65533;&#65533;&#65533;&#65533;&#65533;&#65533;&#65533;
#define IDM_FIRST		5100			// &#65533;&#65533;&#65533;&#65533;&#65533;&#65533;&#65533; &#65533; &#65533;&#65533;&#65533;&#65533;&#65533;&#65533;&#65533; &#65533;&#65533;&#65533;&#65533;&#65533;&#65533;&#65533;&#65533;&#65533;&#65533;&#65533;
#define IDM_LAST		5200			// &#65533;&#65533;&#65533;&#65533;&#65533;&#65533;&#65533; &#65533; &#65533;&#65533;&#65533;&#65533;&#65533;&#65533;&#65533;&#65533;&#65533;&#65533; &#65533;&#65533;&#65533;&#65533;&#65533;&#65533;&#65533;&#65533;&#65533;&#65533;&#65533;
#define IDM_LOOP_FOLDER		6000			// &#65533;&#65533;&#65533;&#65533;&#65533; &#65533;&#65533;&#65533;&#65533;&#65533;&#65533;&#65533;&#65533;&#65533;&#65533; &#65533;&#65533;&#65533;&#65533;&#65533;&#65533;&#65533;&#65533;&#65533; &#65533; &#65533;&#65533;&#65533;&#65533;&#65533;
#define IDM_LOOP_RECURSIVELY 	6010			// &#65533;&#65533;&#65533;&#65533;&#65533; &#65533;&#65533;&#65533;&#65533;&#65533;&#65533;&#65533;&#65533;&#65533;&#65533; &#65533;&#65533;&#65533;&#65533;&#65533;&#65533;&#65533;&#65533;&#65533; &#65533; &#65533;&#65533;&#65533;&#65533;&#65533; &#65533; &#65533; &#65533;&#65533;&#65533;&#65533;&#65533;&#65533;&#65533;&#65533;&#65533;
#define IDM_LOOP_SIBLINGS	6020			// &#65533;&#65533;&#65533;&#65533;&#65533; &#65533;&#65533;&#65533;&#65533;&#65533;&#65533;&#65533;&#65533;&#65533;&#65533; &#65533;&#65533;&#65533;&#65533;&#65533;&#65533;&#65533;&#65533;&#65533; &#65533; &#65533;&#65533;&#65533;&#65533;&#65533;&#65533; &#65533;&#65533; &#65533;&#65533;&#65533;&#65533;&#65533; &#65533;&#65533;&#65533;&#65533;&#65533;&#65533; &#65533;&#65533;&#65533;&#65533;&#65533;&#65533;&#65533;&#65533;&#65533;&#65533;&#65533;
#define IDM_SORT_MOD_DATE	7000			// &#65533;&#65533;&#65533;&#65533;&#65533;&#65533;&#65533;&#65533;&#65533;&#65533;&#65533; &#65533;&#65533; &#65533;&#65533;&#65533;&#65533; &#65533;&#65533;&#65533;&#65533;&#65533;&#65533;&#65533;&#65533;&#65533;
#define IDM_SORT_CREATION_DATE 	7010			// &#65533;&#65533;&#65533;&#65533;&#65533;&#65533;&#65533;&#65533;&#65533;&#65533;&#65533; &#65533;&#65533; &#65533;&#65533;&#65533;&#65533; &#65533;&#65533;&#65533;&#65533;&#65533;&#65533;&#65533;&#65533;
#define IDM_SORT_NAME		7020			// &#65533;&#65533;&#65533;&#65533;&#65533;&#65533;&#65533;&#65533;&#65533;&#65533;&#65533; &#65533;&#65533; &#65533;&#65533;&#65533;&#65533;&#65533;&#65533;
#define IDM_SORT_RANDOM		7030			// &#65533;&#65533;&#65533;&#65533;&#65533;&#65533;&#65533;&#65533;&#65533;&#65533;&#65533; &#65533; &#65533;&#65533;&#65533;&#65533;&#65533;&#65533;&#65533;&#65533;&#65533; &#65533;&#65533;&#65533;&#65533;&#65533;&#65533;&#65533;
#define IDM_SORT_SIZE		7040			// &#65533;&#65533;&#65533;&#65533;&#65533;&#65533;&#65533;&#65533;&#65533;&#65533;&#65533; &#65533;&#65533; &#65533;&#65533;&#65533;&#65533;&#65533;&#65533;&#65533; &#65533;&#65533;&#65533;&#65533;&#65533;&#65533; &#65533; &#65533;&#65533;&#65533;&#65533;&#65533;&#65533;
#define IDM_SORT_UPCOUNTING	7100			// &#65533;&#65533;&#65533;&#65533;&#65533;&#65533;&#65533;&#65533;&#65533;&#65533;&#65533; &#65533;&#65533; &#65533;&#65533;&#65533;&#65533;&#65533;&#65533;&#65533;&#65533;&#65533;&#65533;&#65533;
#define IDM_SORT_DOWNCOUNTING	7110			// &#65533;&#65533;&#65533;&#65533;&#65533;&#65533;&#65533;&#65533;&#65533;&#65533;&#65533; &#65533;&#65533; &#65533;&#65533;&#65533;&#65533;&#65533;&#65533;&#65533;&#65533;
#define IDM_SLIDESHOW_RESUME    7399			// &#65533;&#65533;&#65533;&#65533;&#65533;&#65533;&#65533;&#65533;&#65533;&#65533;&#65533; &#65533;&#65533;&#65533;&#65533;&#65533;&#65533;&#65533;&#65533; (&#65533;&#65533;&#65533;&#65533;&#65533; &#65533;&#65533;&#65533;&#65533;&#65533;&#65533;&#65533;&#65533;&#65533;)
#define IDM_ROTATE_90		8000			// &#65533;&#65533;&#65533;&#65533;&#65533;&#65533;&#65533;&#65533;&#65533; &#65533;&#65533;&#65533;&#65533;&#65533;&#65533;&#65533;&#65533;&#65533;&#65533;&#65533; &#65533;&#65533; 90&#65533; &#65533;&#65533;&#65533;&#65533;&#65533;&#65533;
#define IDM_ROTATE_270		9000			// &#65533;&#65533;&#65533;&#65533;&#65533;&#65533;&#65533;&#65533;&#65533; &#65533;&#65533;&#65533;&#65533;&#65533;&#65533;&#65533;&#65533;&#65533;&#65533;&#65533; &#65533;&#65533; 90&#65533; &#65533;&#65533;&#65533;&#65533;&#65533;
#define IDM_ROTATE          	9100			// &#65533;&#65533;&#65533;&#65533;&#65533;&#65533;&#65533;&#65533; &#65533;&#65533;&#65533;&#65533; &#65533;&#65533;&#65533;&#65533;&#65533;&#65533;&#65533;&#65533; &#65533;&#65533; &#65533;&#65533;&#65533;&#65533;&#65533;&#65533;&#65533;&#65533;&#65533;&#65533;&#65533;&#65533; &#65533;&#65533;&#65533;&#65533;
#define IDM_CHANGESIZE		9120			// &#65533;&#65533;&#65533;&#65533;&#65533;&#65533;&#65533;&#65533; &#65533;&#65533;&#65533;&#65533; &#65533;&#65533;&#65533;&#65533;&#65533;&#65533;&#65533;&#65533;&#65533; &#65533;&#65533;&#65533;&#65533;&#65533;&#65533;&#65533; &#65533;&#65533;&#65533;&#65533;&#65533;&#65533;&#65533;&#65533;&#65533;&#65533;&#65533;
#define IDM_PERSPECTIVE         9150			// &#65533;&#65533;&#65533;&#65533;&#65533;&#65533;&#65533;&#65533; &#65533;&#65533;&#65533;&#65533; &#65533;&#65533;&#65533;&#65533;&#65533;&#65533;&#65533;&#65533;&#65533; &#65533;&#65533;&#65533;&#65533;&#65533;&#65533;&#65533;&#65533;&#65533;&#65533;&#65533;
#define IDM_MIRROR_H        	9200			// &#65533;&#65533;&#65533;&#65533;&#65533;&#65533;&#65533;&#65533;&#65533; &#65533;&#65533;&#65533;&#65533;&#65533;&#65533;&#65533;&#65533;&#65533;&#65533;&#65533; &#65533;&#65533;&#65533;&#65533;&#65533;&#65533;&#65533;&#65533;&#65533;&#65533;&#65533; &#65533;&#65533; &#65533;&#65533;&#65533;&#65533;&#65533;&#65533;&#65533;&#65533;&#65533;&#65533;&#65533;
#define IDM_MIRROR_V        	9300			// &#65533;&#65533;&#65533;&#65533;&#65533;&#65533;&#65533;&#65533;&#65533; &#65533;&#65533;&#65533;&#65533;&#65533;&#65533;&#65533;&#65533;&#65533;&#65533;&#65533; &#65533;&#65533;&#65533;&#65533;&#65533;&#65533;&#65533;&#65533;&#65533;&#65533;&#65533; &#65533;&#65533; &#65533;&#65533;&#65533;&#65533;&#65533;&#65533;&#65533;&#65533;&#65533;
#define IDM_ROTATE_90_LOSSLESS  9400			// &#65533;&#65533;&#65533;&#65533;&#65533;&#65533;&#65533;&#65533;&#65533; JPEG &#65533;&#65533;&#65533; &#65533;&#65533;&#65533;&#65533;&#65533;&#65533; &#65533;&#65533; 90&#65533; &#65533;&#65533;&#65533;&#65533;&#65533;&#65533;
#define IDM_ROTATE_90_LOSSLESS_CONFIRM 9401		// &#65533;&#65533;&#65533;&#65533;&#65533;&#65533;&#65533;&#65533;&#65533; JPEG &#65533;&#65533;&#65533; &#65533;&#65533;&#65533;&#65533;&#65533;&#65533; &#65533;&#65533; 90&#65533; &#65533;&#65533;&#65533;&#65533;&#65533;&#65533; &#65533; &#65533;&#65533;&#65533;&#65533;&#65533;&#65533;&#65533;&#65533;&#65533;&#65533;&#65533;&#65533;&#65533;&#65533;
#define IDM_ROTATE_270_LOSSLESS 9410			// &#65533;&#65533;&#65533;&#65533;&#65533;&#65533;&#65533;&#65533;&#65533; JPEG &#65533;&#65533;&#65533; &#65533;&#65533;&#65533;&#65533;&#65533;&#65533; &#65533;&#65533; 90&#65533; &#65533;&#65533;&#65533;&#65533;&#65533;
#define IDM_ROTATE_270_LOSSLESS_CONFIRM 9411		// &#65533;&#65533;&#65533;&#65533;&#65533;&#65533;&#65533;&#65533;&#65533; JPEG &#65533;&#65533;&#65533; &#65533;&#65533;&#65533;&#65533;&#65533;&#65533; &#65533;&#65533; 90&#65533; &#65533;&#65533;&#65533;&#65533;&#65533; &#65533; &#65533;&#65533;&#65533;&#65533;&#65533;&#65533;&#65533;&#65533;&#65533;&#65533;&#65533;&#65533;&#65533;&#65533;
#define IDM_ROTATE_180_LOSSLESS 9420			// &#65533;&#65533;&#65533;&#65533;&#65533;&#65533;&#65533;&#65533;&#65533; JPEG &#65533;&#65533;&#65533; &#65533;&#65533;&#65533;&#65533;&#65533;&#65533; &#65533;&#65533; 180&#65533;
#define IDM_MIRROR_H_LOSSLESS   9430			// &#65533;&#65533;&#65533;&#65533;&#65533;&#65533;&#65533;&#65533;&#65533; &#65533;&#65533;&#65533;&#65533;&#65533;&#65533;&#65533;&#65533;&#65533;&#65533;&#65533; JPEG &#65533;&#65533;&#65533; &#65533;&#65533;&#65533;&#65533;&#65533;&#65533; &#65533;&#65533; &#65533;&#65533;&#65533;&#65533;&#65533;&#65533;&#65533;&#65533;&#65533;&#65533;&#65533;
#define IDM_MIRROR_V_LOSSLESS   9440			// &#65533;&#65533;&#65533;&#65533;&#65533;&#65533;&#65533;&#65533;&#65533; &#65533;&#65533;&#65533;&#65533;&#65533;&#65533;&#65533;&#65533;&#65533;&#65533;&#65533; JPEG &#65533;&#65533;&#65533; &#65533;&#65533;&#65533;&#65533;&#65533;&#65533; &#65533;&#65533; &#65533;&#65533;&#65533;&#65533;&#65533;&#65533;&#65533;&#65533;&#65533;
#define IDM_AUTO_CORRECTION	10000			// &#65533;&#65533;&#65533;./&#65533;&#65533;&#65533;&#65533;. &#65533;&#65533;&#65533;&#65533;&#65533;&#65533;&#65533;&#65533;&#65533;&#65533;&#65533;&#65533;&#65533; &#65533;&#65533;&#65533;&#65533;&#65533; &#65533; &#65533;&#65533;&#65533;&#65533;&#65533;&#65533;&#65533;&#65533;&#65533;&#65533;&#65533;&#65533;&#65533;
#define IDM_AUTO_CORRECTION_SECTION 10100		// &#65533;&#65533;&#65533;&#65533;&#65533;&#65533;&#65533;&#65533;&#65533;&#65533;&#65533;&#65533;&#65533; &#65533;&#65533;&#65533;&#65533;&#65533;&#65533;&#65533;&#65533;&#65533;&#65533;&#65533;&#65533;&#65533; &#65533;&#65533;&#65533;&#65533;&#65533;&#65533; &#65533;&#65533;&#65533; &#65533;&#65533;&#65533;&#65533;&#65533;&#65533;&#65533; &#65533;&#65533;&#65533;&#65533;&#65533;&#65533;&#65533;
#define IDM_LDC			10500			// &#65533;&#65533;&#65533;./&#65533;&#65533;&#65533;&#65533;. &#65533;&#65533;&#65533;&#65533;&#65533;&#65533;&#65533;&#65533;&#65533; &#65533;&#65533;&#65533;&#65533;&#65533;&#65533;&#65533;&#65533;&#65533; &#65533;&#65533;&#65533;&#65533;&#65533;&#65533;&#65533;&#65533;&#65533;&#65533; (&#65533;&#65533;&#65533;&#65533;&#65533;&#65533;&#65533;&#65533;&#65533;&#65533; &#65533;&#65533;&#65533;&#65533;, &#65533;&#65533;&#65533;&#65533;&#65533;&#65533;&#65533;&#65533;&#65533;&#65533; &#65533;&#65533;&#65533;&#65533;&#65533;)
#define IDM_LANDSCAPE_MODE	10700			// &#65533;&#65533;&#65533;./&#65533;&#65533;&#65533;&#65533;. &#65533;&#65533;&#65533;&#65533;&#65533; &#65533;&#65533;&#65533;&#65533;&#65533;&#65533;&#65533;&#65533;&#65533; &#65533;&#65533;&#65533;&#65533;&#65533;&#65533;&#65533;&#65533;
#define IDM_KEEP_PARAMETERS	11000			// &#65533;&#65533;&#65533;./&#65533;&#65533;&#65533;&#65533;. &#65533;&#65533;&#65533;&#65533;&#65533;&#65533;&#65533;&#65533;&#65533;&#65533;&#65533; &#65533;&#65533;&#65533;&#65533;&#65533;&#65533;&#65533;&#65533;&#65533;&#65533; &#65533;&#65533;&#65533;&#65533;&#65533; &#65533;&#65533;&#65533;&#65533;&#65533;&#65533;&#65533;&#65533;&#65533;&#65533;&#65533;&#65533;&#65533;
#define IDM_SAVE_PARAM_DB   	11500			// &#65533;&#65533;&#65533;&#65533;&#65533;&#65533;&#65533;&#65533;&#65533; &#65533; &#65533;&#65533;&#65533;&#65533; &#65533;&#65533;&#65533;&#65533;&#65533;&#65533;&#65533;&#65533;&#65533;&#65533;
#define IDM_CLEAR_PARAM_DB  	11510			// &#65533;&#65533;&#65533;&#65533;&#65533;&#65533;&#65533; &#65533;&#65533; &#65533;&#65533;&#65533;&#65533; &#65533;&#65533;&#65533;&#65533;&#65533;&#65533;&#65533;&#65533;&#65533;&#65533;
#define IDM_FIT_TO_SCREEN	12000			// &#65533;&#65533;&#65533;&#65533;&#65533;&#65533;&#65533; &#65533;&#65533;&#65533;&#65533;&#65533;&#65533;&#65533;&#65533;&#65533;&#65533;&#65533; &#65533; &#65533;&#65533;&#65533;&#65533;&#65533;
#define IDM_FILL_WITH_CROP	12001			// &#65533;&#65533;&#65533;&#65533;&#65533;&#65533;&#65533; &#65533;&#65533;&#65533;&#65533;&#65533;&#65533;&#65533;&#65533;&#65533;&#65533;&#65533; &#65533; &#65533;&#65533;&#65533;&#65533;&#65533; &#65533;&#65533; &#65533;&#65533;&#65533;&#65533;&#65533;&#65533;&#65533;&#65533;&#65533;&#65533; &#65533; &#65533;&#65533;&#65533;&#65533;&#65533;&#65533;&#65533;&#65533;
#define IDM_FIT_WINDOW_TO_IMAGE	12005			// &#65533;&#65533;&#65533;./&#65533;&#65533;&#65533;&#65533;. &#65533;&#65533;&#65533;&#65533;&#65533;&#65533;&#65533;&#65533;&#65533;&#65533;&#65533;&#65533; &#65533;&#65533;&#65533;&#65533; &#65533;&#65533; &#65533;&#65533;&#65533;&#65533;&#65533;&#65533;&#65533;&#65533;&#65533;&#65533;&#65533; (&#65533;&#65533;&#65533;&#65533;&#65533;&#65533;&#65533; &#65533;&#65533;&#65533;&#65533;&#65533;&#65533; &#65533;&#65533;&#65533;&#65533;)
#define IDM_SPAN_SCREENS	12010			// &#65533;&#65533;&#65533;&#65533;&#65533;&#65533;&#65533;&#65533;&#65533;&#65533;&#65533;&#65533; &#65533;&#65533; &#65533;&#65533;&#65533;&#65533; &#65533;&#65533;&#65533;&#65533;&#65533;&#65533;&#65533;
#define IDM_FULL_SCREEN_MODE 	12011			// &#65533;&#65533;&#65533;./&#65533;&#65533;&#65533;&#65533;. &#65533;&#65533;&#65533;&#65533;&#65533;&#65533;&#65533;&#65533;&#65533;&#65533;&#65533;&#65533;&#65533; &#65533;&#65533;&#65533;&#65533;&#65533;
#define IDM_ZOOM_400        	12020			// &#65533;&#65533;&#65533;&#65533;&#65533;&#65533;&#65533;&#65533;&#65533;&#65533;&#65533;&#65533;&#65533;&#65533; &#65533;&#65533; 400%
#define IDM_ZOOM_200		12030			// &#65533;&#65533;&#65533;&#65533;&#65533;&#65533;&#65533;&#65533;&#65533;&#65533;&#65533;&#65533;&#65533;&#65533; &#65533;&#65533; 200%
#define IDM_ZOOM_100		12040			// &#65533;&#65533;&#65533;&#65533;&#65533;&#65533;&#65533;&#65533;&#65533;&#65533;&#65533;&#65533;&#65533;&#65533; &#65533;&#65533; 100%
#define IDM_ZOOM_50		12050			// &#65533;&#65533;&#65533;&#65533;&#65533;&#65533;&#65533;&#65533;&#65533;&#65533;&#65533;&#65533;&#65533;&#65533; &#65533;&#65533; 50%
#define IDM_ZOOM_25		12060			// &#65533;&#65533;&#65533;&#65533;&#65533;&#65533;&#65533;&#65533;&#65533;&#65533;&#65533;&#65533;&#65533;&#65533; &#65533;&#65533; 25%
#define IDM_ZOOM_INC		12100			// &#65533;&#65533;&#65533;&#65533;&#65533;&#65533;&#65533;&#65533;&#65533;
#define IDM_ZOOM_DEC		12200			// &#65533;&#65533;&#65533;&#65533;&#65533;&#65533;&#65533;&#65533;&#65533;
#define IDM_AUTO_ZOOM_FIT_NO_ZOOM 12500			// &#65533;&#65533;&#65533;&#65533;&#65533;&#65533;&#65533;&#65533;&#65533;&#65533;&#65533;&#65533;&#65533;&#65533;&#65533;&#65533;&#65533;&#65533;&#65533; &#65533; &#65533;&#65533;&#65533;&#65533;&#65533;&#65533;&#65533;&#65533;&#65533;&#65533;&#65533; &#65533; &#65533;&#65533;&#65533;&#65533;&#65533;, &#65533;&#65533;&#65533; &#65533;&#65533;&#65533;&#65533;&#65533;&#65533;&#65533;&#65533;&#65533;&#65533;
#define IDM_AUTO_ZOOM_FILL_NO_ZOOM 12510		// &#65533;&#65533;&#65533;&#65533;&#65533;&#65533;&#65533;&#65533;&#65533;&#65533;&#65533;&#65533;&#65533;&#65533;&#65533;&#65533;&#65533;&#65533;&#65533; &#65533; &#65533;&#65533;&#65533;&#65533;&#65533;&#65533;&#65533;&#65533;&#65533;&#65533;&#65533; &#65533;&#65533;&#65533;&#65533;&#65533;&#65533;, &#65533;&#65533;&#65533; &#65533;&#65533;&#65533;&#65533;&#65533;&#65533;&#65533;&#65533;&#65533;&#65533;
#define IDM_AUTO_ZOOM_FIT	12520			// &#65533;&#65533;&#65533;&#65533;&#65533;&#65533;&#65533;&#65533;&#65533;&#65533;&#65533;&#65533;&#65533;&#65533;&#65533;&#65533;&#65533;&#65533;&#65533; &#65533; &#65533;&#65533;&#65533;&#65533;&#65533;&#65533;&#65533;&#65533;&#65533;&#65533;&#65533; &#65533; &#65533;&#65533;&#65533;&#65533;&#65533;
#define IDM_AUTO_ZOOM_FILL	12530			// &#65533;&#65533;&#65533;&#65533;&#65533;&#65533;&#65533;&#65533;&#65533;&#65533;&#65533;&#65533;&#65533;&#65533;&#65533;&#65533;&#65533;&#65533;&#65533; &#65533; &#65533;&#65533;&#65533;&#65533;&#65533;&#65533;&#65533;&#65533;&#65533;&#65533;&#65533; &#65533;&#65533;&#65533;&#65533;&#65533;&#65533;
#define IDM_EDIT_GLOBAL_CONFIG	12600			// &#65533;&#65533;&#65533;&#65533;&#65533;&#65533;&#65533;&#65533;&#65533;&#65533;&#65533;&#65533;&#65533; &#65533;&#65533;&#65533;&#65533;&#65533;&#65533;&#65533;&#65533;&#65533;&#65533; &#65533;&#65533;&#65533;&#65533;&#65533;&#65533;&#65533;&#65533;&#65533;
#define IDM_EDIT_USER_CONFIG	12610			// &#65533;&#65533;&#65533;&#65533;&#65533;&#65533;&#65533;&#65533;&#65533;&#65533;&#65533;&#65533;&#65533; &#65533;&#65533;&#65533;&#65533;&#65533;&#65533;&#65533;&#65533;&#65533;&#65533;&#65533;&#65533;&#65533;&#65533;&#65533;&#65533; &#65533;&#65533;&#65533;&#65533;&#65533;&#65533;&#65533;&#65533;&#65533;
#define IDM_BACKUP_PARAMDB	12620			// &#65533;&#65533;&#65533;&#65533;&#65533;&#65533;&#65533; &#65533;&#65533;&#65533;&#65533;&#65533;&#65533;&#65533;&#65533;&#65533; &#65533;&#65533;&#65533;&#65533;&#65533; &#65533;&#65533;&#65533;&#65533; &#65533;&#65533;&#65533;&#65533;&#65533;&#65533;&#65533;&#65533;&#65533;&#65533;
#define IDM_RESTORE_PARAMDB	12630			// &#65533;&#65533;&#65533;&#65533;&#65533;&#65533;&#65533;&#65533;&#65533;&#65533;&#65533;&#65533; &#65533;&#65533;&#65533;&#65533; &#65533;&#65533;&#65533;&#65533;&#65533;&#65533;&#65533;&#65533;&#65533;&#65533; &#65533;&#65533; &#65533;&#65533;&#65533;&#65533;&#65533;&#65533;&#65533;&#65533;&#65533; &#65533;&#65533;&#65533;&#65533;&#65533;
#define IDM_ABOUT		12900			// &#65533;&#65533;&#65533;&#65533;&#65533;&#65533;&#65533;&#65533; &#65533;&#65533;&#65533;&#65533; "&#65533; &#65533;&#65533;&#65533;&#65533;&#65533;&#65533;&#65533;&#65533;&#65533;"
#define IDM_EXIT		13000			// &#65533;&#65533;&#65533;&#65533;&#65533;&#65533;&#65533; JPEGView
#define IDM_TOGGLE		14100			// &#65533;&#65533;&#65533;&#65533;&#65533;&#65533;&#65533;&#65533;&#65533;&#65533;&#65533;&#65533; &#65533;&#65533;&#65533;&#65533;&#65533; &#65533;&#65533;&#65533;&#65533;&#65533;&#65533;&#65533;&#65533;&#65533;&#65533; &#65533; &#65533;&#65533;&#65533;&#65533;&#65533;&#65533;&#65533; &#65533;&#65533;&#65533;&#65533;&#65533;&#65533;&#65533;&#65533;&#65533;&#65533;&#65533;&#65533;&#65533;
#define IDM_MARK_FOR_TOGGLE	14101			// &#65533;&#65533;&#65533;&#65533;&#65533;&#65533;&#65533;&#65533; &#65533;&#65533;&#65533;&#65533;&#65533;&#65533;&#65533; &#65533;&#65533;&#65533;&#65533;&#65533;&#65533;&#65533;&#65533;&#65533;&#65533;&#65533; &#65533;&#65533;&#65533; &#65533;&#65533;&#65533;&#65533;&#65533;&#65533;&#65533;&#65533;&#65533;&#65533;&#65533;&#65533;
#define IDM_COLOR_CORRECTION_INC 14200			// &#65533;&#65533;&#65533;&#65533;&#65533;&#65533;&#65533; &#65533;&#65533;&#65533;&#65533;&#65533;&#65533;&#65533;&#65533; &#65533;&#65533;&#65533;&#65533;&#65533;&#65533;&#65533;&#65533;&#65533;
#define IDM_COLOR_CORRECTION_DEC 14201			// &#65533;&#65533;&#65533;&#65533;&#65533;&#65533;&#65533;&#65533; &#65533;&#65533;&#65533;&#65533;&#65533;&#65533;&#65533;&#65533; &#65533;&#65533;&#65533;&#65533;&#65533;&#65533;&#65533;&#65533;&#65533;
#define IDM_CONTRAST_CORRECTION_INC 14300		// &#65533;&#65533;&#65533;&#65533;&#65533;&#65533;&#65533; &#65533;&#65533;&#65533;&#65533;&#65533;&#65533;&#65533;&#65533;&#65533; &#65533;&#65533;&#65533;&#65533;&#65533;&#65533;&#65533;&#65533;&#65533;&#65533;&#65533;&#65533;&#65533;
#define IDM_CONTRAST_CORRECTION_DEC 14301		// &#65533;&#65533;&#65533;&#65533;&#65533;&#65533;&#65533;&#65533; &#65533;&#65533;&#65533;&#65533;&#65533;&#65533;&#65533;&#65533;&#65533; &#65533;&#65533;&#65533;&#65533;&#65533;&#65533;&#65533;&#65533;&#65533;&#65533;&#65533;&#65533;&#65533;
#define IDM_CONTRAST_INC	14400			// &#65533;&#65533;&#65533;&#65533;&#65533;&#65533;&#65533; &#65533;&#65533;&#65533;&#65533;&#65533;&#65533;&#65533;&#65533;&#65533;&#65533;&#65533;&#65533;&#65533;
#define IDM_CONTRAST_DEC	14401			// &#65533;&#65533;&#65533;&#65533;&#65533;&#65533;&#65533;&#65533; &#65533;&#65533;&#65533;&#65533;&#65533;&#65533;&#65533;&#65533;&#65533;&#65533;&#65533;&#65533;&#65533;
#define IDM_GAMMA_INC		14500			// &#65533;&#65533;&#65533;&#65533;&#65533;&#65533;&#65533; &#65533;&#65533;&#65533;&#65533;&#65533;-&#65533;&#65533;&#65533;&#65533;&#65533;&#65533;&#65533;&#65533;&#65533; (&#65533;&#65533;&#65533;&#65533;&#65533;&#65533;&#65533;)
#define IDM_GAMMA_DEC		14501			// &#65533;&#65533;&#65533;&#65533;&#65533;&#65533;&#65533;&#65533; &#65533;&#65533;&#65533;&#65533;&#65533;-&#65533;&#65533;&#65533;&#65533;&#65533;&#65533;&#65533;&#65533;&#65533; (&#65533;&#65533;&#65533;&#65533;&#65533;&#65533;&#65533;)
#define IDM_LDC_SHADOWS_INC	14600			// &#65533;&#65533;&#65533;&#65533;&#65533;&#65533;&#65533; &#65533;&#65533;&#65533;&#65533;&#65533;&#65533;&#65533;&#65533;&#65533;&#65533;&#65533; &#65533;&#65533;&#65533;&#65533;&#65533;
#define IDM_LDC_SHADOWS_DEC	14601			// &#65533;&#65533;&#65533;&#65533;&#65533;&#65533;&#65533;&#65533; &#65533;&#65533;&#65533;&#65533;&#65533;&#65533;&#65533;&#65533;&#65533;&#65533;&#65533; &#65533;&#65533;&#65533;&#65533;&#65533;
#define IDM_LDC_HIGHLIGHTS_INC	14700			// &#65533;&#65533;&#65533;&#65533;&#65533;&#65533;&#65533; &#65533;&#65533;&#65533;&#65533;&#65533;&#65533;&#65533;&#65533;&#65533;&#65533;&#65533; &#65533;&#65533;&#65533;&#65533;&#65533;&#65533;
#define IDM_LDC_HIGHLIGHTS_DEC	14701			// &#65533;&#65533;&#65533;&#65533;&#65533;&#65533;&#65533;&#65533; &#65533;&#65533;&#65533;&#65533;&#65533;&#65533;&#65533;&#65533;&#65533;&#65533;&#65533; &#65533;&#65533;&#65533;&#65533;&#65533;&#65533;
#define IDM_TOGGLE_RESAMPLING_QUALITY 14800		// &#65533;&#65533;&#65533;&#65533;&#65533;&#65533;&#65533;&#65533;&#65533;&#65533;&#65533;&#65533; &#65533;&#65533;&#65533;&#65533;&#65533;&#65533;&#65533;&#65533; &#65533;&#65533;&#65533;&#65533;&#65533;&#65533;&#65533;&#65533;&#65533;&#65533;&#65533; (&#65533;&#65533;&#65533;&#65533;&#65533;&#65533;&#65533;&#65533; &#65533;&#65533;&#65533;&#65533;&#65533;&#65533;&#65533;&#65533;&#65533;&#65533;&#65533; <-> &#65533;&#65533;&#65533;&#65533;&#65533;&#65533;&#65533;&#65533;&#65533;&#65533;)
#define IDM_TOGGLE_MONITOR	14900			// &#65533;&#65533;&#65533;&#65533;&#65533;&#65533;&#65533;&#65533;&#65533;&#65533;&#65533; &#65533;&#65533; &#65533;&#65533;&#65533;&#65533;&#65533;&#65533; &#65533;&#65533;&#65533;&#65533;&#65533;&#65533;&#65533;
#define IDM_TOGGLE_FIT_TO_SCREEN_100_PERCENTS 15000	// &#65533;&#65533;&#65533;&#65533;&#65533;&#65533;&#65533;&#65533;&#65533;&#65533;&#65533;&#65533; &#65533;&#65533;&#65533;&#65533;&#65533; &#65533;&#65533;&#65533;&#65533;&#65533;&#65533;&#65533;&#65533;&#65533;&#65533;&#65533; &#65533; &#65533;&#65533;&#65533;&#65533;&#65533; &#65533; &#65533;&#65533;&#65533;&#65533;&#65533;&#65533;&#65533;&#65533;&#65533; &#65533;&#65533;&#65533;&#65533;&#65533;&#65533;&#65533;&#65533; (100%)
#define IDM_TOGGLE_FILL_WITH_CROP_100_PERCENTS 15001	// &#65533;&#65533;&#65533;&#65533;&#65533;&#65533;&#65533;&#65533;&#65533;&#65533;&#65533;&#65533; &#65533;&#65533;&#65533;&#65533;&#65533; &#65533;&#65533;&#65533;&#65533;&#65533;&#65533;&#65533;&#65533;&#65533;&#65533;&#65533; &#65533;&#65533;&#65533;&#65533;&#65533;&#65533; &#65533; &#65533;&#65533;&#65533;&#65533;&#65533;&#65533;&#65533;&#65533; &#65533; &#65533;&#65533;&#65533;&#65533;&#65533;&#65533;&#65533;&#65533;&#65533; &#65533;&#65533;&#65533;&#65533;&#65533;&#65533;&#65533;&#65533; (100%)
#define IDM_EXCHANGE_PROC_PARAMS 15100			// &#65533;&#65533;&#65533;&#65533;&#65533;&#65533;&#65533;&#65533;&#65533;&#65533;&#65533;&#65533; &#65533;&#65533;&#65533;&#65533;&#65533; &#65533;&#65533;&#65533;&#65533;&#65533; &#65533;&#65533;&#65533;&#65533;&#65533;&#65533;&#65533;&#65533; &#65533;&#65533;&#65533;&#65533;&#65533;&#65533;&#65533;&#65533;&#65533;&#65533; &#65533;&#65533;&#65533;&#65533;&#65533;&#65533;&#65533;&#65533;&#65533; &#65533;&#65533;&#65533;&#65533;&#65533;&#65533;&#65533;&#65533;&#65533;&#65533;&#65533;
#define IDM_PAN_UP		15200			// &#65533;&#65533;&#65533;&#65533;&#65533;&#65533;&#65533;&#65533;&#65533;&#65533;&#65533; &#65533;&#65533;&#65533;&#65533;&#65533;&#65533;&#65533;&#65533; &#65533;&#65533;&#65533;&#65533;
#define IDM_PAN_DOWN		15201			// &#65533;&#65533;&#65533;&#65533;&#65533;&#65533;&#65533;&#65533;&#65533;&#65533;&#65533; &#65533;&#65533;&#65533;&#65533;&#65533;&#65533;&#65533;&#65533; &#65533;&#65533;&#65533;&#65533;
#define IDM_PAN_RIGHT		15202			// &#65533;&#65533;&#65533;&#65533;&#65533;&#65533;&#65533;&#65533;&#65533;&#65533;&#65533; &#65533;&#65533;&#65533;&#65533;&#65533;&#65533;&#65533;&#65533; &#65533;&#65533;&#65533;&#65533;&#65533;&#65533;
#define IDM_PAN_LEFT		15203			// &#65533;&#65533;&#65533;&#65533;&#65533;&#65533;&#65533;&#65533;&#65533;&#65533;&#65533; &#65533;&#65533;&#65533;&#65533;&#65533;&#65533;&#65533;&#65533; &#65533;&#65533;&#65533;&#65533;&#65533;
#define IDM_SHARPEN_INC		15300			// &#65533;&#65533;&#65533;&#65533;&#65533;&#65533;&#65533; &#65533;&#65533;&#65533;&#65533;&#65533;&#65533;&#65533;&#65533;
#define IDM_SHARPEN_DEC		15301			// &#65533;&#65533;&#65533;&#65533;&#65533;&#65533;&#65533;&#65533; &#65533;&#65533;&#65533;&#65533;&#65533;&#65533;&#65533;&#65533;
#define IDM_CONTEXT_MENU	16000			// &#65533;&#65533;&#65533;&#65533;&#65533;&#65533;&#65533;&#65533; &#65533;&#65533;&#65533;&#65533;&#65533;&#65533;&#65533;&#65533;&#65533;&#65533;&#65533; &#65533;&#65533;&#65533;&#65533;

// &#65533;&#65533;&#65533;&#65533;&#65533;&#65533; &#65533;&#65533;&#65533;&#65533; &#65533;&#65533;&#65533;&#65533;&#65533;&#65533;&#65533;&#65533; &#65533;&#65533;&#65533;&#65533;&#65533;&#65533;&#65533;&#65533;&#65533;&#65533; &#65533;&#65533;&#65533;&#65533;&#65533;&#65533;.
// &#65533;&#65533;&#65533;&#65533;&#65533;&#65533;&#65533;&#65533;&#65533; &#65533;&#65533;&#65533;&#65533;&#65533;&#65533;&#65533; &#65533;&#65533;&#65533;&#65533;&#65533;&#65533;&#65533;&#65533;&#65533;&#65533;&#65533;&#65533;&#65533;&#65533; &#65533; &#65533;&#65533;&#65533;&#65533;&#65533;&#65533;&#65533; &#65533;&#65533;&#65533;&#65533; &#65533;&#65533;&#65533;&#65533;&#65533;&#65533;&#65533;&#65533;&#65533;&#65533;&#65533;&#65533;&#65533;:
// F1 &#65533; &#65533;&#65533;&#65533;&#65533;&#65533;&#65533;&#65533;, Alt+F4 &#65533; &#65533;&#65533;&#65533;&#65533;&#65533;, 0 .. 9 &#65533; &#65533;&#65533;&#65533;&#65533;&#65533;&#65533;&#65533;&#65533;.
// &#65533;&#65533;&#65533;&#65533;&#65533;&#65533;&#65533;&#65533;&#65533;&#65533;&#65533;&#65533;&#65533;&#65533; &#65533;&#65533;&#65533;&#65533;&#65533;&#65533;&#65533; (&#65533;&#65533;&#65533;&#65533;&#65533;&#65533;&#65533;&#65533;): 
// Alt, Ctrl, Shift, Esc, Return, Space, End, Home, Back, Tab, PgDn, PgUp
// Left, Right, Up, Down, Insert, Del, Plus, Minus, Mul, Div, Comma, Period
// A .. Z  F1 .. F12

// &#65533;&#65533;&#65533;&#65533;&#65533;&#65533;&#65533; &#65533;&#65533;&#65533;&#65533;&#65533; &#65533;&#65533;&#65533;&#65533;&#65533;&#65533;&#65533;&#65533;&#65533;&#65533;&#65533; &#65533; &#65533; &#65533;&#65533;&#65533;&#65533;&#65533;&#65533;&#65533; &#65533;&#65533;&#65533;&#65533;. &#65533;&#65533;&#65533;&#65533;&#65533;&#65533; &#65533;&#65533;&#65533;&#65533;&#65533;&#65533;&#65533;&#65533;&#65533;&#65533;, &#65533;&#65533;&#65533; &#65533;&#65533;&#65533; &#65533;&#65533;&#65533;&#65533; &#65533;&#65533; &#65533;&#65533;&#65533;&#65533;&#65533;&#65533;&#65533;&#65533; &#65533;&#65533;
// &#65533;&#65533;&#65533;&#65533;&#65533;&#65533;&#65533;&#65533;&#65533;&#65533;&#65533; &#65533;&#65533;&#65533;&#65533;&#65533;&#65533;&#65533;&#65533; (&#65533;&#65533;&#65533;&#65533;&#65533;&#65533;&#65533;&#65533; &#65533;&#65533;&#65533;&#65533;&#65533;&#65533;&#65533;&#65533;&#65533;&#65533;&#65533;&#65533;&#65533;&#65533;&#65533; &#65533;&#65533;&#65533;&#65533;&#65533;&#65533;&#65533;&#65533; &#65533;&#65533;&#65533;&#65533;&#65533; &#65533;&#65533;&#65533;&#65533;&#65533;&#65533;&#65533; &#65533;&#65533;&#65533;&#65533;).
// &#65533;&#65533;&#65533;&#65533;&#65533;&#65533; &#65533;&#65533;&#65533;&#65533; &#65533;&#65533;&#65533;&#65533;&#65533; &#65533;&#65533;&#65533;&#65533;&#65533;&#65533;&#65533;&#65533; &#65533; Alt, Ctrl &#65533; Shift, &#65533;&#65533; &#65533;&#65533; &#65533; &#65533;&#65533;&#65533;&#65533;&#65533;&#65533;&#65533; &#65533;&#65533;&#65533;&#65533;&#65533;&#65533;&#65533;&#65533;&#65533; &#65533;&#65533;&#65533; &#65533;&#65533;&#65533;&#65533;&#65533;&#65533;&#65533;&#65533; &#65533;&#65533;&#65533;&#65533;.
// &#65533;&#65533;&#65533;&#65533;&#65533;&#65533;&#65533;&#65533;&#65533;&#65533;&#65533;&#65533;&#65533;&#65533; &#65533;&#65533;&#65533;&#65533;&#65533;&#65533; &#65533;&#65533;&#65533;&#65533;:
// MouseL, MouseR, MouseM, MouseX1, MouseX2, MouseDblClk
// (&#65533;&#65533;&#65533;&#65533;&#65533;, &#65533;&#65533;&#65533;&#65533;&#65533;&#65533;, &#65533;&#65533;&#65533;&#65533;&#65533;&#65533;&#65533; [&#65533;&#65533;&#65533;&#65533;&#65533;], &#65533;&#65533;&#65533;&#65533;&#65533;&#65533;&#65533;&#65533;&#65533;&#65533;&#65533;&#65533;&#65533;&#65533; &#65533;&#65533;&#65533;&#65533;&#65533;&#65533; 1 &#65533; 2, &#65533;&#65533;&#65533;&#65533;&#65533;&#65533;&#65533; &#65533;&#65533;&#65533;&#65533;&#65533;&#65533; &#65533;&#65533;&#65533;&#65533;&#65533; &#65533;&#65533;&#65533;&#65533;&#65533;&#65533;&#65533;)
// &#65533;&#65533; &#65533;&#65533;&#65533;&#65533;&#65533;&#65533;&#65533;&#65533;&#65533; &#65533;&#65533;&#65533;&#65533;&#65533;&#65533;&#65533;&#65533; &#65533;&#65533;&#65533;&#65533;&#65533;&#65533;&#65533;&#65533;&#65533;&#65533;, &#65533;&#65533;&#65533; MouseL &#65533;&#65533;&#65533;&#65533;&#65533; &#65533;&#65533;&#65533;&#65533;&#65533; &#65533;&#65533;&#65533;&#65533;&#65533;&#65533;&#65533; &#65533;&#65533;&#65533;&#65533;&#65533;&#65533;&#65533;&#65533;&#65533;, &#65533;&#65533;&#65533; MouseDblClk.

// &#65533;&#65533;&#65533;&#65533;&#65533;&#65533;&#65533;&#65533;&#65533;&#65533;&#65533;&#65533;&#65533;&#65533;&#65533;&#65533; (&#65533;&#65533;&#65533;&#65533;&#65533;&#65533;&#65533; // &#65533; &#65533;&#65533;&#65533;&#65533;&#65533;&#65533;) &#65533;&#65533;&#65533;&#65533;&#65533;&#65533;&#65533;&#65533;&#65533; &#65533;&#65533;&#65533;&#65533;&#65533;&#65533;, &#65533;&#65533;&#65533;&#65533;&#65533; &#65533;&#65533;&#65533;&#65533;&#65533;&#65533;&#65533;&#65533;&#65533;&#65533; &#65533;&#65533;&#65533;&#65533;&#65533;&#65533;&#65533;&#65533;&#65533;&#65533; &#65533;&#65533;&#65533;&#65533;&#65533;&#65533; JPEGView &#65533;&#65533; Esc &#65533;&#65533;&#65533; &#65533;&#65533;&#65533;&#65533;&#65533;&#65533;&#65533;&#65533; &#65533;&#65533;&#65533; &#65533;&#65533;&#65533;&#65533;&#65533;&#65533;&#65533;&#65533;
//Esc			IDM_EXIT
PgDn			IDM_NEXT
Right			IDM_NEXT
Space			IDM_NEXT
Left			IDM_PREV
PgUp			IDM_PREV
Back			IDM_PREV
Ctrl+Left		IDM_TOGGLE
Ctrl+Right		IDM_TOGGLE
Home			IDM_FIRST
End			IDM_LAST
Del			IDM_MOVE_TO_RECYCLE_BIN_CONFIRM
Plus			IDM_ZOOM_INC
Ctrl+Shift+Plus		IDM_CONTRAST_CORRECTION_INC
Ctrl+Alt+Plus		IDM_COLOR_CORRECTION_INC
Ctrl+Plus		IDM_CONTRAST_INC
Shift+Plus		IDM_GAMMA_INC
Alt+Plus		IDM_SHARPEN_INC
Minus			IDM_ZOOM_DEC
Ctrl+Shift+Minus	IDM_CONTRAST_CORRECTION_DEC
Ctrl+Alt+Minus		IDM_COLOR_CORRECTION_DEC
Ctrl+Minus		IDM_CONTRAST_DEC
Shift+Minus		IDM_GAMMA_DEC
Alt+Minus		IDM_SHARPEN_DEC
F2			IDM_SHOW_FILEINFO
Ctrl+F2			IDM_SHOW_FILENAME
F3			IDM_TOGGLE_RESAMPLING_QUALITY
F4			IDM_KEEP_PARAMETERS
F5			IDM_AUTO_CORRECTION
Shift+F5		IDM_AUTO_CORRECTION_SECTION
F6			IDM_LDC
Shift+Ctrl+F6		IDM_LDC_HIGHLIGHTS_INC
Ctrl+F6			IDM_LDC_SHADOWS_INC
Alt+Shift+F6		IDM_LDC_HIGHLIGHTS_DEC
Alt+F6			IDM_LDC_SHADOWS_DEC
F7			IDM_LOOP_FOLDER
F8			IDM_LOOP_RECURSIVELY
F9			IDM_LOOP_SIBLINGS
F11			IDM_FULL_SCREEN_MODE
Ctrl+F11		IDM_FIT_WINDOW_TO_IMAGE
F12			IDM_SPAN_SCREENS
Ctrl+F12		IDM_TOGGLE_MONITOR
Div			IDM_TOGGLE_FIT_TO_SCREEN_100_PERCENTS
Return			IDM_FIT_TO_SCREEN
Ctrl+Return		IDM_FILL_WITH_CROP
Alt+Down		IDM_ROTATE_90
Alt+Up			IDM_ROTATE_270
Shift+Up		IDM_PAN_UP
Shift+Down		IDM_PAN_DOWN
Shift+Left		IDM_PAN_LEFT
Shift+Right		IDM_PAN_RIGHT
Ctrl+Down		IDM_ZOOM_DEC
Ctrl+Up			IDM_ZOOM_INC
Ctrl+A			IDM_EXCHANGE_PROC_PARAMS
Ctrl+C			IDM_COPY
C			IDM_SORT_CREATION_DATE
Ctrl+N			IDM_SHOW_NAVPANEL
N			IDM_SORT_NAME
Ctrl+M			IDM_MARK_FOR_TOGGLE
Ctrl+Shift+M		IDM_TOUCH_IMAGE
M			IDM_SORT_MOD_DATE
Z			IDM_SORT_RANDOM
Ctrl+S			IDM_SAVE_ALLOW_NO_PROMPT
Ctrl+Shift+S		IDM_SAVE_SCREEN
S			IDM_SAVE_PARAM_DB
D			IDM_CLEAR_PARAM_DB
Ctrl+Shift+E		IDM_TOUCH_IMAGE_EXIF
Ctrl+O			IDM_OPEN
Ctrl+P			IDM_PRINT
Ctrl+R			IDM_RELOAD
Alt+R                   IDM_SLIDESHOW_RESUME
Ctrl+X			IDM_COPY_FULL
Ctrl+V			IDM_PASTE
Ctrl+L			IDM_LANDSCAPE_MODE
R			IDM_ROTATE_90_LOSSLESS_CONFIRM
T			IDM_ROTATE_270_LOSSLESS_CONFIRM
</file>

<file path=JPEGViewPortable/App/JPEGView/strings_bel.txt>&#65279;// This file must be encoded with UTF-8 (e.g. with Windows Notepad)
// Filename is 'strings_%languagecode%.txt' where %languagecode% is the ISO 639 language code e.g. 'fr' for French
// Format is: English string<tab>Translated string<newline>
// Translation=U&#322;adzimir Panada
Contrast	&#1050;&#1072;&#1085;&#1090;&#1088;&#1072;&#1089;&#1090;
Brightness	&#1071;&#1088;&#1082;&#1072;&#1089;&#1100;&#1094;&#1100;
Sharpen	&#1042;&#1086;&#1089;&#1090;&#1088;&#1072;&#1089;&#1100;&#1094;&#1100;
Lighten Shadows	&#1062;&#1077;&#1085;&#1100;
Darken Highlights	&#1057;&#1100;&#1074;&#1103;&#1090;&#1083;&#1086;
Deep Shadows	&#1043;&#1083;&#1099;&#1073;&#1086;&#1082;&#1110; &#1094;&#1077;&#1085;&#1100;
Color Correction	&#1050;&#1072;&#1088;&#1101;&#1082;&#1094;&#1099;&#1103; &#1082;&#1086;&#1083;&#1077;&#1088;&#1091;
Contrast Correction	&#1050;&#1072;&#1088;&#1101;&#1082;&#1094;&#1099;&#1103; &#1082;&#1072;&#1085;&#1090;&#1088;&#1072;&#1089;&#1090;&#1091;
Parameter DB:	&#1041;&#1072;&#1079;&#1072; &#1079;&#1100;&#1074;&#1077;&#1089;&#1090;&#1072;&#1082; &#1087;&#1072;&#1088;&#1072;&#1084;&#1077;&#1090;&#1088;&#1072;&#1118;:
Save to	&#1079;&#1072;&#1093;&#1072;&#1074;&#1072;&#1094;&#1100; &#1091;
Remove from	&#1074;&#1099;&#1076;&#1072;&#1083;&#1110;&#1094;&#1100; &#1079;
Rename:	&#1055;&#1077;&#1088;&#1072;&#1081;&#1084;&#1077;&#1085;&#1072;&#1074;&#1072;&#1094;&#1100;:
No file or folder name was provided as command line parameter!	&#1059; &#1082;&#1072;&#1084;&#1072;&#1085;&#1076;&#1099;&#1085;&#1084; &#1088;&#1072;&#1076;&#1082;&#1091; &#1085;&#1103;&#1084;&#1072; &#1085;&#1072;&#1079;&#1074;&#1099; &#1092;&#1072;&#1081;&#1083;&#1072; &#1094;&#1110; &#1090;&#1101;&#1095;&#1082;&#1110;!
To use JPEGView, associate JPG, JPEG and BMP files with JPEGView.	JPEGView &#1090;&#1088;&#1101;&#1073;&#1072; &#1072;&#1089;&#1072;&#1094;&#1099;&#1103;&#1074;&#1072;&#1094;&#1100; &#1079; &#1092;&#1072;&#1081;&#1083;&#1072;&#1084;&#1110; JPG, JPEG &#1110; BMP.
Press ESC to exit...	&#1053;&#1072;&#1094;&#1110;&#1089;&#1085;&#1091;&#1094;&#1100; ESC &#1076;&#1083;&#1103; &#1074;&#1099;&#1093;&#1072;&#1076;&#1091;...
The file '%s' could not be read!	&#1060;&#1072;&#1081;&#1083; '%s' &#1085;&#1077;&#1095;&#1099;&#1090;&#1101;&#1083;&#1100;&#1085;&#1099;!
The file '%s' does not contain a list of file names!	&#1059; &#1092;&#1072;&#1081;&#1083;&#1077; '%s' &#1085;&#1103;&#1084;&#1072; &#1089;&#1100;&#1087;&#1110;&#1089;&#1091; &#1085;&#1072;&#1079;&#1074;&#1072;&#1118; &#1092;&#1072;&#1081;&#1083;&#1072;&#1118;!
The directory '%s' does not contain any image files!	&#1059; &#1090;&#1101;&#1095;&#1094;&#1099; '%s' &#1085;&#1103;&#1084;&#1072; &#1092;&#1072;&#1081;&#1083;&#1072;&#1118; &#1074;&#1099;&#1103;&#1074;&#1072;&#1118;!
Press any key to search the subdirectories for image files.	&#1053;&#1072;&#1094;&#1110;&#1089;&#1085;&#1091;&#1094;&#1100; &#1083;&#1102;&#1073;&#1091;&#1102; &#1082;&#1085;&#1086;&#1087;&#1082;&#1091; &#1076;&#1083;&#1103; &#1087;&#1086;&#1096;&#1091;&#1082;&#1091; &#1092;&#1072;&#1081;&#1083;&#1072;&#1118; &#1074;&#1099;&#1103;&#1074;&#1072;&#1118; &#1074;&#1072; &#1118;&#1082;&#1083;&#1072;&#1076;&#1079;&#1077;&#1085;&#1099;&#1093; &#1090;&#1101;&#1095;&#1082;&#1072;&#1093;.
JPEGView Help	&#1044;&#1072;&#1074;&#1077;&#1076;&#1082;&#1072; JPEGView
Current image	&#1040;&#1073; &#1074;&#1099;&#1103;&#1074;&#1077;
Close help text display / Close JPEGView	&#1047;&#1072;&#1082;&#1088;&#1099;&#1094;&#1100; &#1076;&#1072;&#1074;&#1077;&#1076;&#1082;&#1091;/JPEGView
Show/hide this help text	&#1055;&#1072;&#1082;&#1072;&#1079;&#1072;&#1094;&#1100;/&#1089;&#1093;&#1072;&#1074;&#1072;&#1094;&#1100; &#1076;&#1072;&#1074;&#1077;&#1076;&#1082;&#1091;
Show/hide picture information (EXIF data)	&#1055;&#1072;&#1082;&#1072;&#1079;&#1072;&#1094;&#1100;/&#1089;&#1093;&#1072;&#1074;&#1072;&#1094;&#1100; &#1079;&#1100;&#1074;&#1077;&#1089;&#1090;&#1082;&#1110; &#1087;&#1088;&#1072; &#1074;&#1099;&#1103;&#1074;&#1091; (&#1110;&#1085;&#1092;&#1072;&#1088;&#1084;&#1072;&#1094;&#1099;&#1102; EXIF)
Show/hide file name	&#1055;&#1072;&#1082;&#1072;&#1079;&#1072;&#1094;&#1100;/&#1089;&#1093;&#1072;&#1074;&#1072;&#1094;&#1100; &#1096;&#1083;&#1103;&#1093; &#1110; &#1085;&#1072;&#1079;&#1074;&#1091; &#1092;&#1072;&#1081;&#1083;&#1072;
Enable/disable high quality resampling	&#1056;&#1101;&#1089;&#1101;&#1084;&#1087;&#1083;&#1110;&#1085;&#1075; &#1074;&#1099;&#1089;&#1086;&#1082;&#1072;&#1081; &#1103;&#1082;&#1072;&#1089;&#1100;&#1094;&#1110;
Enable/disable keeping of geometry related (zoom/pan/rotation)	&#1053;&#1072; &#1118;&#1079;&#1086;&#1088; &#1075;&#1101;&#1090;&#1072;&#1081; &#1074;&#1099;&#1103;&#1074;&#1099; &#1090;&#1088;&#1072;&#1085;&#1089;&#1092;&#1072;&#1088;&#1084;&#1072;&#1074;&#1072;&#1094;&#1100;
and image processing (brightness/contrast/sharpen) parameters between images	&#1110; &#1072;&#1087;&#1088;&#1072;&#1094;&#1072;&#1074;&#1072;&#1094;&#1100; &#1085;&#1072;&#1089;&#1090;&#1091;&#1087;&#1085;&#1099;&#1103;
Enable/disable automatic contrast correction (histogram equalization)	&#1040;&#1118;&#1090;&#1072;&#1082;&#1072;&#1088;&#1101;&#1082;&#1094;&#1099;&#1103; &#1082;&#1072;&#1085;&#1090;&#1088;&#1072;&#1089;&#1090;&#1091; (&#1085;&#1072;&#1088;&#1084;&#1072;&#1074;&#1072;&#1085;&#1100;&#1085;&#1077; &#1075;&#1110;&#1089;&#1090;&#1072;&#1075;&#1088;&#1072;&#1084;&#1099;)
Apply auto contrast correction using only visible section of image	&#1040;&#1118;&#1090;&#1072;&#1082;&#1072;&#1088;&#1101;&#1082;&#1094;&#1099;&#1103; &#1082;&#1072;&#1085;&#1090;&#1088;&#1072;&#1089;&#1090;&#1091; &#1090;&#1086;&#1083;&#1100;&#1082;&#1110; &#1076;&#1083;&#1103; &#1073;&#1072;&#1095;&#1085;&#1072;&#1081; &#1095;&#1072;&#1089;&#1090;&#1082;&#1110; &#1074;&#1099;&#1103;&#1074;&#1099;
Enable/disable automatic density correction (local brightness correction)	&#1040;&#1118;&#1090;&#1072;&#1082;&#1072;&#1088;&#1101;&#1082;&#1094;&#1099;&#1103; &#1096;&#1095;&#1099;&#1083;&#1100;&#1085;&#1072;&#1089;&#1100;&#1094;&#1110; (&#1083;&#1072;&#1082;&#1072;&#1083;&#1100;&#1085;&#1072;&#1103; &#1079;&#1100;&#1084;&#1077;&#1085;&#1072; &#1103;&#1088;&#1082;&#1072;&#1089;&#1100;&#1094;&#1110;)
Increase/decrease lightening of shadows (LDC must be on)	&#1052;&#1072;&#1094;&#1085;&#1077;&#1081;/&#1089;&#1083;&#1072;&#1073;&#1077;&#1081; &#1074;&#1099;&#1089;&#1100;&#1074;&#1103;&#1090;&#1083;&#1103;&#1094;&#1100; &#1094;&#1077;&#1085;&#1100; (&#1087;&#1088;&#1099; &#1072;&#1118;&#1090;&#1072;&#1082;&#1072;&#1088;&#1101;&#1082;&#1094;&#1099;&#1110; &#1096;&#1095;&#1099;&#1083;&#1100;&#1085;&#1072;&#1089;&#1100;&#1094;&#1110;)
Increase/decrease darkening of highlights (LDC must be on)	&#1052;&#1072;&#1094;&#1085;&#1077;&#1081;/&#1089;&#1083;&#1072;&#1073;&#1077;&#1081; &#1087;&#1088;&#1099;&#1094;&#1103;&#1084;&#1085;&#1103;&#1094;&#1100; &#1089;&#1100;&#1074;&#1103;&#1090;&#1083;&#1086; (&#1087;&#1088;&#1099; &#1072;&#1118;&#1090;&#1072;&#1082;&#1072;&#1088;&#1101;&#1082;&#1094;&#1099;&#1110; &#1096;&#1095;&#1099;&#1083;&#1100;&#1085;&#1072;&#1089;&#1100;&#1094;&#1110;)
Loop through files in current folder	&#1050;&#1086;&#1083;&#1072;&#1074;&#1099; &#1087;&#1088;&#1072;&#1075;&#1083;&#1103;&#1076; &#1092;&#1072;&#1081;&#1083;&#1072;&#1118; &#1091; &#1072;&#1073;&#1088;&#1072;&#1085;&#1072;&#1081; &#1090;&#1101;&#1095;&#1094;&#1099;
Loop through files in current directory and all subfolders	&#1050;&#1086;&#1083;&#1072;&#1074;&#1099; &#1087;&#1088;&#1072;&#1075;&#1083;&#1103;&#1076; &#1092;&#1072;&#1081;&#1083;&#1072;&#1118; &#1091; &#1072;&#1073;&#1088;&#1072;&#1085;&#1072;&#1081; &#1090;&#1101;&#1095;&#1094;&#1099; &#1110; &#1074;&#1072; &#1118;&#1082;&#1083;&#1072;&#1076;&#1079;&#1077;&#1085;&#1099;&#1093; &#1091; &#1103;&#1077;
Loop through files in current directory and all sibling folders (folders on same level)	&#1050;&#1086;&#1083;&#1072;&#1074;&#1099; &#1087;&#1088;&#1072;&#1075;&#1083;&#1103;&#1076; &#1092;&#1072;&#1081;&#1083;&#1072;&#1118; &#1091; &#1072;&#1073;&#1088;&#1072;&#1085;&#1072;&#1081; &#1090;&#1101;&#1095;&#1094;&#1099; &#1076;&#1099; &#1110;&#1085;&#1096;&#1099;&#1093; &#1085;&#1072; &#1075;&#1101;&#1090;&#1099;&#1084; &#1091;&#1079;&#1088;&#1086;&#1118;&#1085;&#1110;
Maximize/restore to/from virtual desktop (only for multi-monitor systems)	&#1062;&#1072;&#1083;&#1082;&#1072;&#1084;/&#1095;&#1072;&#1089;&#1090;&#1082;&#1086;&#1074;&#1072; &#1079;&#1072;&#1085;&#1103;&#1094;&#1100; &#1074;&#1110;&#1088;&#1090;&#1091;&#1072;&#1083;&#1100;&#1085;&#1099; &#1087;&#1088;&#1072;&#1094;&#1086;&#1118;&#1085;&#1099; &#1089;&#1090;&#1086;&#1083; (&#1091; &#1096;&#1084;&#1072;&#1090;&#1084;&#1072;&#1085;&#1110;&#1090;&#1086;&#1088;&#1085;&#1072;&#1081; &#1089;&#1110;&#1089;&#1090;&#1101;&#1084;&#1077;)
Copy screen to clipboard/ Copy processed full size image to clipboard	&#1050;&#1072;&#1087;&#1110;&#1088;&#1072;&#1074;&#1072;&#1094;&#1100; &#1091; &#1073;&#1091;&#1092;&#1077;&#1088; &#1072;&#1073;&#1084;&#1077;&#1085;&#1091; &#1074;&#1099;&#1103;&#1074;&#1091; &#1079; &#1101;&#1082;&#1088;&#1072;&#1085;&#1091;/&#1072;&#1087;&#1088;&#1072;&#1094;&#1072;&#1074;&#1072;&#1085;&#1091;&#1102; &#1074;&#1099;&#1103;&#1074;&#1091; &#1087;&#1086;&#1118;&#1085;&#1072;&#1075;&#1072; &#1087;&#1072;&#1084;&#1077;&#1088;&#1091;
Open new image or slideshow file	&#1040;&#1076;&#1082;&#1088;&#1099;&#1094;&#1100; &#1085;&#1086;&#1074;&#1091;&#1102; &#1074;&#1099;&#1103;&#1074;&#1091; &#1094;&#1110; &#1089;&#1083;&#1072;&#1081;&#1076;&#1096;&#1086;&#1118;
Save processed image to JPEG file (original size)	&#1047;&#1072;&#1093;&#1072;&#1074;&#1072;&#1094;&#1100; &#1072;&#1087;&#1088;&#1072;&#1094;&#1072;&#1074;&#1072;&#1085;&#1091;&#1102; &#1074;&#1099;&#1103;&#1074;&#1091; &#1103;&#1082; &#1092;&#1072;&#1081;&#1083; JPEG &#1087;&#1086;&#1118;&#1085;&#1072;&#1075;&#1072; &#1087;&#1072;&#1084;&#1077;&#1088;&#1091;
Save (%s)/ delete (%s) image processing parameters in/from parameter DB	&#1047;&#1072;&#1093;&#1072;&#1074;&#1072;&#1094;&#1100; &#1091; &#1073;&#1072;&#1079;&#1077; &#1079;&#1100;&#1074;&#1077;&#1089;&#1090;&#1072;&#1082; (%s)/&#1074;&#1099;&#1076;&#1072;&#1083;&#1110;&#1094;&#1100; &#1079; &#1073;&#1072;&#1079;&#1099; &#1079;&#1100;&#1074;&#1077;&#1089;&#1090;&#1072;&#1082; (%s) &#1087;&#1072;&#1088;&#1072;&#1084;&#1077;&#1090;&#1088;&#1099; &#1072;&#1087;&#1088;&#1072;&#1094;&#1086;&#1118;&#1082;&#1110; &#1074;&#1099;&#1103;&#1074;&#1099;
Sort images by creation date, resp. modification date, resp. file name	&#1055;&#1072;&#1088;&#1072;&#1076;&#1082;&#1072;&#1074;&#1072;&#1094;&#1100; &#1092;&#1072;&#1081;&#1083;&#1099; &#1087;&#1072;&#1074;&#1086;&#1076;&#1083;&#1077; &#1076;&#1072;&#1090;&#1099; &#1089;&#1090;&#1074;&#1072;&#1088;&#1101;&#1085;&#1100;&#1085;&#1103; (C)/&#1076;&#1072;&#1090;&#1099; &#1084;&#1072;&#1076;&#1099;&#1092;&#1110;&#1082;&#1072;&#1094;&#1099;&#1110; (M)/&#1085;&#1072;&#1079;&#1074;&#1099; (N)/&#1074;&#1099;&#1087;&#1072;&#1076;&#1082;&#1086;&#1074;&#1072; (Z)
Goto previous image	&#1055;&#1072;&#1087;&#1103;&#1088;&#1101;&#1076;&#1085;&#1103;&#1103; &#1074;&#1099;&#1103;&#1074;&#1072;
Goto next image	&#1053;&#1072;&#1089;&#1090;&#1091;&#1087;&#1085;&#1072;&#1103; &#1074;&#1099;&#1103;&#1074;&#1072;
PgUp or Left	PgUp &#1094;&#1110; &#1089;&#1090;&#1088;&#1101;&#1083;&#1082;&#1072; &#1118;&#1083;&#1077;&#1074;&#1072;
PgDn or Right	PgDn &#1094;&#1110; &#1089;&#1090;&#1088;&#1101;&#1083;&#1082;&#1072; &#1118;&#1087;&#1088;&#1072;&#1074;&#1072;
Goto first/last image of current folder (using sort order as defined)	&#1055;&#1077;&#1088;&#1072;&#1093;&#1086;&#1076; &#1076;&#1072; &#1087;&#1077;&#1088;&#1096;&#1072;&#1081;/&#1072;&#1087;&#1086;&#1096;&#1085;&#1103;&#1081; (&#1087;&#1072;&#1074;&#1086;&#1076;&#1083;&#1077; &#1089;&#1072;&#1088;&#1094;&#1110;&#1088;&#1086;&#1118;&#1082;&#1110;) &#1074;&#1099;&#1103;&#1074;&#1099; &#1118; &#1090;&#1101;&#1095;&#1094;&#1099;
Increase/decrease brightness	&#1055;&#1072;&#1074;&#1103;&#1083;&#1110;&#1095;&#1099;&#1094;&#1100;/&#1079;&#1100;&#1084;&#1077;&#1085;&#1100;&#1096;&#1099;&#1094;&#1100; &#1103;&#1088;&#1082;&#1072;&#1089;&#1100;&#1094;&#1100;
Increase/decrease contrast	&#1055;&#1072;&#1074;&#1103;&#1083;&#1110;&#1095;&#1099;&#1094;&#1100;/&#1079;&#1100;&#1084;&#1077;&#1085;&#1100;&#1096;&#1099;&#1094;&#1100; &#1082;&#1072;&#1085;&#1090;&#1088;&#1072;&#1089;&#1090;
Increase/decrease sharpness	&#1055;&#1072;&#1074;&#1103;&#1083;&#1110;&#1095;&#1099;&#1094;&#1100;/&#1079;&#1100;&#1084;&#1077;&#1085;&#1100;&#1096;&#1099;&#1094;&#1100; &#1074;&#1086;&#1089;&#1090;&#1088;&#1072;&#1089;&#1100;&#1094;&#1100;
Increase/decrease auto color cast correction amount	&#1059;&#1079;&#1084;&#1072;&#1094;&#1085;&#1110;&#1094;&#1100;/&#1072;&#1089;&#1083;&#1072;&#1073;&#1110;&#1094;&#1100; &#1072;&#1118;&#1090;&#1072;&#1082;&#1072;&#1088;&#1101;&#1082;&#1094;&#1099;&#1102; &#1082;&#1086;&#1083;&#1077;&#1088;&#1091;
Increase/decrease auto contrast correction amount	&#1059;&#1079;&#1084;&#1072;&#1094;&#1085;&#1110;&#1094;&#1100;/&#1072;&#1089;&#1083;&#1072;&#1073;&#1110;&#1094;&#1100; &#1072;&#1118;&#1090;&#1072;&#1082;&#1072;&#1088;&#1101;&#1082;&#1094;&#1099;&#1102; &#1082;&#1072;&#1085;&#1090;&#1088;&#1072;&#1089;&#1090;&#1091;
Enable/disable landscape picture enhancement mode	&#1056;&#1101;&#1078;&#1099;&#1084; &#1087;&#1072;&#1083;&#1103;&#1087;&#1096;&#1101;&#1085;&#1100;&#1085;&#1103; &#1074;&#1099;&#1103;&#1074;&#1099;
Slide show with timeout of n seconds (ESC to stop)	&#1057;&#1083;&#1072;&#1081;&#1076;&#1096;&#1086;&#1118; &#1079; &#1079;&#1072;&#1090;&#1088;&#1099;&#1084;&#1082;&#1072;&#1081; n &#1089;&#1077;&#1082;. (n - &#1082;&#1085;&#1086;&#1087;&#1082;&#1072; &#1072;&#1076; 1 &#1076;&#1072; 9). Esc - &#1089;&#1090;&#1086;&#1087;
Set timeout to n/10 sec, respectively n/100 sec (Ctrl+Shift)	&#1057;&#1083;&#1072;&#1081;&#1076;&#1096;&#1086;&#1118; &#1079; &#1079;&#1072;&#1090;&#1088;&#1099;&#1084;&#1082;&#1072;&#1081; &#1072;&#1076; n/10 &#1089;&#1077;&#1082;. &#1076;&#1072; n/100 &#1089;&#1077;&#1082;. (n - Ctrl+Shift+&#1082;&#1085;&#1086;&#1087;&#1082;&#1072; &#1072;&#1076; 1 &#1076;&#1072; 9). Esc - &#1089;&#1090;&#1086;&#1087;
Rotate image and fit to screen	&#1055;&#1072;&#1074;&#1103;&#1088;&#1085;&#1091;&#1094;&#1100; &#1074;&#1099;&#1103;&#1074;&#1091; &#1079; &#1076;&#1072;&#1087;&#1072;&#1089;&#1072;&#1074;&#1072;&#1085;&#1100;&#1085;&#1077;&#1084; &#1076;&#1072; &#1101;&#1082;&#1088;&#1072;&#1085;&#1091;
Fit image to screen	&#1044;&#1072;&#1087;&#1072;&#1089;&#1072;&#1074;&#1072;&#1094;&#1100; &#1074;&#1099;&#1103;&#1074;&#1091; &#1076;&#1072; &#1101;&#1082;&#1088;&#1072;&#1085;&#1091;
Zoom 1:1 (100 %)	&#1052;&#1072;&#1096;&#1090;&#1072;&#1073; 1:1 (100%)
Zoom in (%s)/Zoom out (%s)	&#1055;&#1072;&#1074;&#1103;&#1083;&#1110;&#1095;&#1099;&#1094;&#1100; (%s)/&#1079;&#1100;&#1084;&#1077;&#1085;&#1100;&#1096;&#1099;&#1094;&#1100; (%s)
Zoom in/out image	&#1055;&#1072;&#1074;&#1103;&#1083;&#1110;&#1095;&#1099;&#1094;&#1100;/&#1079;&#1100;&#1084;&#1077;&#1085;&#1100;&#1096;&#1099;&#1094;&#1100;
Pan image	&#1056;&#1091;&#1093;&#1072;&#1094;&#1100; &#1087;&#1072;&#1074;&#1103;&#1083;&#1110;&#1095;&#1072;&#1085;&#1091;&#1102; &#1074;&#1099;&#1103;&#1074;&#1091;
Crop image	&#1042;&#1099;&#1083;&#1091;&#1095;&#1099;&#1094;&#1100; &#1095;&#1072;&#1089;&#1090;&#1082;&#1091; &#1074;&#1099;&#1103;&#1074;&#1099;
Next image	&#1053;&#1072;&#1089;&#1090;&#1091;&#1087;&#1085;&#1072;&#1103; &#1074;&#1099;&#1103;&#1074;&#1072;
Previous image	&#1055;&#1072;&#1087;&#1103;&#1088;&#1101;&#1076;&#1085;&#1103;&#1103; &#1074;&#1099;&#1103;&#1074;&#1072;
up/down	&#1089;&#1090;&#1088;&#1101;&#1083;&#1082;&#1072; &#1118;&#1074;&#1077;&#1088;&#1093;/&#1091;&#1085;&#1110;&#1079;
Mouse wheel	&#1050;&#1086;&#1083;&#1072; &#1084;&#1099;&#1096;&#1082;&#1110;
Left mouse & drag	&#1050;&#1083;&#1110;&#1082; &#1110; &#1088;&#1091;&#1093; &#1084;&#1099;&#1096;&#1082;&#1110;
Ctrl + L mouse	Ctrl + &#1083;&#1077;&#1074;&#1072;&#1103; &#1082;&#1085;&#1086;&#1087;&#1082;&#1072; &#1084;&#1099;&#1096;&#1082;&#1110;
Forward mouse button	&#1050;&#1085;&#1086;&#1087;&#1082;&#1072; &#1084;&#1099;&#1096;&#1082;&#1110; "&#1085;&#1072;&#1087;&#1077;&#1088;&#1072;&#1076;"
Back mouse button	&#1050;&#1085;&#1086;&#1087;&#1082;&#1072; &#1084;&#1099;&#1096;&#1082;&#1110; "&#1085;&#1072;&#1079;&#1072;&#1076;"
Delete current file on disk permanently	&#1053;&#1077;&#1079;&#1074;&#1072;&#1088;&#1086;&#1090;&#1085;&#1072; &#1074;&#1099;&#1076;&#1072;&#1083;&#1110;&#1094;&#1100; &#1092;&#1072;&#1081;&#1083;
Rotate current file on disk lossless by 90 deg (W/H must be multiple of 16)	&#1055;&#1072;&#1074;&#1103;&#1088;&#1085;&#1091;&#1094;&#1100; &#1092;&#1072;&#1081;&#1083; &#1085;&#1072; &#1076;&#1099;&#1089;&#1082;&#1091; &#1085;&#1072; 90&#176;, &#1079;&#1072;&#1093;&#1072;&#1074;&#1072;&#1118;&#1096;&#1099; &#1103;&#1082;&#1072;&#1089;&#1100;&#1094;&#1100; (&#1064;/&#1042; &#1084;&#1091;&#1089;&#1103;&#1094;&#1100; &#1073;&#1099;&#1094;&#1100; &#1082;&#1088;&#1072;&#1090;&#1085;&#1099;&#1084;&#1110; 16)
Rotate current file on disk lossless by 270 deg (W/H must be multiple of 16)	&#1055;&#1072;&#1074;&#1103;&#1088;&#1085;&#1091;&#1094;&#1100; &#1092;&#1072;&#1081;&#1083; &#1085;&#1072; &#1076;&#1099;&#1089;&#1082;&#1091; &#1085;&#1072; -90&#176;, &#1079;&#1072;&#1093;&#1072;&#1074;&#1072;&#1118;&#1096;&#1099; &#1103;&#1082;&#1072;&#1089;&#1100;&#1094;&#1100; (&#1064;/&#1042; &#1084;&#1091;&#1089;&#1103;&#1094;&#1100; &#1073;&#1099;&#1094;&#1100; &#1082;&#1088;&#1072;&#1090;&#1085;&#1099;&#1084;&#1110; 16)
The file is read-only!	&#1043;&#1101;&#1090;&#1099; &#1092;&#1072;&#1081;&#1083; &#1090;&#1086;&#1083;&#1100;&#1082;&#1110; &#1076;&#1083;&#1103; &#1095;&#1099;&#1090;&#1072;&#1085;&#1100;&#1085;&#1103;!
Can't rename file	&#1053;&#1077;&#1084;&#1072;&#1075;&#1095;&#1099;&#1084;&#1072; &#1087;&#1077;&#1088;&#1072;&#1081;&#1084;&#1077;&#1085;&#1072;&#1074;&#1072;&#1094;&#1100; &#1092;&#1072;&#1081;&#1083;
New name contains backslash character!	&#1059; &#1085;&#1086;&#1074;&#1072;&#1081; &#1085;&#1072;&#1079;&#1100;&#1074;&#1077; &#1105;&#1089;&#1100;&#1094;&#1100; &#1079;&#1085;&#1072;&#1082; \ !
Renaming file failed!	&#1053;&#1077; &#1118;&#1076;&#1072;&#1083;&#1086;&#1089;&#1103; &#1087;&#1077;&#1088;&#1072;&#1081;&#1084;&#1077;&#1085;&#1072;&#1074;&#1072;&#1094;&#1100; &#1092;&#1072;&#1081;&#1083;!
Reason: 	&#1055;&#1088;&#1099;&#1095;&#1099;&#1085;&#1072;:
on	&#1090;&#1072;&#1082;
off	&#1085;&#1077;
Do you really want to save the following parameters as default to the INI file	&#1062;&#1110; &#1079;&#1072;&#1093;&#1072;&#1074;&#1072;&#1094;&#1100; &#1075;&#1101;&#1090;&#1099;&#1103; &#1085;&#1072;&#1083;&#1072;&#1076;&#1082;&#1110; &#1103;&#1082; &#1072;&#1089;&#1085;&#1086;&#1118;&#1085;&#1099;&#1103; &#1118; INI-&#1092;&#1072;&#1081;&#1083;&#1077;
Auto contrast and color correction: 	&#1040;&#1118;&#1090;&#1072;&#1082;&#1072;&#1088;&#1101;&#1082;&#1094;&#1099;&#1103; &#1082;&#1086;&#1083;&#1077;&#1088;&#1091; &#1110; &#1082;&#1072;&#1085;&#1090;&#1088;&#1072;&#1089;&#1090;&#1091;: 
Local density correction: 	&#1051;&#1072;&#1082;&#1072;&#1083;&#1100;&#1085;&#1072;&#1103; &#1082;&#1072;&#1088;&#1101;&#1082;&#1094;&#1099;&#1103; &#1096;&#1095;&#1099;&#1083;&#1100;&#1085;&#1072;&#1089;&#1100;&#1094;&#1110;: 
Order files by: 	&#1055;&#1072;&#1088;&#1072;&#1076;&#1082;&#1072;&#1074;&#1072;&#1094;&#1100; &#1092;&#1072;&#1081;&#1083;&#1099; &#1087;&#1072;&#1074;&#1086;&#1076;&#1077;: 
Creation date/time	&#1076;&#1072;&#1090;&#1099;/&#1095;&#1072;&#1089;&#1091; &#1089;&#1090;&#1074;&#1072;&#1088;&#1101;&#1085;&#1100;&#1085;&#1103;
Last modification date/time	&#1076;&#1072;&#1090;&#1099;/&#1095;&#1072;&#1089;&#1091; &#1084;&#1072;&#1076;&#1099;&#1092;&#1110;&#1082;&#1072;&#1094;&#1099;&#1110;
File name	&#1085;&#1072;&#1079;&#1074;&#1072;&#1118;
These values will override the values from the INI file located in the program folder of JPEGView!	&#1043;&#1101;&#1090;&#1099;&#1103; &#1085;&#1072;&#1083;&#1072;&#1076;&#1082;&#1110; &#1073;&#1091;&#1076;&#1091;&#1094;&#1100; &#1079;&#1072;&#1093;&#1072;&#1074;&#1072;&#1085;&#1099;&#1103; &#1118; INI-&#1092;&#1072;&#1081;&#1083;&#1077; JPEGView!
Confirm save default parameters	&#1055;&#1072;&#1094;&#1100;&#1074;&#1077;&#1088;&#1076;&#1079;&#1110;&#1094;&#1100; &#1079;&#1072;&#1093;&#1072;&#1074;&#1072;&#1085;&#1100;&#1085;&#1077; &#1072;&#1089;&#1085;&#1086;&#1118;&#1085;&#1099;&#1093; &#1087;&#1072;&#1088;&#1072;&#1084;&#1077;&#1090;&#1088;&#1072;&#1118;
Images	&#1042;&#1099;&#1103;&#1074;&#1099;
All Files	&#1059;&#1089;&#1077; &#1092;&#1072;&#1081;&#1083;&#1099;
Parameter DB file '%s' could not be opened!	&#1059; &#1073;&#1072;&#1079;&#1077; &#1079;&#1100;&#1074;&#1077;&#1089;&#1090;&#1072;&#1082; &#1085;&#1077; &#1072;&#1076;&#1082;&#1088;&#1099;&#1074;&#1072;&#1077;&#1094;&#1094;&#1072; &#1092;&#1072;&#1081;&#1083; &#1087;&#1072;&#1088;&#1072;&#1084;&#1077;&#1090;&#1088;&#1072;&#1118; '%s'!
Parameter DB file '%s' is not valid (invalid header)!	&#1059; &#1073;&#1072;&#1079;&#1077; &#1079;&#1100;&#1074;&#1077;&#1089;&#1090;&#1072;&#1082; &#1085;&#1103;&#1118;&#1078;&#1099;&#1074;&#1072;&#1083;&#1100;&#1085;&#1099; &#1092;&#1072;&#1081;&#1083; &#1087;&#1072;&#1088;&#1072;&#1084;&#1077;&#1090;&#1088;&#1072;&#1118; '%s' (&#1085;&#1077;&#1072;&#1076;&#1087;&#1072;&#1074;&#1077;&#1076;&#1085;&#1099; &#1079;&#1072;&#1075;&#1072;&#1083;&#1086;&#1074;&#1072;&#1082;)!
Cannot write to parameter DB file '%s'!	&#1060;&#1072;&#1081;&#1083; &#1087;&#1072;&#1088;&#1072;&#1084;&#1077;&#1090;&#1088;&#1072;&#1118; '%s' &#1085;&#1077; &#1079;&#1072;&#1087;&#1110;&#1089;&#1074;&#1072;&#1077;&#1094;&#1094;&#1072; &#1118; &#1073;&#1072;&#1079;&#1091; &#1079;&#1100;&#1074;&#1077;&#1089;&#1090;&#1072;&#1082;!
Cannot read from parameter DB file '%s'!	&#1059; &#1073;&#1072;&#1079;&#1077; &#1079;&#1100;&#1074;&#1077;&#1089;&#1090;&#1072;&#1082; &#1085;&#1077; &#1095;&#1099;&#1090;&#1072;&#1077;&#1094;&#1094;&#1072; &#1092;&#1072;&#1081;&#1083; &#1087;&#1072;&#1088;&#1072;&#1084;&#1077;&#1090;&#1088;&#1072;&#1118; '%s'!
Cannot read parameter DB file '%s' because it is too large!	&#1059; &#1073;&#1072;&#1079;&#1077; &#1079;&#1100;&#1074;&#1077;&#1089;&#1090;&#1072;&#1082; &#1085;&#1077; &#1095;&#1099;&#1090;&#1072;&#1077;&#1094;&#1094;&#1072; &#1092;&#1072;&#1081;&#1083; &#1087;&#1072;&#1088;&#1072;&#1084;&#1077;&#1090;&#1088;&#1072;&#1118; '%s' (&#1105;&#1085; &#1079;&#1072;&#1085;&#1072;&#1076;&#1090;&#1072; &#1074;&#1103;&#1083;&#1110;&#1082;&#1110;)!
The parameter DB file '%s' has been created by a newer version of JPEGView!	&#1060;&#1072;&#1081;&#1083; &#1087;&#1072;&#1088;&#1072;&#1084;&#1077;&#1090;&#1088;&#1072;&#1118; &#1091; &#1073;&#1072;&#1079;&#1077; &#1079;&#1100;&#1074;&#1077;&#1089;&#1090;&#1072;&#1082; '%s' &#1089;&#1090;&#1074;&#1086;&#1088;&#1072;&#1085;&#1099; &#1085;&#1072;&#1074;&#1077;&#1081;&#1096;&#1072;&#1081; &#1074;&#1077;&#1088;&#1089;&#1110;&#1103;&#1081; JPEGView!
The old parameter DB file '%s' could not be renamed during conversion to new format!	&#1059; &#1073;&#1072;&#1079;&#1077; &#1079;&#1100;&#1074;&#1077;&#1089;&#1090;&#1072;&#1082; &#1085;&#1077;&#1084;&#1072;&#1075;&#1095;&#1099;&#1084;&#1072; &#1087;&#1077;&#1088;&#1072;&#1081;&#1084;&#1077;&#1085;&#1072;&#1074;&#1072;&#1094;&#1100; &#1089;&#1090;&#1072;&#1088;&#1099; &#1092;&#1072;&#1081;&#1083; &#1087;&#1072;&#1088;&#1072;&#1084;&#1077;&#1090;&#1088;&#1072;&#1118; '%s' &#1087;&#1072;&#1076;&#1095;&#1072;&#1089; &#1082;&#1072;&#1085;&#1074;&#1077;&#1088;&#1090;&#1072;&#1094;&#1099;&#1110; &#1118; &#1085;&#1086;&#1074;&#1099; &#1092;&#1072;&#1088;&#1084;&#1072;&#1090;!
Parameter DB error	&#1055;&#1072;&#1084;&#1099;&#1083;&#1082;&#1072; &#1118; &#1087;&#1072;&#1088;&#1072;&#1084;&#1077;&#1090;&#1088;&#1099; &#1073;&#1072;&#1079;&#1099; &#1079;&#1100;&#1074;&#1077;&#1089;&#1090;&#1072;&#1082;
Error saving file	&#1055;&#1072;&#1084;&#1099;&#1083;&#1082;&#1072; &#1087;&#1088;&#1099; &#1079;&#1072;&#1093;&#1072;&#1074;&#1072;&#1085;&#1100;&#1085;&#1110; &#1092;&#1072;&#1081;&#1083;&#1072;
Error writing file to disk!	&#1055;&#1072;&#1084;&#1099;&#1083;&#1082;&#1072; &#1087;&#1072;&#1076;&#1095;&#1072;&#1089; &#1079;&#1072;&#1087;&#1110;&#1089;&#1091; &#1092;&#1072;&#1081;&#1083;&#1072; &#1085;&#1072; &#1076;&#1099;&#1089;&#1082;!
Confirm	&#1055;&#1072;&#1094;&#1100;&#1074;&#1077;&#1088;&#1076;&#1079;&#1110;&#1094;&#1100;
Do you really want to permanently delete the file %filename%?	&#1053;&#1077;&#1079;&#1074;&#1072;&#1088;&#1086;&#1090;&#1085;&#1072; &#1074;&#1099;&#1076;&#1072;&#1083;&#1110;&#1094;&#1100; &#1092;&#1072;&#1081;&#1083; %filename%?
Rotate the following file lossless by 90 deg?\n%filename%	&#1055;&#1072;&#1074;&#1103;&#1088;&#1085;&#1091;&#1094;&#1100; &#1075;&#1101;&#1090;&#1099; &#1092;&#1072;&#1081;&#1083;, &#1079;&#1072;&#1093;&#1072;&#1074;&#1072;&#1118;&#1096;&#1099; &#1103;&#1082;&#1072;&#1089;&#1100;&#1094;&#1100;, &#1085;&#1072; 90&#176;?\n%filename%
Rotate the following file lossless by 270 deg?\n%filename%	&#1055;&#1072;&#1074;&#1103;&#1088;&#1085;&#1091;&#1094;&#1100; &#1075;&#1101;&#1090;&#1099; &#1092;&#1072;&#1081;&#1083;, &#1079;&#1072;&#1093;&#1072;&#1074;&#1072;&#1118;&#1096;&#1099; &#1103;&#1082;&#1072;&#1089;&#1100;&#1094;&#1100;, &#1085;&#1072; -90&#176;?\n%filename%
Open image...	&#1040;&#1076;&#1082;&#1088;&#1099;&#1094;&#1100; &#1092;&#1072;&#1081;&#1083;...
Save processed image...	&#1047;&#1072;&#1093;&#1072;&#1074;&#1072;&#1094;&#1100; &#1072;&#1087;&#1088;&#1072;&#1094;&#1072;&#1074;&#1072;&#1085;&#1091;&#1102; &#1074;&#1099;&#1103;&#1074;&#1091;...
Reload image	&#1055;&#1077;&#1088;&#1072;&#1072;&#1076;&#1082;&#1088;&#1099;&#1094;&#1100;
Copy to clipboard	&#1050;&#1072;&#1087;&#1110;&#1088;&#1072;&#1074;&#1072;&#1094;&#1100; &#1074;&#1099;&#1103;&#1074;&#1091; &#1079; &#1101;&#1082;&#1088;&#1072;&#1085;&#1091;
Copy original size image	&#1050;&#1072;&#1087;&#1110;&#1088;&#1072;&#1074;&#1072;&#1094;&#1100; &#1074;&#1099;&#1103;&#1074;&#1091; &#1087;&#1086;&#1118;&#1085;&#1072;&#1075;&#1072; &#1087;&#1072;&#1084;&#1077;&#1088;&#1091;
Paste from clipboard	&#1059;&#1089;&#1090;&#1072;&#1074;&#1110;&#1094;&#1100;
Batch rename/copy...	&#1055;&#1077;&#1088;&#1072;&#1081;&#1084;&#1077;&#1085;&#1072;&#1074;&#1072;&#1094;&#1100;/&#1082;&#1072;&#1087;&#1110;&#1088;&#1072;&#1074;&#1072;&#1094;&#1100;...
Show picture info (EXIF)	&#1055;&#1072;&#1082;&#1072;&#1079;&#1072;&#1094;&#1100; &#1110;&#1085;&#1092;&#1072;&#1088;&#1084;&#1072;&#1094;&#1099;&#1102; EXIF
Show filename	&#1055;&#1072;&#1082;&#1072;&#1079;&#1072;&#1094;&#1100; &#1096;&#1083;&#1103;&#1093; &#1110; &#1085;&#1072;&#1079;&#1074;&#1091; &#1092;&#1072;&#1081;&#1083;&#1072;
Navigation	&#1055;&#1088;&#1072;&#1075;&#1083;&#1103;&#1076; &#1091; &#1084;&#1077;&#1078;&#1072;&#1093;
Loop folder	&#1090;&#1101;&#1095;&#1082;&#1110;
Loop recursively	&#1091;&#1082;&#1083;&#1072;&#1076;&#1079;&#1077;&#1085;&#1099;&#1093; &#1090;&#1101;&#1095;&#1072;&#1082;
Loop siblings	&#1090;&#1101;&#1095;&#1072;&#1082; &#1072;&#1076;&#1085;&#1072;&#1075;&#1086; &#1118;&#1079;&#1088;&#1086;&#1118;&#1085;&#1102;
Display order	&#1055;&#1072;&#1088;&#1072;&#1076;&#1082;&#1072;&#1074;&#1072;&#1094;&#1100; &#1092;&#1072;&#1081;&#1083;&#1099; &#1087;&#1072;&#1074;&#1086;&#1076;&#1083;&#1077;
Modification date	&#1076;&#1072;&#1090;&#1099; &#1084;&#1072;&#1076;&#1099;&#1092;&#1110;&#1082;&#1072;&#1094;&#1099;&#1110;
Creation date	&#1076;&#1072;&#1090;&#1099; &#1089;&#1090;&#1072;&#1074;&#1088;&#1101;&#1085;&#1100;&#1085;&#1103;
Play folder as slideshow/movie	&#1057;&#1083;&#1072;&#1081;&#1076;&#1096;&#1086;&#1118;/&#1092;&#1110;&#1083;&#1100;&#1084;
Slideshow	&#1057;&#1083;&#1072;&#1081;&#1076;&#1096;&#1086;&#1118;
Movie	&#1060;&#1110;&#1083;&#1100;&#1084;
Waiting time	&#1055;&#1088;&#1072;&#1079;
Stop slide show/movie	&#1057;&#1087;&#1099;&#1085;&#1110;&#1094;&#1100; &#1089;&#1083;&#1072;&#1081;&#1076;&#1096;&#1086;&#1118;/&#1092;&#1110;&#1083;&#1100;&#1084;
Rotate +90	&#1087;&#1072;&#1074;&#1072;&#1088;&#1086;&#1090; &#1085;&#1072; +90&#176;
Rotate -90	&#1087;&#1072;&#1074;&#1072;&#1088;&#1086;&#1090; &#1085;&#1072; -90&#176;
Auto correction	&#1040;&#1118;&#1090;&#1072;&#1082;&#1072;&#1088;&#1101;&#1082;&#1094;&#1099;&#1103; &#1082;&#1086;&#1083;&#1077;&#1088;&#1091; &#1110; &#1082;&#1072;&#1085;&#1090;&#1088;&#1072;&#1089;&#1090;&#1091;
Local density correction	&#1051;&#1072;&#1082;&#1072;&#1083;&#1100;&#1085;&#1072;&#1103; &#1082;&#1072;&#1088;&#1101;&#1082;&#1094;&#1099;&#1103; &#1096;&#1095;&#1099;&#1083;&#1100;&#1085;&#1072;&#1089;&#1100;&#1094;&#1110;
Keep parameters	&#1059;&#1078;&#1099;&#1074;&#1072;&#1094;&#1100; &#1087;&#1072;&#1088;&#1072;&#1084;&#1077;&#1090;&#1088;&#1099; &#1072;&#1087;&#1088;&#1072;&#1094;&#1086;&#1118;&#1082;&#1110; &#1085;&#1072;&#1076;&#1072;&#1083;&#1077;&#1081;
Set current parameters as default values...	&#1047;&#1072;&#1093;&#1072;&#1074;&#1072;&#1094;&#1100; &#1087;&#1072;&#1088;&#1072;&#1084;&#1077;&#1090;&#1088;&#1099; &#1072;&#1087;&#1088;&#1072;&#1094;&#1086;&#1118;&#1082;&#1110; &#1118; INI-&#1092;&#1072;&#1081;&#1083;&#1077;...
Save parameters to DB	&#1047;&#1072;&#1093;&#1072;&#1074;&#1072;&#1094;&#1100; &#1087;&#1072;&#1088;&#1072;&#1084;&#1077;&#1090;&#1088;&#1099; &#1072;&#1087;&#1088;&#1072;&#1094;&#1086;&#1118;&#1082;&#1110; &#1118; &#1073;&#1072;&#1079;&#1077; &#1079;&#1100;&#1074;&#1077;&#1089;&#1090;&#1072;&#1082;
Clear parameters from DB	&#1042;&#1099;&#1076;&#1072;&#1083;&#1110;&#1094;&#1100; &#1087;&#1072;&#1088;&#1072;&#1084;&#1077;&#1090;&#1088;&#1099; &#1072;&#1087;&#1088;&#1072;&#1094;&#1086;&#1118;&#1082;&#1110; &#1079; &#1073;&#1072;&#1079;&#1099; &#1079;&#1100;&#1074;&#1077;&#1089;&#1090;&#1072;&#1082;
Zoom	&#1052;&#1072;&#1096;&#1090;&#1072;&#1073;
Fit to screen	&#1076;&#1072;&#1087;&#1072;&#1089;&#1072;&#1074;&#1072;&#1094;&#1100;
Fill with crop	&#1079;&#1072;&#1087;&#1086;&#1118;&#1085;&#1110;&#1094;&#1100; &#1079; &#1072;&#1073;&#1088;&#1101;&#1079;&#1082;&#1072;&#1081;
Span all screens	&#1085;&#1072; &#1118;&#1089;&#1077; &#1101;&#1082;&#1088;&#1072;&#1085;&#1099;
Auto zoom mode	&#1040;&#1118;&#1090;&#1072;&#1084;&#1072;&#1090;&#1099;&#1095;&#1085;&#1072;&#1103; &#1079;&#1100;&#1084;&#1077;&#1085;&#1072; &#1084;&#1072;&#1096;&#1090;&#1072;&#1073;&#1091;
Fit to screen (no zoom)	&#1076;&#1072;&#1087;&#1072;&#1089;&#1072;&#1074;&#1072;&#1094;&#1100; (&#1085;&#1077; &#1087;&#1072;&#1074;&#1103;&#1083;&#1110;&#1095;&#1074;&#1072;&#1094;&#1100;)
Fill with crop (no zoom)	&#1079;&#1072;&#1087;&#1086;&#1118;&#1085;&#1110;&#1094;&#1100; &#1079; &#1072;&#1073;&#1088;&#1101;&#1079;&#1082;&#1072;&#1081; (&#1085;&#1077; &#1087;&#1072;&#1074;&#1103;&#1083;&#1110;&#1095;&#1074;&#1072;&#1094;&#1100;)
Exit	&#1042;&#1099;&#1093;&#1072;&#1076;
Cyan-Red	&#1073;&#1083;&#1072;&#1082;&#1110;&#1090;&#1085;&#1099;-&#1095;&#1099;&#1088;&#1074;&#1086;&#1085;&#1099;
Magenta-Green	&#1073;&#1072;&#1088;&#1074;&#1086;&#1074;&#1099;-&#1079;&#1103;&#1083;&#1105;&#1085;&#1099;
Yellow-Blue	&#1078;&#1086;&#1118;&#1090;&#1099;-&#1089;&#1110;&#1085;&#1110;
C - R	C - R
M - G	M - G
Y - B	Y - B
Batch rename/copy of files	&#1055;&#1072;&#1082;&#1077;&#1090;&#1085;&#1072;&#1077; &#1087;&#1077;&#1088;&#1072;&#1081;&#1084;&#1077;&#1085;&#1072;&#1074;&#1072;&#1085;&#1100;&#1085;&#1077;/&#1082;&#1072;&#1087;&#1110;&#1088;&#1072;&#1074;&#1072;&#1085;&#1100;&#1085;&#1077; &#1092;&#1072;&#1081;&#1083;&#1072;&#1118;
Image files in folder	&#1060;&#1072;&#1081;&#1083;&#1099; &#1074;&#1099;&#1103;&#1074;&#1072;&#1118; &#1091; &#1090;&#1101;&#1095;&#1094;&#1099;
Placeholders:	&#1047;&#1085;&#1072;&#1082;&#1110; &#1079;&#1072;&#1084;&#1077;&#1085;&#1099;:
Number (consecutively numbered)	&#1085;&#1091;&#1084;&#1072;&#1088;
Number with N digits	N-&#1083;&#1110;&#1095;&#1073;&#1072;&#1074;&#1099; &#1085;&#1091;&#1084;&#1072;&#1088;
Extracted number from original file name	&#1085;&#1091;&#1084;&#1072;&#1088; &#1079; &#1087;&#1077;&#1088;&#1096;&#1072;&#1089;&#1085;&#1072;&#1081; &#1085;&#1072;&#1079;&#1074;&#1099; &#1092;&#1072;&#1081;&#1083;&#1072;
Original file name (with extension)	 &#1087;&#1077;&#1088;&#1096;&#1072;&#1089;&#1085;&#1072;&#1103; &#1085;&#1072;&#1079;&#1074;&#1072; &#1079; &#1087;&#1072;&#1096;&#1099;&#1088;&#1101;&#1085;&#1100;&#1085;&#1077;&#1084;
Original file name (without extension)	&#1087;&#1077;&#1088;&#1096;&#1072;&#1089;&#1085;&#1072;&#1103; &#1085;&#1072;&#1079;&#1074;&#1072; &#1073;&#1077;&#1079; &#1087;&#1072;&#1096;&#1099;&#1088;&#1101;&#1085;&#1100;&#1085;&#1103;
Original file extension	&#1087;&#1077;&#1088;&#1096;&#1072;&#1089;&#1085;&#1072;&#1077; &#1087;&#1072;&#1096;&#1099;&#1088;&#1101;&#1085;&#1100;&#1085;&#1077;
'My Pictures' folder	&#1090;&#1101;&#1095;&#1082;&#1072; "My Pictures"
Day / Month / Year (as numbers)	&#1076;&#1079;&#1077;&#1085;&#1100;/&#1084;&#1077;&#1089;&#1103;&#1094;/&#1075;&#1086;&#1076; (&#1083;&#1110;&#1095;&#1073;&#1099;)
Year short form (2 digits)	&#1075;&#1086;&#1076; &#1089;&#1082;&#1072;&#1088;&#1086;&#1095;&#1072;&#1085;&#1072; (2 &#1083;&#1110;&#1095;&#1073;&#1099;)
Month / Short form (text)	&#1084;&#1077;&#1089;&#1103;&#1094;/&#1084;&#1077;&#1089;&#1103;&#1094; &#1089;&#1082;&#1072;&#1088;&#1086;&#1095;&#1072;&#1085;&#1072; (&#1090;&#1101;&#1082;&#1089;&#1090;)
Target folders that are not yet existing are created as needed.	&#1050;&#1072;&#1083;&#1110; &#1085;&#1072; &#1076;&#1099;&#1089;&#1082;&#1091; &#1085;&#1103;&#1084;&#1072; &#1079;&#1075;&#1072;&#1076;&#1072;&#1085;&#1099;&#1093; &#1091; &#1089;&#1087;&#1086;&#1089;&#1072;&#1073;&#1077; &#1087;&#1077;&#1088;&#1072;&#1081;&#1084;&#1077;&#1085;&#1072;&#1074;&#1072;&#1085;&#1100;&#1085;&#1103;/&#1096;&#1083;&#1103;&#1093;&#1091; &#1082;&#1072;&#1087;&#1110;&#1088;&#1072;&#1074;&#1072;&#1085;&#1100;&#1085;&#1103; &#1090;&#1101;&#1095;&#1072;&#1082;, &#1087;&#1088;&#1072;&#1075;&#1088;&#1072;&#1084;&#1072; &#1110;&#1093; &#1089;&#1090;&#1074;&#1086;&#1088;&#1099;&#1094;&#1100;
Date placeholders use the modification date of the image.	&#1047;&#1085;&#1072;&#1082;&#1110; &#1079;&#1072;&#1084;&#1077;&#1085;&#1099; &#1087;&#1088;&#1072;&#1094;&#1091;&#1102;&#1094;&#1100; &#1079; &#1076;&#1072;&#1090;&#1072;&#1081; &#1084;&#1072;&#1076;&#1099;&#1092;&#1110;&#1082;&#1072;&#1094;&#1099;&#1110; &#1092;&#1072;&#1081;&#1083;&#1072;
Rename/copy images to:	&#1057;&#1087;&#1086;&#1089;&#1072;&#1073; &#1087;&#1077;&#1088;&#1072;&#1081;&#1084;&#1077;&#1085;&#1072;&#1074;&#1072;&#1085;&#1100;&#1085;&#1103;/&#1096;&#1083;&#1103;&#1093; &#1082;&#1072;&#1087;&#1110;&#1088;&#1072;&#1074;&#1072;&#1085;&#1100;&#1085;&#1103;:
Rename	&#1042;&#1099;&#1082;&#1072;&#1085;&#1072;&#1094;&#1100;
Preview	&#1055;&#1072;&#1087;&#1103;&#1088;&#1101;&#1076;&#1085;&#1110; &#1087;&#1088;&#1072;&#1075;&#1083;&#1103;&#1076;
Save as template	&#1047;&#1072;&#1093;&#1072;&#1074;&#1072;&#1094;&#1100; &#1103;&#1082; &#1096;&#1072;&#1073;&#1083;&#1086;&#1085;
Close	&#1047;&#1072;&#1082;&#1088;&#1099;&#1094;&#1100;
Old name	&#1057;&#1090;&#1072;&#1088;&#1072;&#1103; &#1085;&#1072;&#1079;&#1074;&#1072; 
Date	&#1044;&#1072;&#1090;&#1072;
New name (>> : file gets copied)	&#1053;&#1086;&#1074;&#1072;&#1103; &#1085;&#1072;&#1079;&#1074;&#1072; (>> : &#1096;&#1083;&#1103;&#1093; &#1082;&#1072;&#1087;&#1110;&#1088;&#1072;&#1074;&#1072;&#1085;&#1100;&#1085;&#1103;)
Select all	&#1042;&#1099;&#1073;&#1088;&#1072;&#1094;&#1100; &#1091;&#1089;&#1105;
Select none	&#1057;&#1082;&#1072;&#1089;&#1072;&#1074;&#1072;&#1094;&#1100; &#1074;&#1099;&#1073;&#1072;&#1088;
The file '%s' could not be %s.	&#1060;&#1072;&#1081;&#1083; '%s' &#1085;&#1103; &#1084;&#1086;&#1078;&#1072; &#1073;&#1099;&#1094;&#1100; %s.
copied	&#1089;&#1082;&#1072;&#1087;&#1110;&#1088;&#1072;&#1074;&#1072;&#1085;&#1099;
renamed	&#1087;&#1077;&#1088;&#1072;&#1081;&#1084;&#1077;&#1085;&#1072;&#1074;&#1072;&#1085;&#1099;
Continue rename/copy?	&#1055;&#1088;&#1072;&#1094;&#1103;&#1075;&#1085;&#1091;&#1094;&#1100; &#1087;&#1077;&#1088;&#1072;&#1081;&#1084;&#1077;&#1085;&#1072;&#1074;&#1072;&#1085;&#1100;&#1085;&#1077;/&#1082;&#1072;&#1087;&#1110;&#1088;&#1072;&#1074;&#1072;&#1085;&#1100;&#1085;&#1077;?
Error during rename/copy	&#1055;&#1072;&#1084;&#1099;&#1083;&#1082;&#1072; &#1087;&#1088;&#1099; &#1087;&#1077;&#1088;&#1072;&#1081;&#1084;&#1077;&#1085;&#1072;&#1074;&#1072;&#1085;&#1100;&#1085;&#1110;/&#1082;&#1072;&#1087;&#1110;&#1088;&#1072;&#1074;&#1072;&#1085;&#1100;&#1085;&#1110;
%d file(s) renamed, %d file(s) copied, %d folder(s) created	&#1055;&#1077;&#1088;&#1072;&#1081;&#1084;&#1077;&#1085;&#1072;&#1074;&#1072;&#1085;&#1072; %d &#1092;&#1072;&#1081;&#1083;&#1072;&#1118;, &#1089;&#1082;&#1072;&#1087;&#1110;&#1088;&#1072;&#1074;&#1072;&#1085;&#1072; %d &#1092;&#1072;&#1081;&#1083;&#1072;&#1118;, &#1089;&#1090;&#1074;&#1086;&#1088;&#1072;&#1085;&#1072; %d &#1090;&#1101;&#1095;&#1072;&#1082;
Crop Selection	&#1040;&#1073;&#1088;&#1101;&#1079;&#1072;&#1094;&#1100; &#1074;&#1099;&#1083;&#1091;&#1095;&#1072;&#1085;&#1072;&#1077;
Copy Selection to Clipboard	&#1050;&#1072;&#1087;&#1110;&#1088;&#1072;&#1074;&#1072;&#1094;&#1100; &#1074;&#1099;&#1083;&#1091;&#1095;&#1072;&#1085;&#1072;&#1077; &#1118; &#1073;&#1091;&#1092;&#1077;&#1088; &#1072;&#1073;&#1084;&#1077;&#1085;&#1091;
Zoom to Selection	&#1053;&#1072; &#1118;&#1074;&#1077;&#1089;&#1100; &#1101;&#1082;&#1088;&#1072;&#1085;
Pasting image from clipboard failed!	&#1053;&#1077; &#1118;&#1076;&#1072;&#1083;&#1086;&#1089;&#1103; &#1118;&#1089;&#1090;&#1072;&#1074;&#1110;&#1094;&#1100; &#1074;&#1099;&#1103;&#1074;&#1091; &#1079; &#1073;&#1091;&#1092;&#1077;&#1088;&#1072; &#1072;&#1073;&#1084;&#1077;&#1085;&#1091;!
Image width:	&#1064;&#1099;&#1088;&#1099;&#1085;&#1103;:
Image height:	&#1042;&#1099;&#1096;&#1099;&#1085;&#1103;:
Acquisition date:	&#1044;&#1072;&#1090;&#1072;:
Camera model:	&#1052;&#1072;&#1076;&#1101;&#1083;&#1100; &#1082;&#1072;&#1084;&#1077;&#1088;&#1099;:
Exposure time (s):	&#1069;&#1082;&#1089;&#1087;&#1072;&#1079;&#1110;&#1094;&#1099;&#1103; (&#1089;&#1077;&#1082;):
Exposure bias (EV):	&#1050;&#1072;&#1088;&#1101;&#1082;&#1094;&#1099;&#1103; &#1101;&#1082;&#1089;&#1087;&#1072;&#1079;&#1110;&#1094;&#1099;&#1110; (EV):
Flash fired:	&#1041;&#1083;&#1110;&#1094;:
Focal length (mm):	&#1060;&#1086;&#1082;&#1091;&#1089;&#1085;&#1072;&#1103; &#1072;&#1076;&#1083;&#1077;&#1075;&#1083;&#1072;&#1089;&#1100;&#1094;&#1100; (&#1084;&#1084;):
F-Number:	&#1044;&#1099;&#1103;&#1092;&#1088;&#1072;&#1075;&#1084;&#1072;:
ISO Speed:	&#1063;&#1091;&#1081;&#1085;&#1072;&#1089;&#1100;&#1094;&#1100; (ISO):
Modification date:	&#1044;&#1072;&#1090;&#1072; &#1084;&#1072;&#1076;&#1099;&#1092;&#1110;&#1082;&#1072;&#1094;&#1099;&#1110;:
yes	&#1091;&#1082;&#1083;.
no	&#1074;&#1099;&#1082;&#1083;.
Show navigation panel	&#1055;&#1072;&#1082;&#1072;&#1079;&#1074;&#1072;&#1094;&#1100; &#1087;&#1072;&#1085;&#1101;&#1083;&#1100; &#1085;&#1072;&#1074;&#1110;&#1075;&#1072;&#1094;&#1099;&#1110;
Show/hide navigation panel	&#1055;&#1072;&#1082;&#1072;&#1079;&#1074;&#1072;&#1094;&#1100; &#1087;&#1072;&#1085;&#1101;&#1083;&#1100; &#1085;&#1072;&#1074;&#1110;&#1075;&#1072;&#1094;&#1099;&#1110;
About JPEGView...	&#1055;&#1088;&#1072; JPEGView...
SIMD mode used:	&#1056;&#1101;&#1078;&#1099;&#1084; SIMD:
Number of CPU cores used:	&#1059;&#1078;&#1099;&#1090;&#1072; &#1103;&#1076;&#1088;&#1072;&#1118; &#1087;&#1088;&#1072;&#1094;&#1101;&#1089;&#1072;&#1088;&#1072;:
Licensed under the GNU general public license (GPL), see readme file for details:	&#1051;&#1110;&#1094;&#1101;&#1085;&#1079;&#1110;&#1103; GNU General Public License (GPL), &#1075;&#1083;&#1103;&#1076;&#1079;&#1110;
Project home page:	&#1044;&#1072;&#1084;&#1072;&#1096;&#1085;&#1103;&#1103; &#1089;&#1090;&#1072;&#1088;&#1086;&#1085;&#1082;&#1072; &#1087;&#1088;&#1077;&#1082;&#1090;&#1091;:
Show first image in folder	&#1055;&#1072;&#1082;&#1072;&#1079;&#1072;&#1094;&#1100; &#1087;&#1077;&#1088;&#1096;&#1091;&#1102; &#1118; &#1090;&#1101;&#1095;&#1094;&#1099; &#1074;&#1099;&#1103;&#1074;&#1091;
Show previous image	&#1055;&#1072;&#1082;&#1072;&#1079;&#1072;&#1094;&#1100; &#1087;&#1072;&#1087;&#1103;&#1088;&#1101;&#1076;&#1085;&#1102;&#1102; &#1074;&#1099;&#1103;&#1074;&#1091;
Show next image	&#1055;&#1072;&#1082;&#1072;&#1079;&#1072;&#1094;&#1100; &#1085;&#1072;&#1089;&#1090;&#1091;&#1087;&#1085;&#1091;&#1102; &#1074;&#1099;&#1103;&#1074;&#1091;
Show last image in folder	&#1055;&#1072;&#1082;&#1072;&#1079;&#1072;&#1094;&#1100; &#1072;&#1087;&#1086;&#1096;&#1085;&#1102;&#1102; &#1118; &#1090;&#1101;&#1095;&#1094;&#1099; &#1074;&#1099;&#1103;&#1074;&#1091;
Rotate image 90 deg clockwise	&#1055;&#1072;&#1074;&#1103;&#1088;&#1085;&#1091;&#1094;&#1100; &#1074;&#1099;&#1103;&#1074;&#1091; &#1085;&#1072; +90&#176;
Rotate image 90 deg counter-clockwise	&#1055;&#1072;&#1074;&#1103;&#1088;&#1085;&#1091;&#1094;&#1100; &#1074;&#1099;&#1103;&#1074;&#1091; &#1085;&#1072; -90&#176;
Landscape picture enhancement mode	&#1056;&#1101;&#1078;&#1099;&#1084; &#1087;&#1072;&#1083;&#1103;&#1087;&#1096;&#1101;&#1085;&#1100;&#1085;&#1103; &#1074;&#1110;&#1076;&#1072;&#1088;&#1099;&#1089;&#1091;
Display image (EXIF) information	&#1055;&#1072;&#1082;&#1072;&#1079;&#1072;&#1094;&#1100; &#1110;&#1085;&#1092;&#1072;&#1088;&#1084;&#1072;&#1094;&#1099;&#1102; EXIF
Actual size of image	&#1057;&#1072;&#1087;&#1088;&#1072;&#1118;&#1076;&#1085;&#1099; &#1087;&#1072;&#1084;&#1077;&#1088; &#1074;&#1099;&#1103;&#1074;&#1099;
Toggle between screens (only for multi-monitor systems)	&#1055;&#1077;&#1088;&#1072;&#1082;&#1083;&#1102;&#1095;&#1099;&#1094;&#1094;&#1072; &#1084;&#1110;&#1078; &#1101;&#1082;&#1088;&#1072;&#1085;&#1072;&#1084;&#1110; (&#1091; &#1096;&#1084;&#1072;&#1090;&#1084;&#1072;&#1085;&#1110;&#1090;&#1086;&#1088;&#1085;&#1072;&#1081; &#1089;&#1110;&#1089;&#1090;&#1101;&#1084;&#1077;)
Enable/disable full screen mode	&#1055;&#1086;&#1118;&#1085;&#1072;&#1101;&#1082;&#1088;&#1072;&#1085;&#1085;&#1099; &#1088;&#1101;&#1078;&#1099;&#1084;
Full screen mode	&#1087;&#1086;&#1118;&#1085;&#1072;&#1101;&#1082;&#1088;&#1072;&#1085;&#1085;&#1099; &#1088;&#1101;&#1078;&#1099;&#1084;
Window mode	&#1074;&#1072;&#1082;&#1086;&#1085;&#1085;&#1099; &#1088;&#1101;&#1078;&#1099;&#1084;
Save as (in screen size/resolution)	&#1047;&#1072;&#1093;&#1072;&#1074;&#1072;&#1094;&#1100; &#1103;&#1082; (&#1072;&#1076;&#1087;&#1072;&#1074;&#1077;&#1076;&#1085;&#1072; &#1087;&#1072;&#1084;&#1077;&#1088;&#1091;/&#1088;&#1072;&#1079;&#1100;&#1076;&#1079;&#1077;&#1083;&#1100;&#1085;&#1072;&#1089;&#1100;&#1094;&#1110; &#1101;&#1082;&#1088;&#1072;&#1085;&#1091;)
Save processed image to JPEG file (screen size)	&#1047;&#1072;&#1093;&#1072;&#1074;&#1072;&#1094;&#1100; &#1072;&#1087;&#1088;&#1072;&#1094;&#1072;&#1074;&#1072;&#1085;&#1091;&#1102; &#1074;&#1099;&#1103;&#1074;&#1091; &#1103;&#1082; &#1092;&#1072;&#1081;&#1083; JPEG &#1087;&#1072;&#1084;&#1077;&#1088;&#1091; &#1101;&#1082;&#1088;&#1072;&#1085;&#1091;
Settings/Admin	&#1053;&#1072;&#1083;&#1072;&#1076;&#1082;&#1110;/&#1040;&#1076;&#1084;&#1110;&#1085;&#1110;&#1089;&#1090;&#1088;&#1072;&#1094;&#1099;&#1103;
Edit global settings...	&#1079;&#1100;&#1084;&#1103;&#1085;&#1110;&#1094;&#1100; &#1072;&#1075;&#1091;&#1083;&#1100;&#1085;&#1099;&#1103; &#1085;&#1072;&#1083;&#1072;&#1076;&#1082;&#1110;...
Edit user settings...	&#1079;&#1100;&#1084;&#1103;&#1085;&#1110;&#1094;&#1100; &#1085;&#1072;&#1083;&#1072;&#1076;&#1082;&#1110; &#1082;&#1072;&#1088;&#1099;&#1089;&#1090;&#1072;&#1083;&#1100;&#1085;&#1110;&#1082;&#1072;...
Backup parameter DB...	&#1079;&#1088;&#1072;&#1073;&#1110;&#1094;&#1100; &#1079;&#1072;&#1087;&#1072;&#1089;&#1085;&#1091;&#1102; &#1082;&#1086;&#1087;&#1110;&#1102; &#1073;&#1072;&#1079;&#1099; &#1079;&#1100;&#1074;&#1077;&#1089;&#1090;&#1072;&#1082;...
Restore parameter DB...	&#1072;&#1076;&#1085;&#1072;&#1074;&#1110;&#1094;&#1100; &#1073;&#1072;&#1079;&#1091; &#1079;&#1100;&#1074;&#1077;&#1089;&#1090;&#1072;&#1082; &#1079; &#1079;&#1072;&#1087;&#1072;&#1089;&#1085;&#1086;&#1081; &#1082;&#1086;&#1087;&#1110;&#1110;...
No user INI file exits yet. Create user INI file from INI file template?	&#1050;&#1072;&#1088;&#1099;&#1089;&#1090;&#1072;&#1083;&#1100;&#1085;&#1110;&#1094;&#1082;&#1072;&#1075;&#1072; INI-&#1092;&#1072;&#1081;&#1083;&#1072; &#1085;&#1103;&#1084;&#1072;. &#1057;&#1090;&#1074;&#1072;&#1088;&#1099;&#1094;&#1100; &#1103;&#1075;&#1086; &#1079; &#1096;&#1072;&#1073;&#1083;&#1086;&#1085;&#1091; INI-&#1092;&#1072;&#1081;&#1083;&#1072;?
Copying parameter DB to file '%s' failed. Reason: %s	&#1055;&#1072;&#1084;&#1099;&#1083;&#1082;&#1072; &#1087;&#1088;&#1099; &#1082;&#1072;&#1087;&#1110;&#1088;&#1072;&#1074;&#1072;&#1085;&#1100;&#1085;&#1110; &#1087;&#1072;&#1088;&#1072;&#1084;&#1077;&#1090;&#1088;&#1072; &#1073;&#1072;&#1079;&#1099; &#1079;&#1100;&#1074;&#1077;&#1089;&#1090;&#1072;&#1082; &#1091; &#1092;&#1072;&#1081;&#1083; '%s'. &#1055;&#1088;&#1099;&#1095;&#1099;&#1085;&#1072;: %s
Select parameter DB to restore	&#1042;&#1099;&#1073;&#1088;&#1072;&#1094;&#1100; &#1079; &#1073;&#1072;&#1079;&#1099; &#1079;&#1100;&#1074;&#1077;&#1089;&#1090;&#1072;&#1082; &#1087;&#1072;&#1088;&#1072;&#1084;&#1077;&#1090;&#1088; &#1076;&#1083;&#1103; &#1072;&#1076;&#1085;&#1072;&#1118;&#1083;&#1077;&#1085;&#1100;&#1085;&#1103;
Conflicting entries in Param DB	&#1050;&#1072;&#1085;&#1092;&#1083;&#1110;&#1082;&#1090; &#1087;&#1088;&#1099; &#1079;&#1072;&#1087;&#1110;&#1089;&#1077; &#1087;&#1072;&#1088;&#1072;&#1084;&#1077;&#1090;&#1088;&#1072; &#1118; &#1073;&#1072;&#1079;&#1091; &#1079;&#1100;&#1074;&#1077;&#1089;&#1090;&#1072;&#1082;
The imported param DB contains entries already present in active param DB.	&#1059; &#1110;&#1084;&#1087;&#1072;&#1088;&#1090;&#1072;&#1074;&#1072;&#1085;&#1072;&#1081; &#1073;&#1072;&#1079;&#1077; &#1079;&#1100;&#1074;&#1077;&#1089;&#1090;&#1072;&#1082; &#1087;&#1072;&#1088;&#1072;&#1084;&#1077;&#1090;&#1088;&#1072;&#1118; &#1105;&#1089;&#1100;&#1094;&#1100; &#1079;&#1072;&#1087;&#1110;&#1089;&#1099;, &#1087;&#1088;&#1099;&#1089;&#1091;&#1090;&#1085;&#1099;&#1103; &#1118; &#1076;&#1079;&#1077;&#1081;&#1089;&#1085;&#1072;&#1081;.
Shall existing entries be preserved (Yes) or be overriden by the imported entries (No)?	&#1047;&#1072;&#1093;&#1072;&#1074;&#1072;&#1094;&#1100; &#1087;&#1088;&#1099;&#1089;&#1091;&#1090;&#1085;&#1099;&#1103; &#1079;&#1072;&#1087;&#1110;&#1089;&#1099; (&#1058;&#1072;&#1082;) &#1094;&#1110; &#1079;&#1072;&#1084;&#1103;&#1085;&#1110;&#1094;&#1100; &#1110;&#1084;&#1087;&#1072;&#1088;&#1090;&#1072;&#1074;&#1072;&#1085;&#1099;&#1084;&#1110; (&#1053;&#1077;)?
Select file to display in 'File Open' dialog	&#1040;&#1073;&#1088;&#1072;&#1094;&#1100; &#1092;&#1072;&#1081;&#1083; &#1076;&#1083;&#1103; &#1087;&#1072;&#1082;&#1072;&#1079;&#1091; &#1118; &#1076;&#1099;&#1103;&#1083;&#1086;&#1075;&#1091; &#1072;&#1076;&#1082;&#1088;&#1099;&#1094;&#1100;&#1094;&#1103;
Crop Mode	&#1055;&#1072;&#1084;&#1077;&#1088;/&#1087;&#1088;&#1072;&#1087;&#1086;&#1088;&#1094;&#1099;&#1110;
Free	&#1072;&#1076;&#1074;&#1086;&#1083;&#1100;&#1085;&#1072;
Fixed size...	&#1074;&#1099;&#1079;&#1085;&#1072;&#1095;&#1099;&#1094;&#1100; &#1087;&#1072;&#1084;&#1077;&#1088;...
Set Fixed Crop Size	&#1055;&#1072;&#1084;&#1077;&#1088;&#1099; &#1087;&#1086;&#1083;&#1103;
Width	&#1064;&#1099;&#1088;&#1099;&#1085;&#1103;
Height	&#1042;&#1099;&#1096;&#1099;&#1085;&#1103;
Pixels	&#1055;&#1110;&#1082;&#1089;&#1077;&#1083;&#1099;
Screen Pixels	&#1055;&#1110;&#1082;&#1089;&#1077;&#1083;&#1099; &#1101;&#1082;&#1088;&#1072;&#1085;&#1072;
Image Pixels	&#1055;&#1110;&#1082;&#1089;&#1077;&#1083;&#1099; &#1074;&#1099;&#1103;&#1074;&#1099;
Set modification date	&#1042;&#1099;&#1089;&#1090;&#1072;&#1074;&#1110;&#1094;&#1100; &#1076;&#1072;&#1090;&#1091; &#1084;&#1072;&#1076;&#1099;&#1092;&#1110;&#1082;&#1072;&#1094;&#1099;&#1110; &#1072;&#1076;&#1087;&#1072;&#1074;&#1077;&#1076;&#1085;&#1072;
to current date	&#1073;&#1103;&#1075;&#1091;&#1095;&#1072;&#1084;&#1091; &#1095;&#1072;&#1089;&#1091;
to EXIF date	&#1079;&#1100;&#1074;&#1077;&#1089;&#1090;&#1082;&#1072;&#1084; EXIF
Mark image for toggling. Use %s to toggle between marked and current image	&#1055;&#1072;&#1079;&#1085;&#1072;&#1095;&#1099;&#1094;&#1100; &#1092;&#1072;&#1081;&#1083;. %s - &#1074;&#1103;&#1088;&#1085;&#1091;&#1094;&#1094;&#1072; &#1076;&#1072; &#1103;&#1075;&#1086;
Saturation	&#1053;&#1072;&#1089;&#1099;&#1095;&#1072;&#1085;&#1072;&#1089;&#1100;&#1094;&#1100;
Unsharp mask...	&#1053;&#1103;&#1074;&#1086;&#1089;&#1090;&#1088;&#1072;&#1103; &#1084;&#1072;&#1089;&#1082;&#1072;...
Apply Unsharp Mask	&#1053;&#1072;&#1083;&#1072;&#1076;&#1082;&#1072; &#1085;&#1103;&#1074;&#1086;&#1089;&#1090;&#1088;&#1072;&#1081; &#1084;&#1072;&#1089;&#1082;&#1110;
Radius	&#1056;&#1072;&#1076;&#1099;&#1102;&#1089;
Amount	&#1055;&#1072;&#1084;&#1077;&#1088;
Threshold	&#1055;&#1072;&#1088;&#1086;&#1075;
Apply	&#1047;&#1075;&#1086;&#1076;&#1072;
Cancel	&#1040;&#1076;&#1084;&#1077;&#1085;&#1072;
Keep processing parameters between images	&#1055;&#1088;&#1072;&#1075;&#1083;&#1103;&#1076; &#1085;&#1072;&#1089;&#1090;&#1091;&#1087;&#1085;&#1099;&#1093; &#1074;&#1099;&#1103;&#1074;&#1072;&#1118; &#1079; &#1072;&#1073;&#1088;&#1072;&#1085;&#1099;&#1084;&#1110; &#1087;&#1072;&#1088;&#1072;&#1084;&#1077;&#1090;&#1088;&#1072;&#1084;&#1110; &#1072;&#1087;&#1088;&#1072;&#1094;&#1086;&#1118;&#1082;&#1110;
Show histogram	&#1055;&#1072;&#1082;&#1072;&#1079;&#1072;&#1094;&#1100; &#1075;&#1110;&#1089;&#1090;&#1072;&#1075;&#1072;&#1088;&#1084;&#1091;
Hide histogram	&#1057;&#1093;&#1072;&#1074;&#1072;&#1094;&#1100; &#1075;&#1110;&#1089;&#1090;&#1072;&#1075;&#1072;&#1088;&#1084;&#1091;
Crop Selection Lossless...	&#1040;&#1073;&#1088;&#1101;&#1079;&#1072;&#1094;&#1100; &#1074;&#1099;&#1083;&#1091;&#1095;&#1072;&#1085;&#1072;&#1077;, &#1079;&#1072;&#1093;&#1072;&#1074;&#1072;&#1118;&#1096;&#1099; &#1103;&#1082;&#1072;&#1089;&#1100;&#1094;&#1100;...
Save cropped image	&#1047;&#1072;&#1093;&#1072;&#1074;&#1072;&#1094;&#1100; &#1072;&#1073;&#1088;&#1101;&#1079;&#1072;&#1085;&#1091;&#1102; &#1074;&#1099;&#1103;&#1074;&#1091;
Rotate image by user-defined angle	&#1055;&#1072;&#1074;&#1072;&#1088;&#1086;&#1090; &#1085;&#1072; &#1074;&#1099;&#1079;&#1085;&#1072;&#1095;&#1072;&#1085;&#1099; &#1074;&#1091;&#1075;&#1072;&#1083;
Rotate Image	&#1055;&#1072;&#1074;&#1072;&#1088;&#1086;&#1090;
Show grid lines	&#1057;&#1077;&#1090;&#1082;&#1072;
Auto crop rotated image (avoids black border)	&#1040;&#1118;&#1090;&#1072;&#1072;&#1073;&#1088;&#1101;&#1079;&#1082;&#1072; &#1087;&#1072;&#1074;&#1077;&#1088;&#1085;&#1091;&#1090;&#1072;&#1081; &#1074;&#1099;&#1103;&#1074;&#1099; (&#1087;&#1072;&#1079;&#1100;&#1073;&#1103;&#1075;&#1072;&#1094;&#1100; &#1095;&#1086;&#1088;&#1085;&#1099;&#1093; &#1087;&#1072;&#1083;&#1105;&#1118;)
Align image to horizontal or vertical line	&#1042;&#1099;&#1088;&#1072;&#1118;&#1085;&#1072;&#1094;&#1100; &#1072;&#1076;&#1085;&#1086;&#1089;&#1085;&#1072; &#1083;&#1110;&#1085;&#1110;&#1110;
Use the mouse to draw a line that shall be horizontal or vertical.	&#1050;&#1083;&#1110;&#1082; &#1110; &#1088;&#1091;&#1093; &#1084;&#1099;&#1096;&#1082;&#1110; &#1076;&#1083;&#1103; &#1087;&#1072;&#1079;&#1085;&#1072;&#1095;&#1101;&#1085;&#1100;&#1085;&#1103; &#1075;&#1072;&#1088;&#1099;&#1079;&#1072;&#1085;&#1090;&#1072;&#1083;&#1110; &#1094;&#1110; &#1074;&#1077;&#1088;&#1090;&#1099;&#1082;&#1072;&#1083;&#1110;
Rotate the image by dragging with the mouse.	&#1050;&#1083;&#1110;&#1082; &#1110; &#1088;&#1091;&#1093; &#1084;&#1099;&#1096;&#1082;&#1110; &#1076;&#1083;&#1103; &#1087;&#1072;&#1074;&#1072;&#1088;&#1086;&#1090;&#1091; &#1074;&#1099;&#1103;&#1074;&#1099;
The operation failed because not enough memory is available!	&#1055;&#1072;&#1084;&#1099;&#1083;&#1082;&#1072; &#1072;&#1087;&#1077;&#1088;&#1072;&#1094;&#1099;&#1110; &#1079;-&#1079;&#1072; &#1085;&#1077;&#1076;&#1072;&#1093;&#1086;&#1087;&#1091; &#1087;&#1072;&#1084;&#1103;&#1094;&#1110;!
to EXIF date (all files in folder)	&#1079;&#1100;&#1074;&#1077;&#1089;&#1090;&#1082;&#1072;&#1084; EXIF (&#1076;&#1083;&#1103; &#1118;&#1089;&#1110;&#1093; &#1092;&#1072;&#1081;&#1083;&#1072;&#1118; &#1091; &#1090;&#1101;&#1095;&#1094;&#1099;)
Number of JPEG files in folder: %d	&#1050;&#1086;&#1083;&#1100;&#1082;&#1072;&#1089;&#1094;&#1100; &#1092;&#1072;&#1081;&#1083;&#1072;&#1118; JPEG &#1091; &#1090;&#1101;&#1095;&#1094;&#1099;: %d
EXIF date successfully set on %d images, failed on %d images	&#1030;&#1085;&#1092;&#1072;&#1088;&#1084;&#1072;&#1094;&#1099;&#1103; EXIF &#1091;&#1076;&#1072;&#1083;&#1072; &#1076;&#1072;&#1076;&#1072;&#1076;&#1079;&#1077;&#1085;&#1072;&#1103; &#1118; %d &#1074;&#1099;&#1103;&#1074;&#1072;&#1118;, &#1085;&#1103;&#1118;&#1076;&#1072;&#1083;&#1072; &#1118; %d
Reason: Not enough memory available	&#1055;&#1088;&#1099;&#1095;&#1099;&#1085;&#1072; - &#1085;&#1077;&#1076;&#1072;&#1093;&#1086;&#1087; &#1087;&#1072;&#1084;&#1103;&#1094;&#1110;
Transform image	&#1058;&#1088;&#1072;&#1085;&#1089;&#1092;&#1072;&#1088;&#1084;&#1072;&#1094;&#1099;&#1103;
Rotate...	&#1087;&#1072;&#1074;&#1072;&#1088;&#1086;&#1090; &#1085;&#1072;...
Mirror horizontally	&#1083;&#1102;&#1089;&#1090;&#1088;&#1072;&#1085;&#1099; &#1075;&#1072;&#1088;&#1099;&#1079;&#1072;&#1085;&#1090;&#1072;&#1083;&#1100;&#1085;&#1099; &#1087;&#1072;&#1074;&#1072;&#1088;&#1086;&#1090;
Mirror vertically	&#1083;&#1102;&#1089;&#1090;&#1088;&#1072;&#1085;&#1099; &#1074;&#1077;&#1088;&#1090;&#1099;&#1082;&#1072;&#1083;&#1100;&#1085;&#1099; &#1087;&#1072;&#1074;&#1072;&#1088;&#1086;&#1090;
Random	&#1074;&#1099;&#1087;&#1072;&#1076;&#1082;&#1086;&#1074;&#1072;
Zoom mode (drag mouse to zoom)	&#1047;&#1100;&#1084;&#1077;&#1085;&#1072; &#1084;&#1072;&#1096;&#1090;&#1072;&#1073;&#1091; &#1088;&#1091;&#1093;&#1072;&#1084; &#1084;&#1099;&#1096;&#1082;&#1110;
Correct converging lines (perspective correction)	&#1050;&#1072;&#1088;&#1101;&#1082;&#1094;&#1099;&#1103; &#1089;&#1099;&#1093;&#1086;&#1076;&#1078;&#1072;&#1085;&#1100;&#1085;&#1103; (&#1087;&#1077;&#1088;&#1089;&#1100;&#1087;&#1077;&#1082;&#1090;&#1099;&#1074;&#1099;)
Perspective Correction	&#1047;&#1084;&#1077;&#1085;&#1072; &#1075;&#1077;&#1072;&#1084;&#1077;&#1090;&#1088;&#1099;&#1110;
Perspective correction...	&#1079;&#1100;&#1084;&#1077;&#1085;&#1072; &#1075;&#1077;&#1072;&#1084;&#1077;&#1090;&#1088;&#1099;&#1110;...
Auto crop corrected image (avoids black border)	&#1040;&#1118;&#1090;&#1072;&#1072;&#1073;&#1088;&#1101;&#1079;&#1082;&#1072; &#1089;&#1082;&#1072;&#1088;&#1101;&#1082;&#1090;&#1072;&#1074;&#1072;&#1085;&#1072;&#1081; &#1074;&#1099;&#1103;&#1074;&#1099; (&#1087;&#1072;&#1079;&#1100;&#1073;&#1103;&#1075;&#1072;&#1094;&#1100; &#1095;&#1086;&#1088;&#1085;&#1099;&#1093; &#1087;&#1072;&#1083;&#1105;&#1118;)
Click and drag the mouse vertically to correct image tilt.	&#1050;&#1083;&#1110;&#1082; &#1110; &#1074;&#1077;&#1088;&#1090;&#1099;&#1082;&#1072;&#1083;&#1100;&#1085;&#1099; &#1088;&#1091;&#1093; &#1084;&#1099;&#1096;&#1082;&#1110; &#1076;&#1083;&#1103; &#1082;&#1072;&#1088;&#1101;&#1082;&#1094;&#1099;&#1110; &#1087;&#1077;&#1088;&#1089;&#1100;&#1087;&#1077;&#1082;&#1090;&#1099;&#1074;&#1099;
Drag at the left or right border for asymmetric correction.	&#1050;&#1083;&#1110;&#1082; &#1110; &#1075;&#1072;&#1088;&#1099;&#1079;&#1072;&#1085;&#1090;&#1072;&#1083;&#1100;&#1085;&#1099; &#1088;&#1091;&#1093; &#1084;&#1099;&#1096;&#1082;&#1110; &#1076;&#1083;&#1103; &#1085;&#1077;&#1089;&#1110;&#1084;&#1077;&#1090;&#1088;&#1099;&#1095;&#1085;&#1072;&#1081; &#1090;&#1088;&#1072;&#1085;&#1089;&#1092;&#1072;&#1088;&#1084;&#1072;&#1094;&#1099;&#1110;
Fit window to image	&#1044;&#1072;&#1087;&#1072;&#1089;&#1072;&#1074;&#1072;&#1094;&#1100; &#1074;&#1072;&#1082;&#1085;&#1086; &#1076;&#1072; &#1074;&#1099;&#1103;&#1074;&#1099;
Keep aspect ratio on crop	&#1047;&#1072;&#1093;&#1072;&#1074;&#1072;&#1094;&#1100; &#1087;&#1088;&#1072;&#1087;&#1086;&#1088;&#1094;&#1099;&#1110; &#1087;&#1088;&#1099; &#1072;&#1073;&#1088;&#1101;&#1079;&#1094;&#1099;
No image loaded!	&#1042;&#1099;&#1103;&#1074;&#1072; &#1085;&#1077; &#1072;&#1073;&#1088;&#1072;&#1085;&#1072;&#1103;!
Right mouse button: Context menu	&#1055;&#1088;&#1072;&#1074;&#1072;&#1103; &#1082;&#1085;&#1086;&#1087;&#1082;&#1072; &#1084;&#1099;&#1096;&#1082;&#1110; &#8211; &#1082;&#1072;&#1085;&#1090;&#1101;&#1082;&#1089;&#1090;&#1085;&#1072;&#1077; &#1084;&#1077;&#1085;&#1102;

</file>

<file path=JPEGViewPortable/App/JPEGView/strings_cs.txt>&#65279;// This file must be encoded with UTF-8 (e.g. with Windows Notepad)
// Filename is 'strings_%languagecode%.txt' where %languagecode% is the ISO 639 language code e.g. 'fr' for French
// Format is: English string<tab>Translated string<newline>
// Czech traslation by Milos Koutny, mail:milos(dot)koutny(at)gmail(dot)com
Contrast	Kontrast
Brightness	Jas
Sharpen	Ostrost
Lighten Shadows	Zjasnit st&#237;ny
Darken Highlights	Sn&#237;&#382;it jasu u nejsv&#283;tlej&#353;&#237;ch m&#237;st
Deep Shadows	Hlubok&#233; st&#237;ny
Color Correction	Korekce barev
Contrast Correction	Korekce kontrastu
Parameter DB:	Parametry DB:
Save to	Ulo&#382;it jako
Remove from	Odstranit z
Rename:	P&#345;ejmenovat:
No file or folder name was provided as command line parameter!	Nebylo zad&#225;no jm&#233;no souboru nebo slo&#382;ky jako parametr p&#345;&#237;kazov&#233; &#345;&#225;dky!
To use JPEGView, associate JPG, JPEG and BMP files with JPEGView.	K sna&#382;&#353;&#237;mu u&#382;it&#237; JPEGView, asociovat JPG, JPEG a BMP soubory s JPEGView.
Press ESC to exit...	Ukon&#269;it ESC...
The file '%s' could not be read!	Soubor '%s' nemohl b&#253;t p&#345;e&#269;ten!
The file '%s' does not contain a list of file names!	Soubor '%s' neobsahuje seznam jmen soubor&#367;!
The directory '%s' does not contain any image files!	Slo&#382;ka '%s' neobsahuje &#382;&#225;dn&#233; soubory k zobrazen&#237;!
Press any key to search the subdirectories for image files.	Stisknout n&#283;jakou kl&#225;vesu na vyhled&#225;n&#237; slo&#382;ky s obr&#225;zky.
JPEGView Help	JPEGView N&#225;pov&#283;da
Current image	Tento obr&#225;zek
Close help text display / Close JPEGView	Uzav&#345;&#237;t n&#225;pov&#283;du / Uzav&#345;&#237;t JPEGView
Show/hide this help text	Zobrazit/skr&#253;t tuto n&#225;pov&#283;du
Show/hide picture information (EXIF data)	Zobrazit/skr&#253;t obrazov&#233; metadata (EXIF Data)
Show/hide file name	Zobrazit/skr&#253;t jm&#233;no souboru
Enable/disable high quality resampling	Povolit/zak&#225;zat zobrazen&#237; ve velmi vysok&#233; kvalit&#283;
Enable/disable keeping of geometry related (zoom/pan/rotation)	Povolit/zak&#225;zat uklad&#225;n&#237; nastaven&#237; geometrie (zv&#283;t&#353;en&#237;/posunut&#237;/oto&#269;en&#237;)
and image processing (brightness/contrast/sharpen) parameters between images	a zm&#283;n&#253; parametr&#367;(jas/kontrast/ost&#345;en&#237;) obrazu mezi obr&#225;zky
Enable/disable automatic contrast correction (histogram equalization)	Povolit/zak&#225;zat automatickou korekci kontrastu
Apply auto contrast correction using only visible section of image	Pou&#382;&#237;t automatickou korekci kontrastu jen na viditelnou sekci obr&#225;zku
Enable/disable automatic density correction (local brightness correction)	Povolit/zak&#225;zat automatickou korekci sytosti (lok&#225;ln&#237; korekce jasu) 
Increase/decrease lightening of shadows (LDC must be on)	Sn&#237;&#382;it/zv&#253;&#353;it jas st&#237;n&#367; (LDC mus&#237; b&#253;t povoleno)
Increase/decrease darkening of highlights (LDC must be on)	Sn&#237;&#382;it/zv&#253;&#353;it potla&#269;en&#237; jasu u nejsv&#283;tlej&#353;&#237;ch m&#237;st (LDC mus&#237; b&#253;t povoleno)
Loop through files in current folder	Cyklick&#233; prohl&#237;&#382;en&#237; soubor&#367; v aktu&#225;ln&#237; slo&#382;ce
Loop through files in current directory and all subfolders	Cyklick&#233; prohl&#237;&#382;en&#225; soubor&#367; v aktu&#225;ln&#237; slo&#382;ce a jejich podslo&#382;k&#225;ch
Loop through files in current directory and all sibling folders (folders on same level)	Cyklick&#233; prohl&#237;&#382;en&#237; soubor&#367; v aktu&#225;lni slo&#382;ce a slo&#382;k&#225;ch ve stejn&#233; &#250;rovni.
Maximize/restore to/from virtual desktop (only for multi-monitor systems)	Maximalizovat/Obnovit z virtu&#225;ln&#237; plochy (jen syst&#233;m s v&#237;ce monitory)
Copy screen to clipboard/ Copy processed full size image to clipboard	Kop&#237;rovat obrazovku/obraz v p&#367;vodn&#237;m rozli&#353;en&#237; do schr&#225;nky
Open new image or slideshow file	Otev&#345;&#237;t nov&#253; obr&#225;zek nebo prezentaci
Save processed image to JPEG file (original size)	Ulo&#382;it upraven&#253; soubor do JPEG souboru (origin&#225;ln&#237; rozm&#283;r)
Save (%s)/ delete (%s) image processing parameters in/from parameter DB	Ulo&#382;it (%s)/vymazat (%s) parametry &#250;prav obr&#225;zku do/z DB parametr&#367;
Sort images by creation date, resp. modification date, resp. file name	&#344;adit obr&#225;zky dle data po&#345;&#237;zen&#237;/data &#250;pravy/jm&#233;na souboru
Goto previous image	P&#345;esun na p&#345;edchoz&#237; obr&#225;zek
Goto next image	P&#345;esun na n&#225;sleduj&#237;c&#237; obr&#225;zek
PgUp or Left	PgUp nebo &#353;ipka vlevo
PgDn or Right	PgDn nebo &#353;ipka vpravo
Goto first/last image of current folder (using sort order as defined)	P&#345;ej&#237;t na prvn&#237;/posledn&#237; obr&#225;zek z aktu&#225;ln&#237; slo&#382;ky (dle zvolen&#233;ho &#345;azen&#237;)
Increase/decrease brightness	Zv&#253;&#353;it/sn&#237;&#382;it jas
Increase/decrease contrast	Zv&#253;&#353;it/sn&#237;&#382;it kontrast
Increase/decrease sharpness	Zv&#253;&#353;it/sn&#237;&#382;it ostrost
Increase/decrease auto color cast correction amount	Zv&#253;&#353;it/sn&#237;&#382;it stupe&#328; automatick&#233; korekce barev
Increase/decrease auto contrast correction amount	Zv&#253;&#353;it/sn&#237;&#382;it stupe&#328; automatick&#233; korekce kontrastu
Enable/disable landscape picture enhancement mode	Povolit/zak&#225;zat roz&#353;&#237;&#345;en&#253; m&#243;d pro vodorovn&#233; obr&#225;zky(orientace krajina)
Slide show with timeout of n seconds (ESC to stop)	Prezetovat s p&#345;est&#225;vkou n sekunt (ESC ukon&#269;en&#237;)
Set timeout to n/10 sec, respectively n/100 sec (Ctrl+Shift)	Nastavit p&#345;est&#225;vku na n/10 sekund, p&#345;&#237;p. n/100 sekund (Ctrl+Shift)
Rotate image and fit to screen	Rotovat a p&#345;izp&#367;sobit obr&#225;zek obrazovce
Fit image to screen	P&#345;izp&#367;sobit obr&#225;zek obrazovce
Zoom 1:1 (100 %)	Zobrazit 1:1 (100 %)
Zoom in (%s)/Zoom out (%s)	Zv&#283;t&#353;it (%s)/zmen&#353;it (%s)
Zoom in/out image	Zv&#283;t&#353;it/zmen&#353;it obr&#225;zek
Pan image	Posunout obr&#225;zek
Crop image	Zast&#345;ihnout obr&#225;zek
Next image	Dal&#353;&#237; obr&#225;zek
Previous image	P&#345;edchoz&#237; obr&#225;zek
up/down	&#352;ipka nahoru/dol&#367;
Mouse wheel	Kole&#269;ko my&#353;i
Left mouse & drag	Lev&#233; tla&#269;&#237;tko a posun my&#353;&#237;
Ctrl + Left mouse	Ctrl + lev&#233; tla&#269;&#237;tko my&#353;i
Forward mouse button	Tla&#269;&#237;tko my&#353;i kup&#345;edu
Back mouse button	Tla&#269;&#237;tko my&#353;i zp&#283;t
Delete current file on disk permanently	Trvale vymazat aktu&#225;ln&#237; soubor z disku
Rotate current file on disk lossless by 90 deg (W/H must be multiple of 16)	Oto&#269;it aktu&#225;ln&#237; obr&#225;zek (bezeztr&#225;tov&#283;) na disku o 90 stup&#328;&#367; (rozm&#283;ry mus&#237; b&#253;t n&#225;sobek 16) 
Rotate current file on disk lossless by 270 deg (W/H must be multiple of 16)	Oto&#269;it aktu&#225;ln&#237; obr&#225;zek (bezeztr&#225;tov&#283;) na disku o 270 stup&#328;&#367; (rozm&#283;ry mus&#237; b&#253;t n&#225;sobek 16)
The file is read-only!	Rozm&#283;r obr&#225;zku je jen k p&#345;e&#269;ten&#237;!
Can't rename file	Nelze p&#345;ejmenovat soubor
New name contains backslash character!	Nov&#233; jm&#233;no obsazuje znak zp&#283;tn&#233; lom&#237;tko (\) !
Renaming file failed!	P&#345;ejmenov&#225;n&#237; souboru selhalo!
Reason: 	D&#367;vod: 
on	zapnuto
off	vypnuto
Do you really want to save the following parameters as default to the INI file	Chcete skute&#269;n&#283; ulo&#382;it n&#225;sleduj&#237;c&#237; parametry jako v&#253;choz&#237; do INI souboru
Auto contrast and color correction: 	Automatick&#225; korekce kontrastu a barev: 
Local density correction: 	Lok&#225;ln&#237; korekce hustoty: 
Order files by: 	&#344;adi soubory podle: 
Creation date/time	Datum a &#269;as po&#345;&#237;zen&#237;
Last modification date/time	Datum a &#269;as posledn&#237; zm&#283;ny
File name	Jm&#233;no souboru
These values will override the values from the INI file located in the program folder of JPEGView!	Tyto hodnoty nahrad&#237; hodnoty z INI souboru v adres&#225;&#345;i JPEGView!
Confirm save default parameters	Potvr&#271;te ulo&#382;en&#237; v&#253;choz&#237;ch parametr&#367;
Images	Obr&#225;zky
All Files	V&#353;echny soubory
Parameter DB file '%s' could not be opened!	Parametrov&#253; DB soubor '%s'nelze otev&#345;&#237;t!
Parameter DB file '%s' is not valid (invalid header)!	Parametrov&#253; DB soubor '%s' nen&#237; platn&#253; (neplatn&#225; hlavi&#269;ka)!
Cannot write to parameter DB file '%s'!	Nelze zapsat do parametrov&#233;ho DB souboru '%s'!
Cannot read from parameter DB file '%s'!	Nelze &#269;&#237;st z DB souboru '%s'!
Cannot read parameter DB file '%s' because it is too large!	Nelze &#269;&#237;st z parametrov&#233;ho DB souboru '%s', proto&#382;e je p&#345;&#237;li&#353; velk&#253;!
The parameter DB file '%s' has been created by a newer version of JPEGView!	Parametrov&#253; DB soubor '%s' byl vytvo&#345;en nov&#283;j&#353;&#237; verz&#237; JPEGView!
The old parameter DB file '%s' could not be renamed during conversion to new format!	Star&#253; parametrov&#253; DB soubor '%s' nemohl b&#253;t p&#345;ejmenov&#225;n b&#283;hem konverze do nov&#283;j&#353;&#237;ho form&#225;tu!
Parameter DB error	Chyba parametr DB
Error saving file	Chyba ukl&#225;d&#225;n&#237; souboru
Error writing file to disk!	Chyba z&#225;pisu souboru na disk!
Confirm	Potvr&#271;te
Do you really want to permanently delete the file %filename%?	P&#345;ejete si skute&#269;n&#283; trvale vymazat soubor %filename%?
Rotate the following file lossless by 90 deg?\n%filename%	Oto&#269;it bezeztr&#225;tov&#283; o 90 stup&#328;&#367; soubor %filename% ?
Rotate the following file lossless by 270 deg?\n%filename%	Oto&#269;it bezeztr&#225;tov&#283; o 270 stup&#328;&#367; soubor %filename% ?
Open image...	Otev&#345;&#237;t obr&#225;zek...
Save processed image...	Ulo&#382;it upraven&#253; obr&#225;zek...
Reload image	Znovu na&#269;&#237;st obr&#225;zek
Copy to clipboard	Kop&#237;rovat do schr&#225;nky
Copy original size image	Kop&#237;rovat origin&#225;ln&#237; rozm&#283;r obr&#225;zku
Paste from clipboard	Vlo&#382;it ze schr&#225;nky
Batch rename/copy...	D&#225;vkov&#233; p&#345;ejmenov&#225;n&#237;/kop&#237;rov&#225;n&#237;
Show picture info (EXIF)	Uk&#225;zat informace of obr&#225;zku (EXIF)
Show filename	Uk&#225;zat n&#225;zev souboru
Navigation	Proch&#225;zen&#237;
Loop folder	Zacyklit slo&#382;ku
Loop recursively	Zacyklit nekone&#269;n&#283;
Loop siblings	Zacyklit v&#353;e na &#250;rovni slo&#382;ky
Display order	Zobraz t&#345;&#237;d&#283;n&#237;
Modification date	Datum zm&#283;ny
Creation date	Datum po&#345;&#237;zen&#237;
Play folder as slideshow/movie	P&#345;ehr&#225;t slo&#382;ku jako prezentaci/film
Slideshow	Prezentace s p&#345;est&#225;vkou n sekunt (ESC ukon&#269;en&#237;)
Movie	Film
Waiting time	&#268;ekac&#237; &#269;as
Stop slide show/movie	Zastavit prezentaci/flim
Rotate +90	Oto&#269;it +90
Rotate -90	Oto&#269;it -90
Rotate 180	Oto&#269;it 180
Auto correction	Auto korekce
Local density correction	Lok&#225;ln&#237; korekce hustoty: 
Keep parameters	Uchovat parametry
Set current parameters as default values...	Ulo&#382;it parametry do INI...
Save parameters to DB	Ulo&#382;it parametry to DB
Clear parameters from DB	Smazat parametry z DB
Zoom	M&#283;&#345;&#237;tko
Fit to screen	P&#345;izp&#367;sobit obrazovce
Fill with crop	Vyplnit se zast&#345;ihnut&#237;m
Span all screens	U&#382;&#237;t v&#353;echny obrazovky
Auto zoom mode	Automatick&#233; p&#345;izp&#367;soben&#237; rozli&#353;en&#237;
Fit to screen (no zoom)	P&#345;izp&#367;sobit obrazovce (bez zm&#283;ny rozli&#353;en&#237;)
Fill with crop (no zoom)	Vyplnit s ost&#345;i&#382;en&#237;m (bez zm&#283;ny rozli&#353;en&#237;)
Exit	Ukon&#269;it
Cyan-Red	Azurov&#225;(C)-&#268;erven&#225;(R)
Magenta-Green	Purpurov&#225;(M)-Zelen&#225;(G)
Yellow-Blue	&#381;lut&#225;(Y)-Modr&#225;(B)
C - R	C - R
M - G	M - G
Y - B	Y - B
Batch rename/copy of files	D&#225;vkov&#233; p&#345;ejmenov&#225;n&#237;/kop&#237;rov&#225;n&#237; soubor&#367;
Image files in folder	Soubory obr&#225;zk&#367; ve slo&#382;ce
Placeholders:	Z&#225;stupn&#233; znaky:
Number (consecutively numbered)	&#268;&#237;sla (postupn&#283; o&#269;&#237;slovan&#233;)
Number with N digits	&#268;&#237;slo s N &#269;&#237;slicemi
Extracted number from original file name	&#268;&#237;slo vyta&#382;en&#233; z p&#367;vodn&#237;ho n&#225;zvu souboru
Original file name (with extension)	P&#367;vodn&#237; n&#225;zev souboru (s p&#345;&#237;ponou)
Original file name (without extension)	P&#367;vodn&#237; n&#225;zev souboru (bez p&#345;&#237;pony)
Original file extension	P&#367;vodn&#237; p&#345;&#237;pona souboru
My Pictures' folder	Slo&#382;ka m&#233; obr&#225;zky
Day / Month / Year (as numbers)	Den / M&#283;s&#237;c / Rok (jako &#269;&#237;sla)
Year short form (2 digits)	Rok kr&#225;k&#225; forma (2 &#269;&#237;slice)
Month / Short form (text)	M&#283;s&#237;c / Kr&#225;tk&#225; forma (text)
Target folders that are not yet existing are created as needed.	C&#237;lov&#233; slo&#382;ky, neexestuj&#237;c&#237; budou vytvo&#345;eny dle pot&#345;eby.
Date placeholders use the modification date of the image.	Z&#225;stupn&#253; znak datumu se u&#382;&#237;v&#225; k zm&#283;n&#283; data obr&#225;zku.
Rename/copy images to:	P&#345;ejmenovat/kop&#237;rovat obr&#225;zky do:
Rename	P&#345;ejmenovat
Preview	N&#225;hled
Save as template	Ulo&#382;it jako vzor (template)
Close	Zav&#345;&#237;t
Old name	Star&#233; jm&#233;no
Date	Datum a &#269;as posledn&#237; zm&#283;ny
New name (>> : file gets copied)	Nov&#233; jm&#233;no (>> : file se zkoup&#237;ruje)
Select all	Vybrat v&#353;e
Select none	Zru&#353;it v&#253;b&#283;r
The file '%s' could not be %s.	Soubor '%s' nemohl b&#253;t %s.
copied	zkop&#237;rov&#225;n
renamed	p&#345;ejmenov&#225;n
Continue rename/copy?	Pokra&#269;ovat p&#345;ejmenov&#225;n&#237;/kop&#237;rov&#225;n&#237;?
Error during rename/copy	Chyba b&#283;hem p&#345;ejmenov&#225;n&#237;/kop&#237;rov&#225;n&#237;
%d file(s) renamed, %d file(s) copied, %d folder(s) created	%d soubor(y) p&#345;ejmenov&#225;n, %d soubor(y) zkop&#237;rov&#225;n, %d slo&#382;ka(y) vytvo&#345;ena
Crop Selection	Ost&#345;ihnout v&#253;b&#283;r
Copy Selection to Clipboard	Zkop&#237;rovat v&#253;b&#283;r do schr&#225;nky
Zoom to Selection	Zobrazit v&#253;b&#283;r
Pasting image from clipboard failed!	Vlo&#382;en&#237; obr&#225;zku ze schr&#225;nky selhalo
Image width:	&#352;&#237;&#345;ka obr&#225;zku:
Image height:	V&#253;&#353;ka obr&#225;zku:
Acquisition date:	Datum po&#345;&#237;zen&#237;:
Camera model:	Typ fotoapar&#225;tu:
Exposure time (s):	&#268;as expozice:
Exposure bias (EV):	Kompenzace expozice:
Flash fired:	U&#382;it blesk:
Focal length (mm):	Ohniskov&#225; vzd&#225;lenost (mm):
F-Number:	Clona-&#269;&#237;slo:
ISO Speed:	ISO rychlost:
Modification date:	&#268;as modifikace:
yes	ano
no	ne
Show navigation panel	Zobrazit ovl&#225;dac&#237; panel
Show/hide navigation panel	Zobrazit/skr&#253;t ovl&#225;dac&#237; panel
About JPEGView...	O JPEGView...
SIMD mode used:	SIMD m&#243;d:
Number of CPU cores used:	Po&#269;et u&#382;it&#253;ch jader CPU:
Licensed under the GNU general public license (GPL), see readme file for details:	Licencov&#225;no dle &#8222;GNU general public license (GPL)&#8220;,  podrobnosti obsahuje soubor readme:
Project home page:	Dom&#225;c&#237; str&#225;nka projektu:
Show first image in folder	Zobrazit prvn&#237; obr&#225;zek ve slo&#382;ce
Show previous image	Zobrazit p&#345;edchoz&#237; obr&#225;zek
Show next image	Zobrazit n&#225;sleduj&#237;c&#237; obr&#225;zek
Show last image in folder	Zobrazit posledn&#237; obr&#225;zek ve slo&#382;ce
Rotate image 90 deg clockwise	Oto&#269;it obr&#225;zek o 90 stup&#328;&#367; doprava (CW)
Rotate image 90 deg counter-clockwise	Oto&#269;it obr&#225;zek o 90 stup&#328;&#367; doleva (CCW)
Landscape picture enhancement mode	Vodorovn&#253; obr&#225;zek (krajina) ro&#353;&#237;&#345;en&#253; m&#243;d
Display image (EXIF) information	Zobrazit informace o obr&#225;zku (EXIF)
Actual size of image	Aktu&#225;ln&#237; rozm&#283;r obr&#225;zku
Toggle between screens (only for multi-monitor systems)	P&#345;epnut&#237; mezi obrazovkami (jen pro v&#237;ce monitorov&#233; syst&#233;my)
Enable/disable full screen mode	Povolit/zak&#225;zat celoobrazovkov&#253; m&#243;d
Full screen mode	Celoobrazovkov&#253; m&#243;d
Window mode	Zobrazen&#237; v okn&#283;
Save as (in screen size/resolution)	Ulo&#382;it jako (ve velikosti/rozli&#353;en&#237; obrazovky)
Save processed image to JPEG file (screen size)	Ulo&#382;it upraven&#253; obr&#225;zek do JPEG souboru (rozm&#283;r obrazovky)
Settings/Admin	Nastaven&#237;/Administr&#225;tor
Edit global settings...	Upravit glob&#225;ln&#237; nastaven&#237;...
Edit user settings...	Upravit u&#382;ivatelsk&#225; nastaven&#237;...
Backup parameter DB...	Z&#225;lohovat DB parametr&#367;...
Restore parameter DB...	Obnovit DB parametr&#367;
No user INI file exits yet. Create user INI file from INI file template?	U&#382;ivatelsk&#253; INI soubor zat&#237;m neexistuje. Vytvo&#345;it u&#382;ivatesk&#253; INI soubor z templatu INI souboru?
Copying parameter DB to file '%s' failed. Reason: %s	Kop&#237;rov&#225;n&#237; DB parametr&#367; do soubrou '%s' selhalo. D&#367;vod: %s
Select parameter DB to restore	Vybrat DB parametr&#367; DB k obnoven&#237;
Conflicting entries in Param DB	Konfilktn&#237; polo&#382;ky v DB parametr&#367;
The imported param DB contains entries already present in active param DB.	Importovan&#225; DB parametr&#367; obsahuje polo&#382;ky ji&#382; dostupn&#233; v aktivn&#237; DB.
Shall existing entries be preserved (Yes) or be overriden by the imported entries (No)?	Maj&#237; b&#253;t existuj&#237;c&#237; polo&#382;ky b&#253;t chr&#225;n&#283;n&#253; (Ano) nebo p&#345;eps&#225;ny importovan&#253;mi polo&#382;kami (Ne)?
Select file to display in 'File Open' dialog	Zvolit soubor k zobrazen&#237; file v 'Otev&#345;&#237;t sobour' nab&#237;dce.
Crop Mode	M&#243;d zast&#345;ih&#225;v&#225;n&#237;
Free	Volno
Fixed size...	Pevn&#225; velikost...
Set Fixed Crop Size	Nastavit pevnou velikost zast&#345;i&#382;en&#237;
Width	&#352;&#237;&#345;ka
Height	V&#253;&#353;ka
Pixels	Bod&#367;
Screen Pixels	Obrazovkov&#253;ch bod&#367;
Image Pixels	Obr&#225;zkov&#253;ch bod&#367;
Set modification date	Nastavit datum modifikace
to current date	na dne&#353;n&#237; datum
to EXIF date	na EXIF datum
Mark image for toggling. Use %s to toggle between marked and current image	Ozna&#269;it obr&#225;zek k &#250;prav&#225;m. %s p&#345;epnout mezi ozna&#269;en&#253;m a aktu&#225;ln&#237;m obr&#225;zkem.
Saturation	Nasycen&#237;
Unsharp mask...	Rozost&#345;it masku
Apply Unsharp Mask	Aplikovat rozost&#345;enou masku
Radius	Polom&#283;r
Amount	Rozsah
Threshold	Bod zlomu
Apply	Pou&#382;&#237;t
Cancel	Zru&#353;it
Keep processing parameters between images	Zachovat parametry &#250;prav mezi obr&#225;zky
Show histogram	Zobrazit histogram
Hide histogram	Skr&#253;t histogram
Crop Selection Lossless...	Zast&#345;ihnou v&#253;b&#283;r bezeztr&#225;tov&#283;
Save cropped image	Ulo&#382;it zast&#345;i&#382;en&#253; obr&#225;zek
Rotate image by user-defined angle	Oto&#269;it obr&#225;zek o u&#382;ivatelem zadan&#253; &#250;hel
Rotate Image	Oto&#269;it obr&#225;zek
Show grid lines	Uk&#225;zat &#269;&#225;ry m&#345;&#237;&#382;ky
Auto crop rotated image (avoids black border)	Automatick&#233; ost&#345;i&#382;en&#237; oto&#269;en&#233;ho obr&#225;zku (vylou&#269;en&#237; &#269;ern&#233;ho pozad&#237;)
Align image to horizontal or vertical line	Zarovnat obr&#225;zek k vodorovn&#233; nebo svisl&#233; lince
Use the mouse to draw a line that shall be horizontal or vertical.	U&#382;&#237;t my&#353; ke kreslen&#237; linky pro horizont&#225;ln&#237; nebo vertik&#225;ln&#237;mu zarovn&#225;n&#237;.
Rotate the image by dragging with the mouse.	Oto&#269;it obr&#225;zek pomoc&#237; ta&#382;en&#237; my&#353;&#237;.
The operation failed because not enough memory is available!	Operace selhala pro nedostatek pam&#283;ti k proveden&#237;!
to EXIF date (all files in folder)	EXIF datum (v&#353;echny soubory ve slo&#382;ce)
Number of JPEG files in folder: %d	Po&#269;et JPEG soubor&#367; ve slo&#382;ce: %d
EXIF date successfully set on %d images, failed on %d images	EXIF datum &#250;sp&#283;&#353;n&#283; nastaven u %d obr&#225;zk&#367;, selhal u %d obr&#225;zk&#367;
Reason: Not enough memory available	D&#367;vod: Nen&#237; dostupn&#225; dostate&#269;n&#225; pam&#283;&#357;
Transform image	Transformovat obraz
Rotate...	Rotovat...
Mirror horizontally	Zrcadlit vodorovn&#283;
Mirror vertically	Zrcadlit svisle
Random	N&#225;hodn&#283;
Zoom mode (drag mouse to zoom)	Zm&#283;na rozli&#353;en&#237; (t&#225;hnout my&#353;&#237; ke zm&#283;n&#283;) 
Correct converging lines (perspective correction)	Korekce konvergujic&#237;ch &#269;ar (pespektivn&#237; korekce)
Perspective Correction	Perspektivn&#237; korekce
Perspective correction...	Perspektivn&#237; korekce...
Auto crop corrected image (avoids black border)	Korigovat obraz automatick&#253;m ost&#345;&#237;&#382;en&#237;m (zabr&#225;nit &#269;ern&#233;mu pozad&#237;)
Click and drag the mouse vertically to correct image tilt.	Kliknout a t&#225;hnout my&#353;&#237; vertik&#225;ln&#283; pro korekci n&#225;klonu obrazu. 
Drag at the left or right border for asymmetric correction.	T&#225;hnout my&#353;&#237; na lev&#233;m nebo prav&#233;m pozad&#237; pro nesymetrickou korekci. 
Fit window to image	Upnout okno k obrazu
Keep aspect ratio on crop	Dr&#382;et pom&#283;r stran p&#345;i zast&#345;i&#382;en&#237;
Lossless JPEG transformations	Bezeztr&#225;tov&#233; JPEG transformace
Performing the lossless transformation failed!	Proveden&#237; bezeztr&#225;tov&#233; transformace selhalo!
Image width and height must be dividable by the JPEG block size (8 or 16) for lossless transformations!	&#352;&#237;&#345;ka i v&#253;&#353;ka obr&#225;zku mus&#237; b&#253;t d&#283;liteln&#225; rozm&#283;rem JPEG bloku (8 nebo 16) pro bezeztr&#225;tov&#233; transformace! 
Reading the JPEG file from disk failed	Chyba &#269;ten&#237; JPEG souboru z disku!
Writing the resulting JPEG file to disk failed	Chyba z&#225;pisu v&#253;sledn&#233;ho JPEG souboru na disk!
Performing the transformation failed	Chyba p&#345;i prov&#225;d&#283;n&#237; transformace!
The transformation can be applied if the image is trimmed to the next matching size but this will remove some border pixels.	Transformace mu&#382;e b&#253;t provedena jen s ost&#345;i&#382;en&#237;m obr&#225;zku na nejbli&#382;&#353;&#237; vhodn&#253; rozm&#283;r, to zp&#367;sob&#237; odstran&#283;n&#237; n&#283;kter&#253;ch bod&#367; na kraj&#237;ch. 
Trim the image and apply transformation? Trimming cannot be undone!	Ost&#345;ihnou obr&#225;zek a prov&#233;st transformaci? Ost&#345;i&#382;en&#237; nelze vr&#225;tit!
Note: Set the key 'TrimWithoutPromptLosslessJPEG=true' in the INI file to always trim without showing this message.	Pozn.:Nastaven&#237;m kl&#237;&#269;e 'TrimWithoutPromptLosslessJPEG=true' v INI souboru lze ost&#345;ihovat v&#353;e bez t&#233;to zpr&#225;vy.
Transition Effect	P&#345;echodov&#253; efekt	
None	&#381;&#225;dn&#253;
Blend	M&#237;ch&#225;n&#237;
Slide from right	Posun zprava	
Slide from left	Posun zleva 
Slide from top	Posun zhora
Slide from bottom	Posun zdola
Roll from right	Rolovat zprava
Roll from left	Rolovat zleve
Roll from top	Rolovat zhora
Roll from bottom	Rolovat zdola
Scroll from right	Odrolovat zprava
Scroll from left	Odrolovat zleva
Scroll from top	Odrolovat zhora
Scroll from bottom	Odrolovat zdola
Transition Speed	Rychlost p&#345;echody
Very fast	Velmi rychle
Fast	Rychle
Normal	Norm&#225;ln&#353;
Slow	Pomalu
Very slow	Velmi pomalu
Error	Chyba
Warning	Varov&#225;n&#237;
Error while writing the following registry key:	Chybe b&#283;hem z&#225;pisu n&#225;sleduj&#237;c&#237;ho kl&#237;&#269;e registru:
Set as default viewer...	Nastavit jako v&#253;choz&#237; prohl&#237;&#382;e&#269;...
Set JPEGView as default image viewer	Nastavit JPEGView jako v&#253;choz&#237; prohl&#237;&#382;e&#269;
JPEGView is registered as default viewer for the selected file formats.	JPEGView je nastaven jako v&#253;choz&#237; prohl&#237;&#382;e&#269; pro vybran&#233; souborov&#233; form&#225;ty.
Registration applies to the current user only.	Registrace plat&#237; pro pr&#225;v&#283; p&#345;ihl&#225;&#353;en&#233;ho u&#382;ivatele
Extension	P&#345;&#237;pona
File type	Typ souboru
The following file extensions cannot be unregistered because they have been registered in the 'local machine' registry area.	N&#225;sleduj&#237;c&#237; p&#345;&#237;pony sobor&#367; nemohou b&#253;t odregistrov&#225;ny proto&#382;e byly registrov&#225;ny v 'm&#237;stn&#237;m po&#269;&#237;ta&#269;i' registru.
Registering or unregistering file extensions in this registry area requires administration privileges and cannot be done in JPEGView.	Registrace a odregistrace p&#345;&#237;pon soubor&#367; v registru vy&#382;aduje administ&#225;torsk&#225; pr&#225;va a nem&#367;&#382;e b&#253;t provedena v JPEGView.
Press 'OK' to continue with registration or 'Cancel' to not modify any registrations.	Zvolet 'OK' pro pokra&#269;ov&#225;n&#237; registrace nebo 'Zru&#353;it' ke zm&#283;n&#283; registrace.
Unregistering not possible	Odregistrace nen&#237; mo&#382;n&#225;.
%s images	%s obr&#225;zky
%s images (processed by Window Imaging Component - WIC)	%s obr&#225;zky (zpracov&#225;ny Window Imaging Component - WIC)
%s camera raw images (embedded JPEGs only)	%s zrojov&#233; soubory z kamery (pouze zapouzd&#345;en&#253; JPEG)
The following image extensions are protected by the operating system.	N&#225;sleduj&#237;c&#237; p&#345;&#237;pony obr&#225;zk&#367; jsou chr&#225;n&#283;ny opera&#269;n&#237;m syst&#233;mem.
JPEGView can try to remove the restrictions automatically.	JPEGView m&#367;&#382;e zkusit odstranit omezen&#237; automaticky.
However this will fail if the current user has no administration privileges.	A&#269;koliv toto sel&#382;e pokud u&#382;ivatel nem&#225; pr&#225;va administr&#225;tora.
Insufficient rights to remove the restrictions. Continue?	Nedostate&#269;n&#225; pr&#225;va k odstran&#283;n&#237; omezen&#237;. Pokra&#269;ovat?
No image loaded!	Obr&#225;zek nena&#269;ten!
Right mouse button: Context menu	Prav&#233; tla&#269;&#237;tko my&#353;i: Kontextov&#233; menu

</file>

<file path=JPEGViewPortable/App/JPEGView/strings_de.txt>&#65279;// This file must be encoded with UTF-8 (e.g. with Windows Notepad)
// Filename is 'strings_%languagecode%.txt' where %languagecode% is the ISO 639 language code e.g. 'fr' for French
// Format is: English string<tab>Translated string<newline>
Contrast	Kontrast
Brightness	Helligkeit
Sharpen	Sch&#228;rfen
Lighten Shadows	Schatten aufhellen
Darken Highlights	Lichter abdunkeln
Deep Shadows	Tiefschatten
Color Correction	Farbkorrektur
Contrast Correction	Kontrastkorrektur
Parameter DB:	Parameter-DB:
Save to	Speichern
Remove from	Entfernen
Rename:	Umbenennen:
No file or folder name was provided as command line parameter!	Es wurde kein Datei- oder Ordnername als Kommandozeilenparameter angegeben!
To use JPEGView, associate JPG, JPEG and BMP files with JPEGView.	Um JPEGView zu verwenden, m&#252;ssen die Dateitypen JPG, JPEG und BMP mit JPEGView verkn&#252;pft werden.
Press ESC to exit...	ESC dr&#252;cken zum Beenden...
The file '%s' could not be read!	Die Datei '%s' kann nicht gelesen werden!
The file '%s' does not contain a list of file names!	Die Datei '%s' enth&#228;lt keine Liste von Dateinamen!
The directory '%s' does not contain any image files!	Der Ordner '%s' enth&#228;lt keine Bilddateien!
Press any key to search the subdirectories for image files.	Bitte eine Taste dr&#252;cken, um in Unterordnern nach Bilddateien zu suchen.
JPEGView Help	JPEGView-Hilfe
Current image	Aktuelles Bild
Close help text display / Close JPEGView	Hilfetextanzeige schliessen / JPEGView beenden
Show/hide this help text	Hilfetext anzeigen / schliessen
Show/hide picture information (EXIF data)	Bild-Informationen anzeigen (EXIF Daten)
Show/hide file name	Dateiname anzeigen / nicht anzeigen
Enable/disable high quality resampling	Hochwertiges Resampling einschalten/ausschalten
Enable/disable keeping of geometry related (zoom/pan/rotation)	Geometrieparameter (Zoom/Pan/Drehung) und Bildbearbeitungsparameter
and image processing (brightness/contrast/sharpen) parameters between images	(Helligkeit/Kontrast/usw) beim Bildwechsel beibehalten/zur&#252;cksetzen.
Enable/disable automatic contrast correction (histogram equalization)	Automatische Kontrastkorrektur einschalten / ausschalten (Histogrammequalisierung)
Apply auto contrast correction using only visible section of image	Auto-Kontrastkorrektur nur auf sichtbaren Bildausschnitt anwenden
Enable/disable automatic density correction (local brightness correction)	Automatische Helligkeitskorrektur ein- / ausschalten (LDC)
Increase/decrease lightening of shadows (LDC must be on)	Schatten st&#228;rker/schw&#228;cher aufhellen (LDC muss eingeschaltet sein)
Increase/decrease darkening of highlights (LDC must be on)	Lichter st&#228;rker/schw&#228;cher abdunkeln (LDC muss eingeschaltet sein)
Loop through files in current folder	Alle Dateien im aktuellen Ordner anzeigen
Loop through files in current directory and all subfolders	Alle Dateien im aktuellen Ordner und allen Unterordnern anzeigen
Loop through files in current directory and all sibling folders (folders on same level)	Alle Dateien im aktuellen Ordner und in Ordnern auf derselben Ebene anzeigen
Maximize/restore to/from virtual desktop (only for multi-monitor systems)	Anzeige auf alle Bildschirme ausdehnen / Ursprungsgr&#246;sse wiederherstellen
Copy screen to clipboard/ Copy processed full size image to clipboard	Bildschirmbild in Zwischenablage kopieren/ Bearbeitetes Bild in Originalgr&#246;sse kopieren
Open new image or slideshow file	Neues Bild, Ordner oder Bildliste f&#252;r Diaschau &#246;ffnen
Save processed image to JPEG file (original size)	Bearbeitetes Bild als JPEG-Datei speichern (Originalgr&#246;sse)
Save (%s)/ delete (%s) image processing parameters in/from parameter DB	Speichern (%s) der Bildparameter in die Parameter-DB, bzw. L&#246;schen (%s) der Parameter
Sort images by creation date, resp. modification date, resp. file name	Bilder nach Erstellungsdatum, &#196;nderungsdatum oder Dateinamen sortieren
Goto previous image	Voriges Bild anzeigen
Goto next image	N&#228;chstes Bild anzeigen
PgUp or Left	PgUp oder Pfeil links
PgDn or Right	PgDn oder Pfeil rechts
Goto first/last image of current folder (using sort order as defined)	Gehe zum ersten/letzten Bild im aktuellen Ordner (gem&#228;ss definierter Sortierreihenfolge)
Increase/decrease brightness	Helligkeit erh&#246;hen/verringern
Increase/decrease contrast	Kontrast erh&#246;hen/verringern
Increase/decrease sharpness	Sch&#228;rfe erh&#246;hen/verringern
Increase/decrease auto color cast correction amount	Farbkorrekturst&#228;rke erh&#246;hen/verringern
Increase/decrease auto contrast correction amount	Kontrastkorrekturst&#228;rke erh&#246;hen/verringern
Enable/disable landscape picture enhancement mode	Modus zur Optimierung von Landschaftsaufnahmen einschalten/ausschalten
Slide show with timeout of n seconds (ESC to stop)	Diaschau mit Intervall von n Sekunden (ESC Taste stoppt Diaschau)
Set timeout to n/10 sec, respectively n/100 sec (Ctrl+Shift)	Intervall auf n/10 Sekunden, bzw. n/100 Sekunden (Ctrl+Shift) verk&#252;rzen
Rotate image and fit to screen	Bild drehen und an Bildschirm anpassen
Fit image to screen	Bildgr&#246;sse an Bildschirm anpassen
Zoom 1:1 (100 %)	Zoom 1:1 (100 %)
Zoom in (%s)/Zoom out (%s)	Bild vergr&#246;ssern (%s)/verkleinern (%s)
Zoom in/out image	Bild vergr&#246;ssern/verkleinern (Zoom)
Pan image	Bildausschnitt verschieben (Pan)
Crop image	Bildausschnitt freistellen (Crop)
Next image	N&#228;chstes Bild anzeigen
Previous image	Voriges Bild anzeigen
up/down	Pfeil oben/unten
Mouse wheel	Mausrad
Left mouse & drag	Linke Maustaste & ziehen
Ctrl + Left mouse	Ctrl + Linke Maustaste
Forward mouse button	Vorw&#228;rts Maustaste
Back mouse button	Zur&#252;ck Maustaste
Delete current file on disk permanently	Aktuelle Bilddatei endg&#252;ltig l&#246;schen
Rotate current file on disk lossless by 90 deg (W/H must be multiple of 16)	Aktuelle Bilddatei verlustfrei um 90 Grad drehen (B/H muss durch 16 teilbar sein)
Rotate current file on disk lossless by 270 deg (W/H must be multiple of 16)	Aktuelle Bilddatei verlustfrei um 270 Grad drehen (B/H muss durch 16 teilbar sein)
The file is read-only!	Die Datei ist schreibgesch&#252;tzt!
Can't rename file	Datei kann nicht umbenannt werden
New name contains backslash character!	Der neue Dateiname darf kein Backslashzeichen (\) enthalten!
Renaming file failed!	Datei umbenennen fehlgeschlagen!
Reason: 	Ursache: 
on	ein
off	aus
Do you really want to save the following parameters as default to the INI file	Sollen diese Parameter wirklich als Standardparameter in der INI-Datei gespeichert werden
Auto contrast and color correction: 	Automatische Kontrast- und Farbkorrektur: 
Local density correction: 	Lokale Helligkeitskorrektur: 
Order files by: 	Dateien sortieren nach: 
Creation date/time	Erstellungsdatum
Last modification date/time	&#196;nderungsdatum
File name	Dateiname
These values will override the values from the INI file located in the program folder of JPEGView!	Diese Werte &#252;berschreiben die Werte aus der INI-Datei im Programmordner von JPEGView!
Confirm save default parameters	Standardparameter wirklich speichern?
Images	Bilddateien
All Files	Alle Dateien
Parameter DB file '%s' could not be opened!	Parameter-DB Datei '%s' kann nicht ge&#246;ffnet werden!
Parameter DB file '%s' is not valid (invalid header)!	Parameter-DB Datei '%s' ist ung&#252;ltig (ung&#252;ltiger Header)!
Cannot write to parameter DB file '%s'!	In die Parameter-DB Datei '%s' kann nicht geschrieben werden!
Cannot read from parameter DB file '%s'!	Von der Parameter-DB Datei '%s' kann nicht gelesen werden!
Cannot read parameter DB file '%s' because it is too large!	Die Parameter-DB Datei '%s' kann nicht gelesen werden weil sie zu gross ist!
The parameter DB file '%s' has been created by a newer version of JPEGView!	Die Parameter-DB Datei '%s' wurde von einer neueren Version von JPEGView erzeugt!
The old parameter DB file '%s' could not be renamed during conversion to new format!	Die alte Parameter-DB Datei '%s' konnte w&#228;hrend der Konvertierung ins neue Format nicht umbenannt werden!
Parameter DB error	Parameter-DB Fehler
Error saving file	Fehler beim Speichern
Error writing file to disk!	Die Datei kann nicht geschrieben werden!
Confirm	Best&#228;tigung
Do you really want to permanently delete the file %filename%?	Soll die Datei %filename% wirklich permanent gel&#246;scht werden?
Rotate the following file lossless by 90 deg?\n%filename%	Folgende Datei verlustfrei um 90 Grad drehen?\n%filename%
Rotate the following file lossless by 270 deg?\n%filename%	Folgende Datei verlustfrei um 270 Grad drehen?\n%filename%
Open image...	Bilddatei &#246;ffnen...
Save processed image...	Bearbeitetes Bild speichern...
Reload image	Bild neu laden
Copy to clipboard	In Zwischenablage kopieren
Copy original size image	Bild in Originalgr&#246;sse kopieren
Paste from clipboard	Aus Zwischenablage einf&#252;gen
Batch rename/copy...	Bildserie umbenennen/kopieren...
Show picture info (EXIF)	Bild-Info (EXIF) anzeigen
Show filename	Dateiname anzeigen
Navigation	Navigation
Loop folder	Ordner anzeigen
Loop recursively	Ordner mit Unterordnern anzeigen
Loop siblings	Ordner gleicher Tiefe anzeigen
Display order	Bilder anzeigen sortiert nach
Modification date	&#196;nderungsdatum
Creation date	Erstellungsdatum
Play folder as slideshow/movie	Ordner als Diaschau/Film abspielen
Slideshow	Diaschau
Movie	Film
Waiting time	Wartezeit
Stop slide show/movie	Diaschau/Film stoppen
Rotate +90	Drehen +90
Rotate -90	Drehen -90
Rotate 180	Drehen 180
Auto correction	Auto-Korrektur
Local density correction	Lokale Helligkeitskorrektur
Keep parameters	Parameter beibehalten
Set current parameters as default values...	Aktuelle Parameter als Standardwerte setzen...
Save parameters to DB	In Parameter-DB speichern
Clear parameters from DB	Aus Parameter-DB l&#246;schen
Zoom	Zoom
Fit to screen	Bildschirmgr&#246;sse
Fill with crop	Bildschirmgr&#246;sse (randlos)
Span all screens	Alle Bildschirme
Auto zoom mode	Auto-Zoom Modus
Fit to screen (no zoom)	Bildschirmgr&#246;sse (nie zoomen)
Fill with crop (no zoom)	Bildschirmgr&#246;sse (randlos, nie zoomen)
Exit	Beenden
Cyan-Red	Cyan-Rot
Magenta-Green	Magenta-Gr&#252;n
Yellow-Blue	Gelb-Blau
C - R	C - R
M - G	M - G
Y - B	Y - B
Batch rename/copy of files	Bildserie umbenennen/kopieren
Image files in folder	Bilddateien im Ordner
Placeholders:	Platzhalter:
Number (consecutively numbered)	Zahl (fortlaufend nummeriert)
Number with N digits	Zahl mit N Stellen
Extracted number from original file name	Zahl aus Originaldateiname
Original file name (with extension)	Originaldateiname (mit Erweiterung)
Original file name (without extension)	Originaldateiname (ohne Erweiterung)
Original file extension	Originaldateierweiterung
'My Pictures' folder	Ordner 'Eigene Bilder'
Day / Month / Year (as numbers)	Tag / Monat / Jahr (als Zahl)
Year short form (2 digits)	Jahr (Kurzform, 2 Ziffern)
Month / Short form (text)	Monat / Kurzform (Text)
Target folders that are not yet existing are created as needed.	Zielordner werden erstellt, falls sie noch nicht existieren.
Date placeholders use the modification date of the image.	Datumsplatzhalter verwenden das &#196;nderungsdatum der Bilder.
Rename/copy images to:	Bilder umbenennen/kopieren nach:
Rename	Umbenennen
Preview	Vorschau
Save as template	Als Vorlage speichern
Close	Schliessen
Old name	Alter Name
Date	Datum
New name (>> : file gets copied)	Neuer Name (>> : Datei wird kopiert)
Select all	Alle ausw&#228;hlen
Select none	Auswahl l&#246;schen
The file '%s' could not be %s.	Die Datei '%s' konnte nicht %s werden.
copied	kopiert
renamed	umbenannt
Continue rename/copy?	Umbenennen/Kopieren fortsetzen?
Error during rename/copy	Fehler beim Umbenennen/Kopieren
%d file(s) renamed, %d file(s) copied, %d folder(s) created	%d Datei(en) umbenannt, %d Datei(en) kopiert, %d Ordner erstellt
Crop Selection	Auswahl freistellen
Copy Selection to Clipboard	Auswahl in Zwischenablage kopieren
Zoom to Selection	Auf Auswahl einzoomen
Pasting image from clipboard failed!	Bild aus Zwischenablage kann nicht eingef&#252;gt werden!
Image width:	Bildbreite:
Image height:	Bildh&#246;he:
Acquisition date:	Aufnahmedatum:
Camera model:	Kameramodell:
Exposure time (s):	Belichtungszeit (s):
Exposure bias (EV):	Belichtungskorrektur (EV):
Flash fired:	Blitz:
Focal length (mm):	Brennweite (mm):
F-Number:	F-Nummer:
ISO Speed:	ISO-Wert:
Modification date:	&#196;nderungsdatum:
yes	ja
no	nein
Show navigation panel	Navigationsleiste anzeigen
Show/hide navigation panel	Navigationsleiste anzeigen/nicht anzeigen
About JPEGView...	&#220;ber JPEGView...
About JPEGView (64 bit version)...	&#220;ber JPEGView (64 Bit-Version)...
SIMD mode used:	Verwendeter SIMD Modus:
Number of CPU cores used:	Verwendete CPU Kerne:
Licensed under the GNU general public license (GPL), see readme file for details:	Lizenz: GNU General Public License (GPL), f&#252;r weitere Informationen siehe:
Project home page:	Projekt Home Page:
Show first image in folder	Erstes Bild im Ordner anzeigen
Show previous image	Vorheriges Bild anzeigen
Show next image	N&#228;chstes Bild anzeigen
Show last image in folder	Letztes Bild im Ordner anzeigen
Rotate image 90 deg clockwise	Bild im Uhrzeigersinn drehen
Rotate image 90 deg counter-clockwise	Bild gegen den Uhrzeigersinn drehen
Landscape picture enhancement mode	Modus f&#252;r Landschaftsbilder
Display image (EXIF) information	Bildinfo (EXIF) anzeigen
Actual size of image	Tats&#228;chliche Bildgr&#246;sse
Toggle between screens (only for multi-monitor systems)	Umschalten zwischen Bildschirmen
Enable/disable full screen mode	Vollbildmodus einschalten/ausschalten
Full screen mode	Vollbildmodus
Window mode	Fenstermodus
Save as (in screen size/resolution)	Speichern unter (in Bildschirmgr&#246;sse und -aufl&#246;sung)
Save processed image to JPEG file (screen size)	Bearbeitetes Bild als JPEG-Datei speichern (Bildschirmgr&#246;sse)
Settings/Admin	Einstellungen/Administration
Edit global settings...	Globale Einstellungen editieren...
Edit user settings...	Benutzereinstellungen editieren...
Backup parameter DB...	Parameter-DB sichern...
Restore parameter DB...	Parameter-DB wiederherstellen...
No user INI file exits yet. Create user INI file from INI file template?	Es existiert noch keine INI-Datei f&#252;r den Benutzer. INI-Datei aus Vorlage erstellen?
Copying parameter DB to file '%s' failed. Reason: %s	Kopieren der Parameter-DB in die Datei %s fehlgeschlagen! Grund: %s
Select parameter DB to restore	Parameter-DB f&#252;r Wiederherstellung ausw&#228;hlen
Conflicting entries in Param DB	Konflikt beim Importieren in Parameter-DB
The imported param DB contains entries already present in active param DB.	Die importierte Parameter-DB enth&#228;lt Eintr&#228;ge, welche bereits in der aktuellen DB enthalten sind.
Shall existing entries be preserved (Yes) or be overriden by the imported entries (No)?	Sollen existierende Eintr&#228;ge erhalten werden (Ja) oder sollen sie von den importierten Eintr&#228;gen &#252;berschrieben werden (Nein)?
Select file to display in 'File Open' dialog	Bilddatei ausw&#228;hlen im "Datei &#246;ffnen" Dialog
Crop Mode	Freistellen Modus
Free	Frei
Fixed size...	Feste Gr&#246;sse...
Set Fixed Crop Size	Feste Gr&#246;sse f&#252;r Freistellen setzen
Width	Breite
Height	H&#246;he
Pixels	Pixel
Screen Pixels	Bildschirm-Pixel
Image Pixels	Originalbild-Pixel
Set modification date	&#196;nderungsdatum setzen
to current date	auf aktuelles Datum
to EXIF date	auf EXIF Datum
Mark image for toggling. Use %s to toggle between marked and current image	Bild markieren f&#252;r Umschalten. %s schaltet auf markiertes Bild um
Saturation	S&#228;ttigung
Unsharp mask...	Unscharf maskieren...
Apply Unsharp Mask	Unscharf maskieren anwenden
Radius	Radius
Amount	St&#228;rke
Threshold	Schwellwert
Apply	Anwenden
Cancel	Abbrechen
Keep processing parameters between images	Eingestellte Parameter bei Bildwechsel beibehalten
Show histogram	Histogramm anzeigen
Hide histogram	Histogramm ausblenden
Crop Selection Lossless...	Auswahl verlustlos freistellen...
Save cropped image	Freigestelltes Bild speichern
Rotate image by user-defined angle	Bild um benutzerdefinierten Winkel drehen
Rotate Image	Bild drehen
Show grid lines	Gitterlinien anzeigen
Auto crop rotated image (avoids black border)	Gedrehtes Bild freistellen (verhindert schwarzen Rahmen)
Align image to horizontal or vertical line	Bild an horizontaler oder vertikaler Linie ausrichten
Use the mouse to draw a line that shall be horizontal or vertical.	Benutzen Sie die Maus, um eine Linie zu zeichnen, welche horizontal oder vertikal ausgerichtet sein soll.
Rotate the image by dragging with the mouse.	Drehen Sie das Bild durch Klicken und Ziehen mit der Maus.
The operation failed because not enough memory is available!	Die Operation ist fehlgeschlagen, da nicht genug Speicher verf&#252;gbar ist!
to EXIF date (all files in folder)	auf EXIF-Datum (alle Dateien im Ordner)
Number of JPEG files in folder: %d	Anzahl JPEG Bilder im Ordner: %d
EXIF date successfully set on %d images, failed on %d images	EXIF-Datum erfolgreich gesetzt auf %d Bildern, fehlgeschlagen auf %d Bildern
Reason: Not enough memory available	Ursache: Nicht genug Speicher verf&#252;gbar
Transform image	Bild transformieren
Rotate...	Drehen...
Mirror horizontally	Horizontal spiegeln
Mirror vertically	Vertikal spiegeln
Random	Zuf&#228;llig
Zoom mode (drag mouse to zoom)	Zoom-Modus (Zoomen mittels Maus ziehen)
Correct converging lines (perspective correction)	St&#252;rzende Linien korrigieren (Perspektiven-Korrektur)
Perspective Correction	Perspektiven-Korrektur
Perspective correction...	Perspektiven-Korrektur...
Auto crop corrected image (avoids black border)	Korrigiertes Bild freistellen (verhindert schwarzen Rahmen)
Click and drag the mouse vertically to correct image tilt.	Klicken und ziehen Sie die Maus vertikal um die Bildneigung zu &#228;ndern.
Drag at the left or right border for asymmetric correction.	Ziehen Sie am rechten oder linken Rand f&#252;r asymmetrische Korrektur.
Fit window to image	Fenstergr&#246;sse an Bild anpassen
Keep aspect ratio on crop	Seitenverh&#228;ltnis beim Freistellen beibehalten
Lossless JPEG transformations	Verlustfreie JPEG-Transformationen
Performing the lossless transformation failed!	Verlustfreie Transformation fehlgeschlagen!
Image width and height must be dividable by the JPEG block size (8 or 16) for lossless transformations!	Bildbreite und -h&#246;he muss f&#252;r verlustfreie JPEG-Transformationen durch die JPEG Blockgr&#246;sse (8 oder 16) teilbar sein!
Reading the JPEG file from disk failed	JPEG-Datei konnte nicht gelesen werden
Writing the resulting JPEG file to disk failed	Resultierende JPEG-Datei konnte nicht geschrieben werden
Performing the transformation failed	Die Ausf&#252;hrung der Transformation ist fehlgeschlagen
The transformation can be applied if the image is trimmed to the next matching size but this will remove some border pixels.	Die Transformation erfordert, dass Bildbreite und -h&#246;he durch 8 oder 16 (jeweilige Blockgr&#246;&#223;e) teilbar sind, daher muss das Bild um einige Randpixel beschnitten werden.
Trim the image and apply transformation? Trimming cannot be undone!	Bildr&#228;nder beschneiden und Transformation anwenden? Dies kann nicht r&#252;ckg&#228;ngig gemacht werden!
Note: Set the key 'TrimWithoutPromptLosslessJPEG=true' in the INI file to always trim without showing this message.	Hinweis: Der Schl&#252;ssel 'TrimWithoutPromptLosslessJPEG=true' in der INI-Datei bewirkt, dass das Bild immer beschnitten wird, ohne diese Meldung anzuzeigen.
Transition Effect	&#220;bergangseffekt
None	Keiner
Blend	&#220;berblenden
Slide from right	Rutschen von rechts
Slide from left	Rutschen von links
Slide from top	Rutschen von oben
Slide from bottom	Rutschen von unten
Roll from right	Rollen von rechts
Roll from left	Rollen von links
Roll from top	Rollen von oben
Roll from bottom	Rollen von unten
Scroll from right	Schieben von rechts
Scroll from left	Schieben von links
Scroll from top	Schieben von oben
Scroll from bottom	Schieben von unten
Transition Speed	&#220;bergangsgeschwindigkeit
Very fast	Sehr schnell
Fast	Schnell
Normal	Normal
Slow	Langsam
Very slow	Sehr langsam
Error	Fehler
Warning	Warnung
Error while writing the following registry key:	Fehler beim Schreiben des Registry-Schl&#252;ssels:
Set as default viewer...	Als Standard-Bildbetrachter festlegen...
Set JPEGView as default image viewer	JPEGView als Standard-Bildbetrachter festlegen
JPEGView is registered as default viewer for the selected file formats.	JPEGView ist als Standard-Bildbetrachter f&#252;r die folgenden Dateiformate festgelegt.
Registration applies to the current user only.	Die Registrierung gilt nur f&#252;r den aktuellen Benutzer!
Extension	Erweiterung
File type	Dateityp
The following file extensions cannot be unregistered because they have been registered in the 'local machine' registry area.	Die folgenden Dateierweiterungen k&#246;nnen nicht de-registriert werden, da sie im 'local machine' Registryzweig registriert wurden.
Registering or unregistering file extensions in this registry area requires administration privileges and cannot be done in JPEGView.	Registrieren/de-registrieren von Dateierweiterungen in diesem Registryzweig erfordert Administratorrechte und kann nicht in JPEGView gemacht werden.
Press 'OK' to continue with registration or 'Cancel' to not modify any registrations.	Dr&#252;cken Sie 'OK' um fortzufahren oder 'Abbrechen' um keine Registrierungen zu &#228;ndern.
Unregistering not possible	De-registrierung nicht m&#246;glich
%s images	%s Bilder
%s images (processed by Window Imaging Component - WIC)	%s Bilder (ge&#246;ffnet mit Windows Imaging Component - WIC)
%s camera raw images (embedded JPEGs only)	%s Kamera-Rohbilder (nur eingebettete JPEG Bilder)
The following image extensions are protected by the operating system.	Die folgenden Dateiendungen sind durch das Betriebssystem gesch&#252;tzt.
Insufficient rights to change the privilege (DACL) on the registry entry. Continue?	Ungen&#252;gende Rechte um die Berechtigung (DACL) des Registryeintrags zu &#228;ndern. Fortfahren?
No image loaded!	Kein Bild geladen!
Right mouse button: Context menu	Rechte Maustaste: Kontextmen&#252;
Windows 8 blocks JPEGView from changing the default program for these file endings.	Windows 8 gestattet nicht, dass JPEGView das Standardprogramm f&#252;r diese Dateierweiterungen &#228;ndert.
Use the 'Default Programs' configuration dialog from the operating system instead.	Benutzen Sie stattdessen den 'Standardprogramme' Konfigurationsdialog des Betriebssystems.
Alternatively, right click an image file of the given type in Windows Explorer and select 'Open with... > Choose default program'	Alternativ k&#246;nnen Sie auf eine Bilddatei des entsprechenden Typs im Windows Explorer rechtsklicken und '&#214;ffnen mit... > Standardprogramm festlegen' anw&#228;hlen.
User commands	Benutzerkommandos
Open image with	Bilddatei &#246;ffnen mit
Manage 'Open image with' menu...	Men&#252; 'Bilddatei &#246;ffnen mit' verwalten...
Menu entries:	Men&#252;eintr&#228;ge:
Title:	Titel:
Application:	Anwendung:
Shortcut key:	Tastenk&#252;rzel:
Browse...	Ausw&#228;hlen...
New	Neu
Delete	L&#246;schen
Modifier keys:	Umschalttasten:
Known keys:	Bekannte Tasten:
Combine keys with '+'	Tasten mit '+' kombinieren
Example:	Beispiel:
Shortcut Help	Tastenk&#252;rzel
[new entry]	[neuer Eintrag]
Applications	Anwendungen
Select application	Anwendung ausw&#228;hlen
Save	Speichern
Edit	Editieren
Upcounting	Aufsteigend
Downcounting	Absteigend
File size	Dateigr&#246;sse
Do you really want to delete the current image file on disk?	Soll die aktuelle Bilddatei wirklich gel&#246;scht werden?
Delete image file	Bilddatei l&#246;schen
Change size...	Gr&#246;sse &#228;ndern...
Resize Image	Bildgr&#246;sse &#228;ndern
OK	OK
New size:	Neue Gr&#246;sse:
New width:	Neue Breite:
New height:	Neue H&#246;he:
Filter:	Filter:
Box	Box
Lanczos/Bicubic	Lanczos/Bikubisch
Sharpen low	Sch&#228;rfen (wenig)
Sharpen medium	Sch&#228;rfen (mittel)
The new size is too large - width or height is larger than 65535 or total number of pixels is too large!	Die neue Bildgr&#246;sse ist zu gross - Breite oder H&#246;he ist gr&#246;sser als 65535 oder die Gesamtzahl der Bildpunkte ist zu gross!
JPEGView is a lean, fast and highly configurable viewer/editor for JPEG, BMP, PNG, WEBP, TGA, GIF and TIFF images with a minimal GUI.	JPEGView ist ein schlanker, schneller und hochgradig konfigurierbarer Betrachter und Editor f&#252;r JPEG, BMP, PNG, WEBP, TGA, GIF und TIFF Bilder mit einer minimalistischen Benutzeroberfl&#228;che.
Hour / Minute (as numbers)	Stunde / Minute (als Zahl)
Set as desktop wallpaper	Desktop-Hintergrundbild setzen
Use original image	Originalbild verwenden
Use processed image as displayed	Bearbeitetes Bild wie angezeigt verwenden
Reset	Zur&#252;cksetzen
Print image...	Bild drucken...
Print Image	Bild drucken
Print	Drucken
Select Printer...	Drucker ausw&#228;hlen...
Printer:	Drucker:
Paper:	Papier:
Source:	Quelle:
Orientation:	Format:
Portrait	Hochformat
Landscape	Querformat
Size:	Gr&#246;sse:
Fit to paper	An Papier anpassen
cm	cm
Scaling mode:	Skalierungsmodus:
Printer driver	Druckertreiber
Alignment:	Ausrichtung:
Margins:	R&#228;nder:
Left	Links
Right	Rechts
Top	Oben
Bottom	Unten
Fill paper with crop	Papier f&#252;llen (mit Abschneiden)
Update user settings...	Benutzereinstellungen aktualisieren...
Update user settings with new settings from settings template file?	Benutzereinstellungen mit neuen Einstellungen aus der Vorlagendatei aktualisieren?
All existing user settings will be preserved.	Alle existierenden Benutzereinstellungen bleiben unver&#228;ndert erhalten.
Location:	Aufnahmeort:
Altitude (m):	H&#246;he (m):
</file>

<file path=JPEGViewPortable/App/JPEGView/strings_el.txt>&#65279;// This file must be encoded with UTF-8 (e.g. with Windows Notepad)
// Filename is 'strings_%languagecode%.txt' where %languagecode% is the ISO 639 language code e.g. 'fr' for French
// Format is: English string<tab>Translated string<newline>
Contrast	&#922;&#959;&#957;&#964;&#961;&#940;&#963;&#964;
Brightness	&#934;&#969;&#964;&#949;&#953;&#957;&#972;&#964;&#951;&#964;&#945;
Sharpen	&#908;&#958;&#965;&#957;&#963;&#951;
Lighten Shadows	&#934;&#969;&#964;&#949;&#953;&#957;&#959;&#943; &#967;&#945;&#956;&#951;&#955;&#959;&#943; &#964;&#972;&#957;&#959;&#953;
Darken Highlights	&#931;&#954;&#959;&#964;&#949;&#953;&#957;&#959;&#943; &#951;&#968;&#951;&#955;&#959;&#943; &#964;&#972;&#957;&#959;&#953;
Deep Shadows	&#914;&#945;&#952;&#953;&#941;&#962; &#963;&#954;&#953;&#941;&#962;
Color Correction	&#916;&#953;&#972;&#961;&#952;&#969;&#963;&#951; &#967;&#961;&#974;&#956;&#945;&#964;&#959;&#962;
Contrast Correction	&#916;&#953;&#972;&#961;&#952;&#969;&#963;&#951; &#945;&#957;&#964;&#943;&#952;&#949;&#963;&#951;&#962;
Parameter DB:	Parameter DB:
Save to	&#913;&#960;&#959;&#952;&#942;&#954;&#949;&#965;&#963;&#951; &#963;&#949;
Remove from	&#913;&#960;&#959;&#956;&#940;&#954;&#961;&#965;&#957;&#963;&#951; &#945;&#960;&#972;
Rename:	&#924;&#949;&#964;&#959;&#957;&#972;&#956;&#945;&#963;&#949;:
No file or folder name was provided as command line parameter!	&#916;&#949;&#957; &#948;&#972;&#952;&#951;&#954;&#949; &#972;&#957;&#959;&#956;&#945; &#945;&#961;&#967;&#949;&#943;&#959;&#965; &#942; &#966;&#945;&#954;&#941;&#955;&#959;&#965; &#969;&#962; &#960;&#945;&#961;&#940;&#956;&#949;&#964;&#961;&#959;&#962; &#947;&#961;&#945;&#956;&#956;&#942;&#962; &#949;&#957;&#964;&#959;&#955;&#974;&#957;!
To use JPEGView, associate JPG, JPEG and BMP files with JPEGView.	&#915;&#953;&#945; &#957;&#945; &#967;&#961;&#951;&#963;&#953;&#956;&#959;&#960;&#959;&#953;&#942;&#963;&#949;&#953;&#962; &#964;&#959; JPEGView, &#963;&#965;&#963;&#967;&#941;&#964;&#953;&#963;&#949; &#945;&#961;&#967;&#949;&#943;&#945; JPG, JPEG und BMP &#956;&#949; &#964;&#959; JPEGView.
Press ESC to exit...	&#928;&#940;&#964;&#945; ESC &#947;&#953;&#945; &#941;&#958;&#959;&#948;&#959;...
The file '%s' could not be read!	&#932;&#959; &#945;&#961;&#967;&#949;&#943;&#959; '%s' &#948;&#949;&#957; &#948;&#953;&#945;&#946;&#940;&#963;&#964;&#951;&#954;&#949;!
The file '%s' does not contain a list of file names!	&#932;&#959; &#945;&#961;&#967;&#949;&#943;&#959; '%s' &#948;&#949;&#957; &#960;&#949;&#961;&#953;&#941;&#967;&#949;&#953; &#955;&#943;&#963;&#964;&#945; &#956;&#949; &#959;&#957;&#972;&#956;&#945;&#964;&#945; &#945;&#961;&#967;&#949;&#943;&#969;&#957;!
The directory '%s' does not contain any image files!	&#927; &#954;&#945;&#964;&#940;&#955;&#959;&#947;&#959;&#962; '%s' &#948;&#949;&#957; &#960;&#949;&#961;&#953;&#941;&#967;&#949;&#953; &#945;&#961;&#967;&#949;&#943;&#945; &#949;&#953;&#954;&#972;&#957;&#969;&#957;!
Press any key to search the subdirectories for image files.	&#928;&#940;&#964;&#945; &#972;&#960;&#959;&#953;&#959;&#948;&#942;&#960;&#959;&#964;&#949; &#954;&#959;&#965;&#956;&#960;&#943; &#947;&#953;&#945; &#941;&#961;&#949;&#965;&#957;&#945; &#965;&#960;&#959;&#966;&#945;&#954;&#941;&#955;&#969;&#957; &#947;&#953;&#945; &#945;&#961;&#967;&#949;&#943;&#945; &#949;&#953;&#954;&#972;&#957;&#969;&#957;.
JPEGView Help	&#914;&#959;&#942;&#952;&#949;&#953;&#945; &#947;&#953;&#945; &#964;&#959; JPEGView
Current image	&#928;&#945;&#961;&#959;&#973;&#963;&#945; &#949;&#953;&#954;&#972;&#957;&#945;
Close help text display / Close JPEGView	&#922;&#955;&#949;&#943;&#963;&#949; &#964;&#959; &#954;&#949;&#943;&#956;&#949;&#957;&#959; &#946;&#959;&#942;&#952;&#949;&#953;&#945;&#962; / &#922;&#955;&#949;&#943;&#963;&#949; &#964;&#959; JPEGView
Show/hide this help text	&#916;&#949;&#943;&#958;&#949;/&#945;&#960;&#972;&#954;&#961;&#965;&#968;&#949; &#945;&#965;&#964;&#972; &#964;&#959; &#954;&#949;&#943;&#956;&#949;&#957;&#959; &#946;&#959;&#942;&#952;&#949;&#953;&#945;&#962;
Show/hide picture information (EXIF data)	&#916;&#949;&#943;&#958;&#949;/&#945;&#960;&#972;&#954;&#961;&#965;&#968;&#949; &#960;&#955;&#951;&#961;&#959;&#966;&#959;&#961;&#943;&#949;&#962; &#949;&#953;&#954;&#972;&#957;&#945;&#962; (&#948;&#949;&#948;&#959;&#956;&#941;&#957;&#945; EXIF)
Show/hide file name	&#916;&#949;&#943;&#958;&#949;/&#945;&#960;&#972;&#954;&#961;&#965;&#968;&#949; &#972;&#957;&#959;&#956;&#945; &#945;&#961;&#967;&#949;&#943;&#959;&#965;
Enable/disable high quality resampling	&#913;&#960;/&#949;&#957;&#949;&#961;&#947;&#959;&#960;&#959;&#943;&#951;&#963;&#951; &#964;&#959;&#965; high quality resampling
Enable/disable keeping of geometry related (zoom/pan/rotation)	&#913;&#960;/&#949;&#957;&#949;&#961;&#947;&#959;&#960;&#959;&#943;&#951;&#963;&#951; &#947;&#949;&#969;&#956;&#949;&#964;&#961;&#953;&#954;&#974;&#957; &#960;&#945;&#961;&#945;&#956;&#941;&#964;&#961;&#969;&#957; (&#950;&#959;&#965;&#956;&#940;&#961;&#953;&#963;&#956;&#945;/&#960;&#945;&#957;&#940;&#961;&#953;&#963;&#956;&#945;/&#960;&#949;&#961;&#953;&#963;&#964;&#961;&#959;&#966;&#942;)
and image processing (brightness/contrast/sharpen) parameters between images	&#954;&#945;&#953; &#960;&#945;&#961;&#945;&#956;&#941;&#964;&#961;&#969;&#957; &#949;&#960;&#949;&#958;&#949;&#961;&#947;&#945;&#963;&#943;&#945;&#962; (&#966;&#969;&#964;&#949;&#953;&#957;&#972;&#964;&#951;&#964;&#945;/&#954;&#959;&#957;&#964;&#961;&#940;&#963;&#964;/&#959;&#958;&#973;&#964;&#951;&#964;&#945;) &#963;&#949; &#963;&#949;&#953;&#961;&#940; &#949;&#953;&#954;&#972;&#957;&#969;&#957;.
Enable/disable automatic contrast correction (histogram equalization)	&#913;&#960;/&#949;&#957;&#949;&#961;&#947;&#959;&#960;&#959;&#943;&#951;&#963;&#949; &#945;&#965;&#964;&#972;&#956;&#945;&#964;&#951; &#948;&#953;&#972;&#961;&#952;&#969;&#963;&#951; &#964;&#959;&#965; &#954;&#959;&#957;&#964;&#961;&#940;&#963;&#964; (&#953;&#963;&#959;&#963;&#964;&#940;&#952;&#956;&#953;&#963;&#951; &#953;&#963;&#964;&#959;&#947;&#961;&#940;&#956;&#956;&#945;&#964;&#959;&#962;)
Apply auto contrast correction using only visible section of image	&#917;&#966;&#940;&#961;&#956;&#959;&#963;&#949; &#945;&#965;&#964;&#972;&#956;&#945;&#964;&#951; &#948;&#953;&#972;&#961;&#952;&#969;&#963;&#951; &#964;&#959;&#965; &#954;&#959;&#957;&#964;&#961;&#940;&#963;&#964; &#956;&#949; &#946;&#940;&#963;&#951; &#964;&#959; &#959;&#961;&#945;&#964;&#972; &#956;&#941;&#961;&#959;&#962; &#964;&#951;&#962; &#949;&#953;&#954;&#972;&#957;&#945;&#962;
Enable/disable automatic density correction (local brightness correction)	&#913;&#960;/&#949;&#957;&#949;&#961;&#947;&#959;&#960;&#959;&#943;&#951;&#963;&#949; &#945;&#965;&#964;&#972;&#956;&#945;&#964;&#951; &#948;&#953;&#972;&#961;&#952;&#969;&#963;&#951; &#964;&#951;&#962; &#964;&#959;&#960;&#953;&#954;&#942;&#962; &#966;&#969;&#964;&#949;&#953;&#957;&#972;&#964;&#951;&#964;&#945;&#962; (LDC)
Increase/decrease lightening of shadows (LDC must be on)	&#913;&#973;&#958;&#951;&#963;&#951;/&#949;&#955;&#940;&#964;&#964;&#969;&#963;&#951; &#964;&#951; &#966;&#974;&#964;&#953;&#963;&#951; &#964;&#969;&#957; &#963;&#954;&#953;&#974;&#957; (&#964;&#959; LDC &#960;&#961;&#941;&#960;&#949;&#953; &#957;&#945; &#949;&#943;&#957;&#945;&#953; on)
Increase/decrease darkening of highlights (LDC must be on)	&#913;&#973;&#958;&#951;&#963;&#951;/&#949;&#955;&#940;&#964;&#964;&#969;&#963;&#951; &#964;&#959; &#963;&#954;&#959;&#973;&#961;&#949;&#956;&#945; &#964;&#969;&#957; &#966;&#969;&#964;&#949;&#953;&#957;&#974;&#957; &#956;&#949;&#961;&#974;&#957; (&#964;&#959; LDC &#960;&#961;&#941;&#960;&#949;&#953; &#957;&#945; &#949;&#943;&#957;&#945;&#953; on)
Loop through files in current folder	&#922;&#973;&#955;&#953;&#963;&#951; &#963;&#964;&#962; &#945;&#961;&#967;&#949;&#943;&#945; &#964;&#959;&#965; &#960;&#945;&#961;&#972;&#957;&#964;&#959;&#962; &#966;&#945;&#954;&#941;&#955;&#959;&#965;
Loop through files in current directory and all subfolders	&#922;&#973;&#955;&#953;&#963;&#951; &#963;&#964;&#945; &#945;&#961;&#967;&#949;&#943;&#945; &#964;&#959;&#965; &#960;&#945;&#961;&#972;&#957;&#964;&#959;&#962; &#966;&#945;&#954;&#941;&#955;&#959;&#965; &#954;&#945;&#953; &#972;&#955;&#969;&#957; &#964;&#969;&#957; &#965;&#960;&#959;&#966;&#945;&#954;&#941;&#955;&#969;&#957;
Loop through files in current directory and all sibling folders (folders on same level)	&#922;&#973;&#955;&#953;&#963;&#951; &#963;&#964;&#945; &#945;&#961;&#967;&#949;&#943;&#945; &#964;&#959;&#965; &#960;&#945;&#961;&#972;&#957;&#964;&#959;&#962; &#966;&#945;&#954;&#941;&#955;&#959;&#965; &#954;&#945;&#953; &#964;&#969;&#957; &#965;&#960;&#959;&#966;&#945;&#954;&#941;&#955;&#969;&#957; &#964;&#959;&#965; &#953;&#948;&#943;&#959;&#965; &#949;&#960;&#953;&#960;&#941;&#948;&#959;&#965;
Maximize/restore to/from virtual desktop (only for multi-monitor systems)	&#924;&#949;&#947;&#953;&#963;&#964;&#959;&#960;&#959;&#943;&#951;&#963;&#951;/&#949;&#960;&#945;&#957;&#945;&#966;&#959;&#961;&#940; &#960;&#961;&#959;&#962;/&#945;&#960;&#972; virtual desktop (&#947;&#953;&#945; &#963;&#965;&#963;&#964;&#942;&#956;&#945;&#964;&#945; multi-monitor)
Copy screen to clipboard/ Copy processed full size image to clipboard	&#913;&#957;&#964;&#941;&#947;&#961;&#945;&#968;&#949; &#964;&#951;&#957; &#959;&#952;&#972;&#957;&#951; &#963;&#964;&#959; &#928;&#961;&#972;&#967;&#949;&#953;&#961;&#959;/ &#913;&#957;&#964;&#941;&#947;&#961;&#945;&#968;&#949; &#964;&#951;&#957; &#949;&#960;&#949;&#958;&#949;&#961;&#947;&#945;&#963;&#956;&#941;&#957;&#951; &#949;&#953;&#954;&#972;&#957;&#945; &#959;&#955;&#972;&#954;&#955;&#951;&#961;&#951; &#963;&#964;&#959; &#928;&#961;&#972;&#967;&#949;&#953;&#961;&#959;
Open new image or slideshow file	&#902;&#957;&#959;&#953;&#958;&#949; &#957;&#941;&#945; &#949;&#953;&#954;&#972;&#957;&#945; &#942; &#945;&#961;&#967;&#949;&#943;&#959; slideshow
Save processed image to JPEG file (original size)	&#913;&#960;&#959;&#952;&#942;&#954;&#949;&#965;&#963;&#949; &#964;&#951;&#957; &#949;&#960;&#949;&#958;&#949;&#961;&#947;&#945;&#963;&#956;&#941;&#957;&#951; &#949;&#953;&#954;&#972;&#957;&#945; &#969;&#962; &#945;&#961;&#967;&#949;&#943;&#959; JPEG (&#945;&#961;&#967;&#953;&#954;&#972; &#956;&#941;&#947;&#949;&#952;&#959;&#962;)
Save (%s)/ delete (%s) image processing parameters in/from parameter DB	&#913;&#960;&#959;&#952;&#942;&#954;&#949;&#965;&#963;&#949; (%s) &#942; &#963;&#946;&#942;&#963;&#949; (%s) &#964;&#953;&#962; &#960;&#945;&#961;&#945;&#956;&#941;&#964;&#961;&#959;&#965;&#962; &#949;&#960;&#949;&#958;&#949;&#961;&#947;&#945;&#963;&#943;&#945;&#962; &#964;&#951;&#962; &#949;&#953;&#954;&#972;&#957;&#945;&#962; &#963;&#964;&#951; parameter DB
Sort images by creation date, resp. modification date, resp. file name	&#922;&#945;&#964;&#940;&#964;&#945;&#958;&#951; &#949;&#953;&#954;&#972;&#957;&#969;&#957; &#954;&#945;&#964;&#940; &#951;&#956;&#949;&#961;&#959;&#956;&#951;&#957;&#943;&#945; &#948;&#951;&#956;&#953;&#959;&#965;&#961;&#947;&#943;&#945;&#962; &#945;&#961;&#967;&#949;&#943;&#959;&#965;, &#951;&#956;. &#964;&#961;&#959;&#960;&#959;&#960;&#959;&#943;&#951;&#963;&#951;&#962;, &#972;&#957;&#959;&#956;&#945; &#945;&#961;&#967;&#949;&#943;&#959;&#965;
Goto previous image	&#928;&#942;&#947;&#945;&#953;&#957;&#949; &#963;&#964;&#951;&#957; &#960;&#961;&#959;&#951;&#947;&#959;&#973;&#956;&#949;&#957;&#951; &#949;&#953;&#954;&#972;&#957;&#945;
Goto next image	&#928;&#942;&#947;&#945;&#953;&#957;&#949; &#963;&#964;&#951;&#957; &#949;&#960;&#972;&#956;&#949;&#957;&#951; &#949;&#953;&#954;&#972;&#957;&#945;
PgUp or Left	&#922;&#959;&#965;&#956;&#960;&#943; PgUp &#942; &#945;&#961;&#953;&#963;&#964;&#949;&#961;&#972; &#946;&#941;&#955;&#959;&#962;
PgDn or Right	&#922;&#959;&#965;&#956;&#943; PgDn &#942; &#948;&#949;&#958;&#943; &#946;&#941;&#955;&#959;&#962;
Goto first/last image of current folder (using sort order as defined)	&#928;&#942;&#947;&#945;&#953;&#957;&#949; &#963;&#964;&#951;&#957; &#960;&#961;&#974;&#964;&#951;/&#964;&#949;&#955;&#949;&#965;&#964;&#945;&#943;&#945; &#949;&#953;&#954;&#972;&#957;&#945; &#964;&#959;&#965; &#964;&#961;&#941;&#967;&#959;&#957;&#964;&#959;&#962; &#966;&#945;&#954;&#941;&#955;&#959;&#965; (&#956;&#949; &#946;&#940;&#963;&#951; &#964;&#951;&#957; &#954;&#945;&#964;&#940;&#964;&#945;&#958;&#951; &#972;&#960;&#969;&#962; &#959;&#961;&#943;&#963;&#964;&#951;&#954;&#949;)
Increase/decrease brightness	&#913;&#973;&#958;&#951;&#963;&#951;/&#949;&#955;&#940;&#964;&#964;&#969;&#963;&#951; &#966;&#969;&#964;&#949;&#953;&#957;&#972;&#964;&#951;&#964;&#945;&#962;
Increase/decrease contrast	&#913;&#973;&#958;&#951;&#963;&#951;/&#949;&#955;&#940;&#964;&#964;&#969;&#963;&#951; &#964;&#959;&#965; &#954;&#959;&#957;&#964;&#961;&#940;&#963;&#964;
Increase/decrease sharpness	&#913;&#973;&#958;&#951;&#963;&#951;/&#949;&#955;&#940;&#964;&#964;&#969;&#963;&#951; &#959;&#958;&#973;&#964;&#951;&#964;&#945;&#962;
Increase/decrease auto color cast correction amount	&#913;&#973;&#958;&#951;&#963;&#951;/&#949;&#955;&#940;&#964;&#964;&#969;&#963;&#951; &#964;&#951;&#962; &#945;&#965;&#964;&#972;&#956;&#945;&#964;&#951;&#962; &#948;&#953;&#972;&#961;&#952;&#969;&#963;&#951;&#962; &#941;&#957;&#964;&#945;&#963;&#951;&#962; &#967;&#961;&#974;&#956;&#945;&#964;&#959;&#962;
Increase/decrease auto contrast correction amount	&#913;&#973;&#958;&#951;&#963;&#951;/&#949;&#955;&#940;&#964;&#964;&#969;&#963;&#951; &#964;&#951;&#962; &#945;&#965;&#964;&#972;&#956;&#945;&#964;&#951;&#962; &#948;&#953;&#972;&#961;&#952;&#969;&#963;&#951;&#962; &#964;&#959;&#965; &#954;&#959;&#957;&#964;&#961;&#940;&#963;&#964;
Enable/disable landscape picture enhancement mode	&#913;&#960;/&#949;&#957;&#949;&#961;&#947;&#959;&#960;&#959;&#943;&#951;&#963;&#951; &#964;&#951;&#962; &#949;&#960;&#953;&#955;&#959;&#947;&#942;&#962; &#948;&#953;&#972;&#961;&#952;&#969;&#963;&#951;&#962; &#964;&#959;&#965; landscape picture enhancement
Slide show with timeout of n seconds (ESC to stop)	Slideshow &#956;&#949; n &#948;&#949;&#965;&#964;&#949;&#961;&#972;&#955;&#949;&#960;&#964;&#945; &#948;&#953;&#940;&#956;&#949;&#963;&#959; (ESC &#947;&#953;&#945; &#963;&#964;&#945;&#956;&#940;&#964;&#951;&#956;&#945;)
Set timeout to n/10 sec, respectively n/100 sec (Ctrl+Shift)	&#916;&#953;&#940;&#956;&#949;&#963;&#959; timeout n/10 &#948;&#949;&#965;&#964;., &#945;&#957;&#964;&#953;&#963;&#964;&#959;&#943;&#967;&#969;&#962; n/100 &#948;&#949;&#965;&#964;. (Ctrl+Shift)
Rotate image and fit to screen	&#928;&#949;&#961;&#953;&#963;&#964;&#961;&#959;&#966;&#942; &#949;&#953;&#954;&#972;&#957;&#945;&#962; &#954;&#945;&#953; &#964;&#945;&#943;&#961;&#953;&#945;&#963;&#956;&#945; &#963;&#964;&#951;&#957; &#959;&#952;&#972;&#957;&#951;
Fit image to screen	&#932;&#945;&#943;&#961;&#953;&#945;&#963;&#956;&#945; &#956;&#949;&#947;&#941;&#952;&#959;&#965;&#962; &#963;&#964;&#951;&#957; &#959;&#952;&#972;&#957;&#951;
Zoom 1:1 (100 %)	&#918;&#959;&#965;&#956;&#940;&#961;&#953;&#963;&#956;&#945; 1:1 (100 %)
Zoom in (%s)/Zoom out (%s)	&#918;&#959;&#965;&#956;&#940;&#961;&#953;&#963;&#956;&#945; &#956;&#941;&#963;&#945; (%s)/&#941;&#958;&#969; (%s)
Zoom in/out image	&#918;&#959;&#965;&#956;&#940;&#961;&#953;&#963;&#956;&#945; &#956;&#941;&#963;&#945;/&#941;&#958;&#969;
Pan image	&#928;&#945;&#957;&#940;&#961;&#953;&#963;&#956;&#945; (Pan)
Crop image	&#922;&#961;&#959;&#960;&#940;&#961;&#953;&#963;&#956;&#945; (Crop)
Next image	&#916;&#949;&#943;&#958;&#949; &#949;&#960;&#972;&#956;&#949;&#957;&#951; &#949;&#953;&#954;&#972;&#957;&#945;
Previous image	&#916;&#949;&#943;&#958;&#949; &#960;&#961;&#959;&#951;&#947;&#959;&#973;&#956;&#949;&#957;&#951; &#949;&#953;&#954;&#972;&#957;&#945;
up/down	&#928;&#940;&#957;&#969;/&#954;&#940;&#964;&#969;
Mouse wheel	&#929;&#959;&#948;&#941;&#955;&#945; &#960;&#959;&#957;&#964;&#953;&#954;&#953;&#959;&#973;
Left mouse & drag	&#931;&#973;&#961;&#963;&#953;&#956;&#959; &#956;&#949; &#945;&#961;&#953;&#963;&#964;&#949;&#961;&#972; &#960;&#959;&#957;&#964;&#943;&#954;&#953;
Ctrl + Left mouse	Ctrl + &#945;&#961;&#953;&#963;&#964;&#949;&#961;&#972; &#960;&#959;&#957;&#964;&#943;&#954;&#953;
Forward mouse button	&#924;&#960;&#961;&#959;&#963;&#964;&#940; &#956;&#949; &#960;&#959;&#957;&#964;&#943;&#954;&#953;
Back mouse button	&#928;&#943;&#963;&#969; &#956;&#949; &#960;&#959;&#957;&#964;&#943;&#954;&#953;
Delete current file on disk permanently	&#931;&#946;&#942;&#963;&#949; &#964;&#959; &#945;&#961;&#967;&#949;&#943;&#959; &#956;&#972;&#957;&#953;&#956;&#945;
Rotate current file on disk lossless by 90 deg (W/H must be multiple of 16)	&#928;&#949;&#961;&#953;&#963;&#964;&#961;&#959;&#966;&#942; &#964;&#961;&#941;&#967;&#959;&#957;&#964;&#959;&#962; &#945;&#961;&#967;&#949;&#943;&#959;&#965; &#967;&#969;&#961;&#943;&#962; &#945;&#960;&#974;&#955;&#949;&#953;&#945; 90 &#956;&#959;&#943;&#961;&#949;&#962; (&#945;&#957;&#945;&#955;&#959;&#947;&#943;&#945; &#960;&#955;&#940;&#964;&#959;&#965;&#962;/&#973;&#968;&#959;&#965;&#962; &#960;&#961;&#941;&#960;&#949;&#953; &#957;&#945; &#949;&#943;&#957;&#945;&#953; &#960;&#959;&#955;&#955;&#945;&#960;&#955;&#940;&#963;&#953;&#959; &#964;&#959;&#965; 16)
Rotate current file on disk lossless by 270 deg (W/H must be multiple of 16)	&#928;&#949;&#961;&#953;&#963;&#964;&#961;&#959;&#966;&#942; &#964;&#961;&#941;&#967;&#959;&#957;&#964;&#959;&#962; &#945;&#961;&#967;&#949;&#943;&#959;&#965; &#967;&#969;&#961;&#943;&#962; &#945;&#960;&#974;&#955;&#949;&#953;&#945; 270 &#956;&#959;&#943;&#961;&#949;&#962; (&#945;&#957;&#945;&#955;&#959;&#947;&#943;&#945; &#960;&#955;&#940;&#964;&#959;&#965;&#962;/&#973;&#968;&#959;&#965;&#962; &#960;&#961;&#941;&#960;&#949;&#953; &#957;&#945; &#949;&#943;&#957;&#945;&#953; &#960;&#959;&#955;&#955;&#945;&#960;&#955;&#940;&#963;&#953;&#959; &#964;&#959;&#965; 16)
The file is read-only!	&#932;&#959; &#945;&#961;&#967;&#949;&#943;&#959; &#949;&#943;&#957;&#945;&#953; &#956;&#972;&#957;&#959;-&#947;&#953;&#945;-&#945;&#957;&#940;&#947;&#957;&#969;&#963;&#951;!
Can't rename file	&#919; &#956;&#949;&#964;&#959;&#957;&#959;&#956;&#945;&#963;&#943;&#945; &#948;&#949;&#957; &#941;&#947;&#953;&#957;&#949;
New name contains backslash character!	&#919; &#957;&#941;&#945; &#959;&#957;&#959;&#956;&#945;&#963;&#943;&#945; &#960;&#949;&#961;&#953;&#941;&#967;&#949;&#953; (\)!
Renaming file failed!	&#913;&#960;&#959;&#964;&#965;&#967;&#943;&#945; &#956;&#949;&#964;&#959;&#957;&#959;&#956;&#945;&#963;&#943;&#945;&#962; &#945;&#961;&#967;&#949;&#943;&#959;&#965;!
Reason: 	&#913;&#953;&#964;&#943;&#945;: 
on	on
off	off
Do you really want to save the following parameters as default to the INI file	&#920;&#941;&#955;&#949;&#953;&#962; &#957;&#945; &#945;&#960;&#959;&#952;&#951;&#954;&#949;&#973;&#963;&#949;&#953;&#962; &#964;&#953;&#962; &#945;&#954;&#972;&#955;&#959;&#965;&#952;&#949;&#962; &#960;&#945;&#961;&#945;&#956;&#941;&#964;&#961;&#959;&#965;&#962; &#969;&#962; &#960;&#961;&#959;&#949;&#960;&#953;&#955;&#959;&#947;&#942; &#963;&#964;&#959; &#945;&#961;&#967;&#949;&#943;&#959; INI
Auto contrast and color correction: 	&#913;&#965;&#964;&#972;&#956;&#945;&#964;&#951; &#948;&#953;&#972;&#961;&#952;&#969;&#963;&#951; &#954;&#959;&#957;&#964;&#961;&#940;&#963;&#964; &#954;&#945;&#953; &#967;&#961;&#974;&#956;&#945;&#964;&#959;&#962;: 
Local density correction: 	&#916;&#953;&#972;&#961;&#952;&#969;&#963;&#951; Local Density: 
Order files by: 	&#922;&#945;&#964;&#940;&#964;&#945;&#958;&#951; &#945;&#961;&#967;&#949;&#943;&#969;&#957; &#969;&#962;: 
Creation date/time	&#919;&#956;&#949;&#961;&#959;&#956;&#951;&#957;&#943;&#945; &#948;&#951;&#956;&#953;&#959;&#965;&#961;&#947;&#943;&#945;&#962;
Last modification date/time	&#919;&#956;&#949;&#961;&#959;&#956;&#951;&#957;&#943;&#945; &#964;&#949;&#955;&#949;&#965;&#964;&#945;&#943;&#945;&#962; &#964;&#961;&#959;&#960;&#959;&#960;&#959;&#943;&#951;&#963;&#951;&#962;
File name	&#908;&#957;&#959;&#956;&#945; &#945;&#961;&#967;&#949;&#943;&#959;&#965;
These values will override the values from the INI file located in the program folder of JPEGView!	&#913;&#965;&#964;&#941;&#962; &#959;&#953; &#964;&#953;&#956;&#941;&#962; &#952;&#945; &#949;&#947;&#947;&#961;&#945;&#966;&#959;&#973;&#957; &#963;&#964;&#951; &#952;&#941;&#963;&#951; &#964;&#969;&#957; &#964;&#953;&#956;&#974;&#957; &#963;&#964;&#959; &#945;&#961;&#967;&#949;&#943;&#959; &#921;&#925;&#921; &#963;&#964;&#959; &#966;&#940;&#954;&#949;&#955;&#959; &#964;&#959;&#965; JPEGView!
Confirm save default parameters	&#913;&#960;&#959;&#952;&#942;&#954;&#949;&#965;&#963;&#951; &#960;&#961;&#959;&#949;&#960;&#953;&#955;&#949;&#947;&#956;&#941;&#957;&#969;&#957; &#960;&#945;&#961;&#945;&#956;&#941;&#964;&#961;&#969;&#957;;
Images	&#917;&#953;&#954;&#972;&#957;&#949;&#962;
All Files	&#908;&#955;&#945; &#964;&#945; &#945;&#961;&#967;&#949;&#943;&#945;
Parameter DB file '%s' could not be opened!	&#919; &#914;&#916; &#960;&#945;&#961;&#945;&#956;&#941;&#964;&#961;&#969;&#957; '%s' &#948;&#949;&#957; &#945;&#957;&#959;&#943;&#967;&#964;&#951;&#954;&#949;!
Parameter DB file '%s' is not valid (invalid header)!	&#919; &#914;&#916; &#960;&#945;&#961;&#945;&#956;&#941;&#964;&#961;&#969;&#957; '%s' &#948;&#949;&#957; &#949;&#943;&#957;&#945;&#953; &#941;&#947;&#954;&#965;&#961;&#951; (invalid header)!
Cannot write to parameter DB file '%s'!	&#919; &#914;&#916; &#960;&#945;&#961;&#945;&#956;&#941;&#964;&#961;&#969;&#957; '%s' &#948;&#949;&#957; &#949;&#943;&#957;&#945;&#953; &#949;&#947;&#947;&#961;&#940;&#968;&#953;&#956;&#951;!
Cannot read from parameter DB file '%s'!	&#919; &#914;&#916; &#960;&#945;&#961;&#945;&#956;&#941;&#964;&#961;&#969;&#957; '%s' &#948;&#949;&#957; &#949;&#943;&#957;&#945;&#953; &#945;&#957;&#945;&#947;&#957;&#974;&#963;&#953;&#956;&#951;!
Cannot read parameter DB file '%s' because it is too large!	&#919; &#914;&#916; &#960;&#945;&#961;&#945;&#956;&#941;&#964;&#961;&#969;&#957; '%s' &#948;&#949;&#957; &#949;&#943;&#957;&#945;&#953; &#945;&#957;&#945;&#947;&#957;&#974;&#963;&#953;&#956;&#951; &#955;&#972;&#947;&#969; &#956;&#949;&#947;&#940;&#955;&#959;&#965; &#956;&#949;&#947;&#941;&#952;&#959;&#965;&#962;!
The parameter DB file '%s' has been created by a newer version of JPEGView!	&#919; &#914;&#916; &#960;&#945;&#961;&#945;&#956;&#941;&#964;&#961;&#969;&#957; '%s' &#941;&#947;&#953;&#957;&#949; &#956;&#949; &#957;&#949;&#972;&#964;&#949;&#961;&#951; &#941;&#954;&#948;&#959;&#963;&#951; &#964;&#959;&#965; JPEGView!
The old parameter DB file '%s' could not be renamed during conversion to new format!	&#919; &#960;&#945;&#955;&#953;&#940; &#914;&#916; &#960;&#945;&#961;&#945;&#956;&#941;&#964;&#961;&#969;&#957; '%s' &#948;&#949;&#957; &#956;&#949;&#964;&#959;&#957;&#959;&#956;&#940;&#963;&#964;&#951;&#954;&#949; &#954;&#945;&#964;&#940; &#964;&#951; &#956;&#949;&#964;&#945;&#964;&#961;&#959;&#960;&#942; &#963;&#964;&#959; &#957;&#941;&#959; &#966;&#959;&#961;&#956;&#940;!
Parameter DB error	&#931;&#966;&#940;&#955;&#956;&#945; &#963;&#964;&#951; Parameter DB
Error saving file	&#931;&#966;&#940;&#955;&#956;&#945; &#963;&#964;&#951;&#957; &#945;&#960;&#959;&#952;&#942;&#954;&#949;&#965;&#963;&#951; &#945;&#961;&#967;&#949;&#943;&#959;&#965;
Error writing file to disk!	&#931;&#966;&#940;&#955;&#956;&#945; &#963;&#964;&#951;&#957; &#949;&#947;&#947;&#961;&#945;&#966;&#942; &#963;&#964;&#959; &#948;&#943;&#963;&#954;&#959;!
Confirm	&#917;&#960;&#953;&#946;&#949;&#946;&#945;&#943;&#969;&#963;&#951;
Do you really want to permanently delete the file %filename%?	&#925;&#945; &#948;&#953;&#945;&#947;&#961;&#945;&#966;&#949;&#943; &#956;&#959;&#957;&#943;&#956;&#969;&#962; &#964;&#959; &#945;&#961;&#967;&#949;&#943;&#959; %filename%;
Rotate the following file lossless by 90 deg?\n%filename%	&#925;&#945; &#960;&#949;&#961;&#953;&#963;&#964;&#961;&#945;&#966;&#949;&#943; &#964;&#959; &#945;&#961;&#967;&#949;&#943;&#959; &#967;&#969;&#961;&#943;&#962; &#945;&#960;&#974;&#955;&#949;&#953;&#945; 90 &#956;&#959;&#943;&#961;&#949;&#962;; \n%filename%
Rotate the following file lossless by 270 deg?\n%filename%	&#925;&#945; &#960;&#949;&#961;&#953;&#963;&#964;&#961;&#945;&#966;&#949;&#943; &#964;&#959; &#945;&#961;&#967;&#949;&#943;&#959; &#967;&#969;&#961;&#943;&#962; &#945;&#960;&#974;&#955;&#949;&#953;&#945; 270 &#956;&#959;&#943;&#961;&#949;&#962;; \n%filename%
Open image...	&#902;&#957;&#959;&#953;&#947;&#956;&#945; &#949;&#953;&#954;&#972;&#957;&#945;&#962;...
Save processed image...	&#913;&#960;&#959;&#952;&#942;&#954;&#949;&#965;&#963;&#949; &#964;&#951;&#957; &#949;&#960;&#949;&#958;&#949;&#961;&#947;&#945;&#963;&#956;&#941;&#957;&#951; &#949;&#953;&#954;&#972;&#957;&#945;...
Reload image	&#913;&#957;&#945;&#957;&#941;&#969;&#963;&#951; &#949;&#953;&#954;&#972;&#957;&#945;&#962;
Copy to clipboard	&#913;&#957;&#964;&#953;&#947;&#961;&#945;&#966;&#942; &#963;&#964;&#959; &#928;&#961;&#972;&#967;&#949;&#953;&#961;&#959;
Copy original size image	&#913;&#957;&#964;&#953;&#947;&#961;&#945;&#966;&#942; &#949;&#953;&#954;&#972;&#957;&#945;&#962; &#945;&#961;&#967;&#953;&#954;&#959;&#973; &#956;&#949;&#947;&#940;&#952;&#959;&#965;&#962;
Paste from clipboard	&#917;&#960;&#953;&#954;&#972;&#955;&#955;&#951;&#963;&#951; &#945;&#960;&#972; &#964;&#959; &#928;&#961;&#972;&#967;&#949;&#953;&#961;&#959;
Batch rename/copy...	&#924;&#945;&#950;&#953;&#954;&#942; &#956;&#949;&#964;&#959;&#957;&#959;&#956;&#945;&#963;&#943;&#945;/&#945;&#957;&#964;&#953;&#947;&#961;&#945;&#966;&#942;...
Show picture info (EXIF)	&#916;&#949;&#943;&#958;&#949; &#960;&#955;&#951;&#961;&#959;&#966;&#959;&#961;&#943;&#949;&#962; &#949;&#953;&#954;&#972;&#957;&#945;&#962; (EXIF)
Show filename	&#916;&#949;&#943;&#958;&#949; &#972;&#957;&#959;&#956;&#945; &#945;&#961;&#967;&#949;&#943;&#959;&#965;
Navigation	&#928;&#955;&#959;&#942;&#947;&#951;&#963;&#951;
Loop folder	&#904;&#961;&#949;&#965;&#957;&#945; &#963;&#964;&#959; &#966;&#940;&#954;&#949;&#955;&#959;
Loop recursively	&#936;&#940;&#958;&#953;&#956;&#959; &#963;&#964;&#945; &#956;&#941;&#963;&#945; &#949;&#960;&#943;&#960;&#949;&#948;&#945;
Loop siblings	&#936;&#940;&#958;&#949; &#963;&#964;&#945; &#960;&#961;&#974;&#964;&#945; &#949;&#960;&#943;&#960;&#949;&#948;&#945;
Display order	&#922;&#945;&#964;&#940;&#964;&#945;&#958;&#951; &#963;&#964;&#953;&#962; &#960;&#961;&#959;&#946;&#945;&#955;&#972;&#956;&#949;&#957;&#949;&#962;
Modification date	&#919;&#956;&#949;&#961;&#959;&#956;&#951;&#957;&#943;&#945; &#964;&#961;&#959;&#960;&#959;&#960;&#959;&#943;&#951;&#963;&#951;&#962;
Creation date	&#919;&#956;&#949;&#961;&#959;&#956;&#951;&#957;&#943;&#945; &#948;&#951;&#956;&#953;&#959;&#965;&#961;&#947;&#943;&#945;&#962;
Play folder as slideshow/movie	&#928;&#945;&#943;&#958;&#949; &#964;&#959; &#966;&#940;&#954;&#949;&#955;&#959; &#963;&#945;&#957; slideshow/&#964;&#945;&#953;&#957;&#943;&#945;
Slideshow	Slideshow
Movie	&#932;&#945;&#953;&#957;&#943;&#945;
Waiting time	&#935;&#961;&#972;&#957;&#959;&#962; &#945;&#957;&#945;&#956;&#959;&#957;&#942;&#962;
Stop slide show/movie	&#931;&#964;&#945;&#956;&#940;&#964;&#945; &#964;&#959; slideshow/&#964;&#945;&#953;&#957;&#943;&#945;
Rotate +90	&#928;&#949;&#961;&#953;&#963;&#964;&#961;&#959;&#966;&#942; +90
Rotate -90	&#928;&#949;&#961;&#953;&#963;&#964;&#961;&#959;&#966;&#942; -90
Rotate 180	&#928;&#949;&#961;&#953;&#963;&#964;&#961;&#959;&#966;&#942; 180
Auto correction	&#913;&#965;&#964;&#972;&#956;&#945;&#964;&#951; &#948;&#953;&#972;&#961;&#952;&#969;&#963;&#951;
Local density correction	&#916;&#953;&#972;&#961;&#952;&#969;&#963;&#951; Local Density
Keep parameters	&#916;&#953;&#945;&#964;&#942;&#961;&#951;&#963;&#951; &#960;&#945;&#961;&#945;&#956;&#941;&#964;&#961;&#969;&#957;
Set current parameters as default values...	&#913;&#960;&#959;&#952;&#942;&#954;&#949;&#965;&#963;&#949; &#960;&#945;&#961;&#945;&#956;&#941;&#964;&#961;&#959;&#965;&#962; &#963;&#964;&#959; INI...
Save parameters to DB	&#913;&#960;&#959;&#952;&#942;&#954;&#949;&#965;&#963;&#949; &#960;&#945;&#961;&#945;&#956;&#941;&#964;&#961;&#959;&#965;&#962; &#963;&#964;&#951; &#914;&#916;
Clear parameters from DB	&#931;&#946;&#942;&#963;&#949; &#960;&#945;&#961;&#945;&#956;&#941;&#964;&#961;&#959;&#965;&#962; &#945;&#960;&#972; &#964;&#951; &#914;&#916;
Zoom	&#918;&#959;&#965;&#956;&#940;&#961;&#953;&#963;&#956;&#945;
Fit to screen	&#932;&#945;&#943;&#961;&#953;&#945;&#963;&#956;&#945; &#963;&#964;&#951;&#957; &#959;&#952;&#972;&#957;&#951;
Fill with crop	&#915;&#941;&#956;&#953;&#963;&#949; &#956;&#949; &#964;&#959; &#954;&#961;&#959;&#960;&#940;&#961;&#953;&#963;&#956;&#945;
Span all screens	&#902;&#957;&#959;&#953;&#958;&#949; &#972;&#955;&#949;&#962; &#964;&#953;&#962; &#959;&#952;&#972;&#957;&#949;&#962;
Auto zoom mode	&#913;&#965;&#964;&#972;&#956;&#945;&#964;&#959; &#950;&#959;&#965;&#956;&#940;&#961;&#953;&#963;&#956;&#945;
Fit to screen (no zoom)	&#932;&#945;&#943;&#961;&#953;&#945;&#963;&#949; &#963;&#949; &#959;&#952;&#972;&#957;&#951; (&#972;&#967;&#953; &#950;&#959;&#965;&#956;&#940;&#961;&#953;&#963;&#956;&#945;)
Fill with crop (no zoom)	&#915;&#941;&#956;&#953;&#963;&#949; &#956;&#949; &#954;&#961;&#959;&#960;&#940;&#961;&#953;&#963;&#956;&#945; (&#972;&#967;&#953; &#950;&#959;&#965;&#940;&#961;&#953;&#963;&#956;&#945;)
Exit	&#904;&#958;&#959;&#948;&#959;&#962;
Cyan-Red	&#922;&#965;&#940;&#957;-&#922;&#972;&#954;&#954;&#953;&#957;&#959;
Magenta-Green	&#924;&#945;&#964;&#950;&#941;&#957;&#964;&#945;-&#928;&#961;&#940;&#963;&#953;&#957;&#959;
Yellow-Blue	&#922;&#943;&#964;&#961;&#953;&#957;&#959;-&#924;&#960;&#955;&#949;
C - R	C - R
M - G	M - G
Y - B	Y - B
Batch rename/copy of files	&#924;&#945;&#950;&#953;&#954;&#942; &#956;&#949;&#964;&#959;&#957;&#959;&#956;&#945;&#963;&#943;&#945;/&#945;&#957;&#964;&#953;&#947;&#961;&#945;&#966;&#942; &#945;&#961;&#967;&#949;&#943;&#969;&#957;
Image files in folder	&#913;&#961;&#967;&#949;&#943;&#945; &#949;&#953;&#954;&#972;&#957;&#945;&#962; &#963;&#964;&#959; &#966;&#940;&#954;&#949;&#955;&#959;
Placeholders:	Placeholders:
Number (consecutively numbered)	&#913;&#961;&#953;&#952;&#956;&#972;&#962; (&#963;&#965;&#957;&#949;&#967;&#942;&#962; &#945;&#961;&#943;&#952;&#956;&#951;&#963;&#951;)
Number with N digits	&#913;&#961;&#953;&#952;&#956;&#972;&#962; &#956;&#949; N &#968;&#951;&#966;&#943;&#945;
Extracted number from original file name	&#913;&#961;&#953;&#952;&#956;&#972;&#962; &#960;&#959;&#965; &#949;&#958;&#942;&#967;&#952;&#951;&#954;&#949; &#945;&#960;&#972; &#964;&#959; &#945;&#961;&#967;&#953;&#954;&#972; &#945;&#961;&#967;&#949;&#943;&#959;
Original file name (with extension)	&#913;&#961;&#967;&#953;&#954;&#972; &#972;&#957;&#959;&#956;&#945; &#945;&#961;&#967;&#949;&#943;&#959;&#965; (&#956;&#949; &#949;&#960;&#941;&#954;&#964;&#945;&#963;&#951;)
Original file name (without extension)	&#913;&#961;&#967;&#953;&#954;&#972; &#972;&#957;&#959;&#956;&#945; &#945;&#961;&#967;&#949;&#943;&#959;&#965; (&#967;&#969;&#961;&#943;&#962; &#949;&#960;&#941;&#954;&#964;&#945;&#963;&#951;)
Original file extension	&#913;&#961;&#967;&#953;&#954;&#942; &#949;&#960;&#941;&#954;&#964;&#945;&#963;&#951; &#959;&#957;&#959;&#956;&#945;&#963;&#943;&#945;&#962; &#945;&#961;&#967;&#949;&#943;&#959;&#965;
'My Pictures' folder	&#934;&#940;&#954;&#949;&#955;&#959;&#962; '&#927;&#953; &#949;&#953;&#954;&#972;&#957;&#949;&#962; &#956;&#959;&#965;'
Day / Month / Year (as numbers)	&#919;&#956;&#941;&#961;&#945; / &#924;&#942;&#957;&#945;&#962; / &#904;&#964;&#959;&#962; (&#963;&#945;&#957; &#945;&#961;&#953;&#952;&#956;&#959;&#943;)
Year short form (2 digits)	&#904;&#964;&#959;&#962; &#963;&#973;&#957;&#964;&#959;&#956;&#959; (2 &#968;&#951;&#966;&#943;&#945;)
Month / Short form (text)	&#924;&#942;&#957;&#945;&#962; / &#963;&#973;&#957;&#964;&#959;&#956;&#959; (Text)
Target folders that are not yet existing are created as needed.	&#927;&#953; &#966;&#940;&#954;&#949;&#955;&#959;&#953; &#960;&#959;&#965; &#948;&#949;&#957; &#965;&#960;&#940;&#961;&#967;&#959;&#965;&#957; &#948;&#951;&#956;&#953;&#959;&#965;&#961;&#947;&#959;&#973;&#957;&#964;&#945;&#953; &#972;&#960;&#969;&#962; &#945;&#960;&#945;&#953;&#964;&#949;&#943;&#964;&#945;&#953;.
Date placeholders use the modification date of the image.	&#932;&#945; placeholders &#964;&#969;&#957; &#951;&#956;&#949;&#961;&#959;&#956;&#951;&#957;&#953;&#974;&#957; &#967;&#961;&#951;&#963;&#953;&#956;&#959;&#960;&#959;&#953;&#959;&#973;&#957; &#964;&#951;&#957; &#951;&#956;&#949;&#961;&#959;&#956;&#951;&#957;&#943;&#945; &#964;&#961;&#959;&#960;&#959;&#960;&#959;&#943;&#951;&#963;&#951;&#962; &#964;&#951;&#962; &#949;&#953;&#954;&#972;&#957;&#945;&#962;.
Rename/copy images to:	&#924;&#949;&#964;&#959;&#957;&#959;&#956;&#945;&#963;&#943;&#945;/&#945;&#957;&#964;&#959;&#947;&#961;&#945;&#966;&#942; &#949;&#953;&#954;&#972;&#957;&#969;&#957; &#963;&#949;:
Rename	&#924;&#949;&#964;&#959;&#957;&#959;&#956;&#945;&#963;&#943;&#945;
Preview	&#928;&#961;&#959;&#949;&#960;&#953;&#963;&#954;&#972;&#960;&#951;&#963;&#951;
Save as template	&#913;&#960;&#959;&#952;&#942;&#954;&#949;&#965;&#963;&#949; &#969;&#962; template
Close	&#922;&#955;&#949;&#943;&#963;&#949;
Old name	&#928;&#945;&#955;&#953;&#940; &#959;&#957;&#959;&#956;&#945;&#963;&#943;&#945;
Date	&#919;&#956;&#949;&#961;&#959;&#956;&#951;&#957;&#943;&#945;
New name (>> : file gets copied)	&#925;&#941;&#945; &#959;&#957;&#959;&#956;&#945;&#963;&#943;&#945; (>> : &#964;&#959; &#945;&#961;&#967;&#949;&#943;&#959; &#945;&#957;&#964;&#953;&#947;&#961;&#940;&#966;&#949;&#964;&#945;&#953;)
Select all	&#917;&#960;&#953;&#955;&#959;&#947;&#942; &#972;&#955;&#969;&#957;
Select none	&#913;&#960;&#959;&#949;&#960;&#953;&#955;&#959;&#947;&#942; &#972;&#955;&#969;&#957;
The file '%s' could not be %s.	&#932;&#959; &#945;&#961;&#967;&#949;&#943;&#959; '%s' &#948;&#949;&#957; &#956;&#960;&#972;&#961;&#949;&#963;&#949; &#957;&#945; %s.
copied	&#945;&#957;&#964;&#953;&#947;&#961;&#945;&#966;&#949;&#943;
renamed	&#956;&#949;&#964;&#959;&#957;&#959;&#956;&#945;&#963;&#964;&#949;&#943;
Continue rename/copy?	&#925;&#945; &#963;&#965;&#957;&#949;&#967;&#953;&#963;&#964;&#949;&#943; &#951; &#956;&#949;&#964;&#959;&#957;&#959;&#956;&#945;&#963;&#943;&#945;/&#945;&#957;&#964;&#953;&#947;&#961;&#945;&#966;&#942;;
Error during rename/copy	&#931;&#966;&#940;&#955;&#956;&#945; &#954;&#945;&#964;&#940; &#964;&#951; &#956;&#949;&#964;&#959;&#957;&#959;&#956;&#945;&#963;&#943;&#945;/&#945;&#957;&#964;&#959;&#947;&#961;&#945;&#966;&#942;
%d file(s) renamed, %d file(s) copied, %d folder(s) created	%d &#945;&#961;&#967;&#949;&#943;&#959;(&#945;) &#956;&#949;&#964;&#959;&#957;&#959;&#956;&#940;&#963;&#964;&#951;&#954;&#945;&#957;, %d &#945;&#961;&#967;&#949;&#943;&#945; &#945;&#957;&#964;&#959;&#947;&#961;&#940;&#966;&#951;&#954;&#945;&#957;, %d &#966;&#940;&#954;&#949;&#955;&#959;&#953; &#948;&#951;&#956;&#953;&#959;&#965;&#961;&#947;&#942;&#952;&#951;&#954;&#945;&#957;
Crop Selection	&#922;&#961;&#959;&#960;&#940;&#961;&#953;&#963;&#949; &#964;&#951;&#957; &#949;&#960;&#953;&#955;&#959;&#947;&#942;
Copy Selection to Clipboard	&#913;&#957;&#964;&#953;&#947;&#961;&#945;&#966;&#942; &#949;&#960;&#953;&#955;&#959;&#947;&#942;&#962; &#963;&#964;&#959; &#928;&#961;&#972;&#967;&#949;&#953;&#961;&#959;
Zoom to Selection	&#918;&#959;&#965;&#956;&#940;&#961;&#953;&#963;&#949; &#963;&#964;&#951;&#957; &#949;&#960;&#953;&#955;&#959;&#947;&#942;
Pasting image from clipboard failed!	&#919; &#949;&#960;&#953;&#954;&#972;&#955;&#955;&#951;&#963;&#951; &#945;&#960;&#972; &#964;&#959; &#928;&#961;&#972;&#967;&#949;&#953;&#961;&#959; &#945;&#960;&#941;&#964;&#965;&#963;&#949;!
Image width:	&#928;&#955;&#940;&#964;&#959;&#962; &#949;&#953;&#954;&#972;&#957;&#945;&#962;:
Image height:	&#910;&#968;&#959;&#962; &#949;&#953;&#954;&#972;&#957;&#945;&#962;:
Acquisition date:	&#919;&#956;&#949;&#961;&#959;&#956;&#951;&#957;&#943;&#945; &#955;&#942;&#968;&#951;&#962;:
Camera model:	&#924;&#959;&#957;&#964;&#949;&#955;&#959; &#956;&#951;&#967;&#945;&#957;&#942;&#962;:
Exposure time (s):	&#935;&#961;&#972;&#957;&#959;&#962; &#941;&#954;&#952;&#949;&#963;&#951;&#962; (s):
Exposure bias (EV):	&#916;&#953;&#972;&#961;&#952;&#969;&#963;&#951; &#941;&#954;&#952;&#949;&#963;&#951;&#962; (EV):
Flash fired:	&#934;&#955;&#945;&#962;:
Focal length (mm):	&#917;&#963;&#964;&#953;&#945;&#954;&#942; &#945;&#960;&#972;&#963;&#964;&#945;&#963;&#951; (mm):
F-Number:	F-&#945;&#961;&#953;&#952;&#956;&#972;&#962;:
ISO Speed:	ISO:
Modification date:	&#919;&#956;&#949;&#961;&#959;&#956;&#951;&#957;&#943;&#945; &#964;&#961;&#959;&#960;&#959;&#960;&#959;&#943;&#951;&#963;&#951;&#962;:
yes	&#957;&#945;&#953;
no	&#972;&#967;&#953;
Show navigation panel	&#916;&#949;&#943;&#958;&#949; &#964;&#959; &#960;&#940;&#957;&#949;&#955; &#960;&#949;&#961;&#953;&#942;&#947;&#951;&#963;&#951;&#962;
Show/hide navigation panel	&#928;&#961;&#959;&#946;&#959;&#955;&#942;/&#945;&#960;&#972;&#954;&#961;&#965;&#968;&#951; &#964;&#959;&#965; &#960;&#940;&#957;&#949;&#955; &#960;&#949;&#961;&#953;&#942;&#947;&#951;&#963;&#951;&#962;
About JPEGView...	&#915;&#953;&#945; &#964;&#959; JPEGView...
SIMD mode used:	&#935;&#961;&#942;&#963;&#951; SIMD mode:
Number of CPU cores used:	&#913;&#961;&#953;&#952;&#956;&#972;&#962; &#964;&#969;&#957; CPU:
Licensed under the GNU general public license (GPL), see readme file for details:	Licensed under the GNU general public license (GPL), see readme file for details:
Project home page:	&#913;&#961;&#967;&#953;&#954;&#942; &#963;&#949;&#955;&#943;&#948;&#945; &#964;&#959;&#965; &#960;&#961;&#972;&#964;&#950;&#949;&#954;&#964;:
Show first image in folder	&#916;&#949;&#943;&#958;&#949; &#964;&#951;&#957; &#960;&#961;&#974;&#964;&#951; &#949;&#953;&#954;&#972;&#957;&#945; &#963;&#964;&#959; &#966;&#940;&#954;&#949;&#955;&#959;
Show previous image	&#916;&#949;&#943;&#958;&#949; &#964;&#951;&#957; &#960;&#961;&#959;&#951;&#947;&#959;&#973;&#956;&#949;&#957;&#951; &#949;&#953;&#954;&#972;&#957;&#945;
Show next image	&#916;&#949;&#943;&#958;&#949; &#964;&#951;&#957; &#949;&#960;&#972;&#956;&#949;&#957;&#951; &#949;&#953;&#954;&#972;&#957;&#945;
Show last image in folder	&#916;&#949;&#943;&#958;&#949; &#964;&#951;&#957; &#964;&#949;&#955;&#949;&#965;&#964;&#945;&#943;&#949; &#949;&#953;&#954;&#972;&#957;&#945; &#963;&#964;&#959; &#966;&#940;&#954;&#949;&#955;&#959;
Rotate image 90 deg clockwise	&#928;&#949;&#961;&#953;&#963;&#964;&#961;&#959;&#966;&#942; &#949;&#953;&#954;&#972;&#957;&#945;&#962; 90 &#956;&#959;&#943;&#961;&#949;&#962; &#948;&#949;&#958;&#953;&#940;
Rotate image 90 deg counter-clockwise	&#928;&#949;&#961;&#953;&#963;&#964;&#961;&#959;&#966;&#942; &#949;&#953;&#954;&#972;&#957;&#945;&#962; 90 &#956;&#959;&#943;&#961;&#949;&#962; &#945;&#961;&#953;&#963;&#964;&#949;&#961;&#940;
Landscape picture enhancement mode	&#923;&#949;&#953;&#964;&#959;&#965;&#961;&#947;&#943;&#945; &#949;&#957;&#943;&#963;&#967;&#965;&#963;&#951;&#962; &#959;&#961;&#953;&#950;&#972;&#957;&#964;&#953;&#945;&#962; &#960;&#961;&#959;&#946;&#959;&#955;&#942;&#962;
Display image (EXIF) information	&#928;&#961;&#959;&#946;&#959;&#955;&#942; &#948;&#949;&#948;&#959;&#956;&#941;&#957;&#969;&#957; &#949;&#953;&#954;&#972;&#957;&#945;&#962; (EXIF)
Actual size of image	&#928;&#961;&#945;&#947;&#956;&#945;&#964;&#953;&#954;&#972; &#956;&#941;&#947;&#949;&#952;&#959;&#962;
Toggle between screens (only for multi-monitor systems)	&#917;&#957;&#945;&#955;&#955;&#945;&#947;&#942; &#959;&#952;&#959;&#957;&#974;&#957; (&#947;&#953;&#945; &#963;&#965;&#963;&#964;&#942;&#956;&#945;&#964;&#945; &#956;&#949; &#960;&#959;&#955;&#955;&#941;&#962; &#959;&#952;&#972;&#957;&#949;&#962;)
Enable/disable full screen mode	&#913;&#960;/&#949;&#957;&#949;&#961;&#947;&#959;&#960;&#959;&#943;&#951;&#963;&#951; &#960;&#961;&#959;&#946;&#959;&#955;&#942;&#962; &#960;&#955;&#942;&#961;&#959;&#965;&#962; &#959;&#952;&#972;&#957;&#951;&#962;
Full screen mode	&#928;&#955;&#942;&#961;&#951;&#962; &#959;&#952;&#972;&#957;&#951;
Window mode	&#928;&#961;&#959;&#946;&#959;&#955;&#951; &#963;&#949; &#960;&#945;&#961;&#940;&#952;&#965;&#961;&#959;
Save as (in screen size/resolution)	&#913;&#960;&#959;&#952;&#942;&#954;&#949;&#965;&#963;&#951; (&#963;&#949; &#945;&#957;&#940;&#955;&#965;&#963;&#951; &#959;&#952;&#972;&#957;&#951;&#962;)
Save processed image to JPEG file (screen size)	&#913;&#960;&#959;&#952;&#942;&#954;&#949;&#965;&#963;&#951; &#949;&#953;&#954;&#972;&#957;&#945;&#962; &#969;&#962; JPEG (&#963;&#949; &#945;&#957;&#940;&#955;&#965;&#963;&#951; &#959;&#952;&#972;&#957;&#951;&#962;)
Settings/Admin	&#929;&#965;&#952;&#956;&#943;&#963;&#949;&#953;&#962;/Admin
Edit global settings...	&#917;&#960;&#949;&#958;&#949;&#961;&#947;&#945;&#963;&#943;&#945; &#959;&#955;&#953;&#954;&#974;&#957; &#961;&#965;&#952;&#956;&#943;&#963;&#949;&#969;&#957;...
Edit user settings...	&#917;&#960;&#949;&#958;&#949;&#961;&#947;&#945;&#963;&#943;&#945; &#961;&#965;&#952;&#956;&#943;&#963;&#949;&#969;&#957; &#967;&#961;&#942;&#963;&#964;&#951;...
Backup parameter DB...	&#913;&#957;&#964;&#943;&#947;&#961;&#945;&#966;&#959; &#945;&#963;&#966;&#945;&#955;&#949;&#943;&#945;&#962; &#914;&#916; &#960;&#945;&#961;&#945;&#956;&#941;&#964;&#961;&#969;&#957;...
Restore parameter DB...	&#917;&#960;&#945;&#957;&#945;&#966;&#959;&#961;&#940; &#914;&#916; &#960;&#945;&#961;&#945;&#956;&#941;&#964;&#961;&#969;&#957;...
No user INI file exits yet. Create user INI file from INI file template?	&#916;&#949;&#957; &#965;&#960;&#940;&#961;&#967;&#949;&#953; &#945;&#961;&#967;&#949;&#943;&#959; INI &#947;&#953;&#945; &#964;&#959; &#967;&#961;&#942;&#963;&#964;&#951;. &#925;&#945; &#948;&#951;&#956;&#953;&#959;&#965;&#961;&#947;&#942;&#963;&#969; &#941;&#957;&#945; &#945;&#960;&#972; &#964;&#959; template?
Copying parameter DB to file '%s' failed. Reason: %s	&#919; &#945;&#957;&#964;&#953;&#947;&#961;&#945;&#966;&#942; &#964;&#951;&#962; &#914;&#916; &#960;&#945;&#961;&#945;&#956;&#941;&#964;&#961;&#969;&#957; &#963;&#964;&#959; &#945;&#961;&#967;&#949;&#943;&#959; %s &#945;&#960;&#941;&#964;&#965;&#967;&#949;! &#913;&#953;&#964;&#943;&#945;: %s
Select parameter DB to restore	&#917;&#960;&#941;&#955;&#949;&#958;&#949; &#914;&#916; &#960;&#945;&#961;&#945;&#956;&#941;&#964;&#961;&#969;&#957; &#947;&#953;&#945; &#949;&#960;&#945;&#957;&#945;&#966;&#959;&#961;&#940;
Conflicting entries in Param DB	&#917;&#947;&#947;&#961;&#945;&#966;&#941;&#962; &#960;&#959;&#965; &#963;&#965;&#947;&#954;&#961;&#959;&#973;&#959;&#957;&#964;&#945;&#953; &#963;&#964;&#951; &#914;&#916; &#960;&#945;&#961;&#945;&#956;&#941;&#964;&#961;&#969;&#957;
The imported param DB contains entries already present in active param DB.	&#919; &#949;&#953;&#963;&#945;&#947;&#972;&#956;&#949;&#957;&#951; &#914;&#916; &#960;&#945;&#961;&#945;&#956;&#941;&#964;&#961;&#969;&#957; &#960;&#949;&#961;&#953;&#941;&#967;&#949;&#953; &#949;&#947;&#947;&#961;&#945;&#966;&#941;&#962; &#960;&#959;&#965; &#942;&#948;&#951; &#965;&#960;&#940;&#961;&#967;&#959;&#965;&#957; &#963;&#964;&#951;&#957; &#949;&#957;&#949;&#961;&#947;&#972; &#914;&#916;.
Shall existing entries be preserved (Yes) or be overriden by the imported entries (No)?	&#925;&#945; &#948;&#953;&#945;&#964;&#951;&#961;&#951;&#952;&#959;&#973;&#957; &#959;&#953; &#965;&#960;&#940;&#961;&#967;&#959;&#965;&#963;&#949;&#962; &#949;&#947;&#947;&#961;&#945;&#966;&#941;&#962; (&#925;&#945;&#953;) &#942; &#957;&#945; &#949;&#947;&#947;&#961;&#945;&#966;&#959;&#973;&#957; &#956;&#949; &#964;&#953;&#962; &#957;&#941;&#949;&#962; (&#908;&#967;&#953;)?
Select file to display in 'File Open' dialog	&#917;&#960;&#953;&#955;&#959;&#947;&#942; &#945;&#961;&#967;&#949;&#943;&#959; &#947;&#953;&#945; &#960;&#961;&#959;&#946;&#959;&#955;&#942; &#963;&#964;&#959; &#948;&#953;&#940;&#955;&#959;&#947;&#959; '&#902;&#957;&#959;&#953;&#947;&#956;&#945; &#913;&#961;&#967;&#949;&#943;&#959;&#965;'
Crop Mode	&#923;&#949;&#953;&#964;&#959;&#965;&#961;&#947;&#943;&#945; &#954;&#961;&#959;&#960;&#945;&#961;&#943;&#963;&#956;&#945;&#964;&#959;&#962;
Free	&#917;&#955;&#949;&#973;&#952;&#949;&#961;&#959;
Fixed size...	&#931;&#965;&#947;&#954;&#949;&#954;&#961;&#953;&#956;&#941;&#957;&#959; &#956;&#941;&#947;&#949;&#952;&#959;&#962;...
Set Fixed Crop Size	&#927;&#961;&#953;&#963;&#956;&#972;&#962; &#963;&#965;&#947;&#954;&#949;&#954;&#961;&#953;&#956;&#941;&#957;&#959;&#965; &#956;&#949;&#947;&#941;&#952;&#959;&#965;&#962; &#954;&#961;&#959;&#960;&#945;&#961;&#943;&#963;&#956;&#945;&#964;&#959;&#962;
Width	&#928;&#955;&#940;&#964;&#959;&#962;
Height	&#910;&#968;&#959;&#962;
Pixels	&#917;&#953;&#954;&#959;&#957;&#959;&#963;&#964;&#959;&#953;&#967;&#949;&#943;&#945;
Screen Pixels	&#917;&#953;&#954;&#959;&#957;&#959;&#963;&#964;&#959;&#953;&#967;&#949;&#943;&#945; &#959;&#952;&#972;&#957;&#951;&#962;
Image Pixels	&#917;&#953;&#954;&#959;&#957;&#959;&#963;&#964;&#959;&#953;&#967;&#949;&#943;&#945; &#949;&#953;&#954;&#972;&#957;&#945;&#962;
Set modification date	&#927;&#961;&#953;&#963;&#956;&#972;&#962; &#951;&#956;&#949;&#961;&#959;&#956;&#951;&#957;&#943;&#945;&#962; &#964;&#961;&#959;&#960;&#959;&#960;&#959;&#943;&#951;&#963;&#951;&#962;
to current date	&#963;&#964;&#951;&#957; &#964;&#961;&#941;&#967;&#959;&#965;&#963;&#945; &#951;&#956;&#949;&#961;&#959;&#956;&#951;&#957;&#943;&#945;
to EXIF date	&#963;&#964;&#951;&#957; &#951;&#956;&#949;&#961;&#959;&#956;&#951;&#957;&#943;&#945; &#945;&#960;&#972; &#964;&#959; EXIF
Mark image for toggling. Use %s to toggle between marked and current image	&#924;&#945;&#961;&#954;&#940;&#961;&#953;&#963;&#956;&#945; &#949;&#953;&#954;&#972;&#957;&#945;&#962; &#947;&#953;&#945; &#949;&#957;&#945;&#955;&#955;&#945;&#947;&#942;. &#924;&#949; %s &#947;&#953;&#945; &#949;&#957;&#945;&#955;&#955;&#945;&#947;&#942; &#956;&#949;&#964;&#945;&#958;&#973; &#956;&#945;&#961;&#954;&#945;&#961;&#953;&#963;&#956;&#941;&#957;&#951;&#962; &#954;&#945;&#953; &#964;&#961;&#941;&#967;&#959;&#965;&#963;&#945;&#962; &#949;&#953;&#954;&#972;&#957;&#945;&#962;
Saturation	&#922;&#959;&#961;&#949;&#963;&#956;&#972;&#962;
Unsharp mask...	Unsharp mask...
Apply Unsharp Mask	&#917;&#966;&#945;&#961;&#956;&#959;&#947;&#942; &#964;&#959;&#965; Unsharp mask
Radius	&#913;&#954;&#964;&#943;&#957;&#945;
Amount	&#928;&#959;&#963;&#959;&#963;&#964;&#972;
Threshold	&#922;&#945;&#964;&#974;&#966;&#955;&#953;
Apply	&#917;&#966;&#945;&#961;&#956;&#959;&#947;&#942;
Cancel	&#913;&#954;&#973;&#961;&#969;&#963;&#951;
Keep processing parameters between images	&#916;&#953;&#945;&#964;&#942;&#961;&#951;&#963;&#951; &#960;&#945;&#961;&#945;&#956;&#941;&#964;&#961;&#969;&#957; &#949;&#960;&#949;&#958;&#949;&#961;&#947;&#945;&#963;&#943;&#945;&#962; &#956;&#949;&#964;&#945;&#958;&#973; &#949;&#953;&#954;&#972;&#957;&#969;&#957;
Show histogram	&#928;&#961;&#959;&#946;&#959;&#955;&#942; &#953;&#963;&#964;&#959;&#947;&#961;&#940;&#956;&#956;&#945;&#964;&#959;&#962;
Hide histogram	&#913;&#960;&#972;&#954;&#961;&#965;&#968;&#951; &#953;&#963;&#964;&#959;&#947;&#961;&#940;&#956;&#956;&#945;&#964;&#959;&#962;
Crop Selection Lossless...	&#922;&#961;&#959;&#960;&#940;&#961;&#953;&#963;&#956;&#945; &#949;&#960;&#953;&#955;&#959;&#947;&#942;&#962; &#967;&#969;&#961;&#943;&#962; &#945;&#960;&#974;&#955;&#949;&#953;&#945;...
Save cropped image	&#913;&#960;&#959;&#952;&#942;&#954;&#949;&#965;&#963;&#949; &#954;&#961;&#959;&#960;&#945;&#961;&#953;&#963;&#956;&#941;&#957;&#951; &#949;&#953;&#954;&#972;&#957;&#945;
Rotate image by user-defined angle	&#928;&#949;&#961;&#953;&#963;&#964;&#961;&#959;&#966;&#942; &#949;&#953;&#954;&#972;&#957;&#945;&#962; &#954;&#945;&#964;&#940; &#964;&#951; &#947;&#969;&#957;&#943;&#945; &#960;&#959;&#965; &#941;&#967;&#949;&#953; &#959;&#961;&#953;&#963;&#964;&#949;&#943;
Rotate Image	&#928;&#949;&#961;&#953;&#963;&#964;&#961;&#959;&#966;&#942; &#949;&#953;&#954;&#972;&#957;&#945;&#962;
Show grid lines	&#917;&#956;&#966;&#940;&#957;&#953;&#963;&#951; &#960;&#955;&#941;&#947;&#956;&#945;&#964;&#959;&#962;
Auto crop rotated image (avoids black border)	&#913;&#965;&#964;&#972;&#956;&#945;&#964;&#959; &#954;&#961;&#959;&#960;&#940;&#961;&#953;&#963;&#956;&#945; &#960;&#949;&#961;&#953;&#963;&#964;&#961;&#945;&#956;&#956;&#941;&#957;&#951;&#962; &#949;&#953;&#954;&#972;&#957;&#945;&#962; (&#945;&#960;&#959;&#966;&#965;&#947;&#942; &#964;&#959;&#965; &#956;&#945;&#973;&#961;&#959;&#965; &#960;&#949;&#961;&#953;&#952;&#969;&#961;&#943;&#959;&#965;)
Align image to horizontal or vertical line	&#931;&#964;&#959;&#943;&#967;&#953;&#963;&#951; &#949;&#953;&#954;&#972;&#957;&#945;&#962; &#963;&#964;&#951;&#957; &#959;&#961;&#953;&#950;&#972;&#957;&#964;&#953;&#945; &#942; &#954;&#940;&#952;&#949;&#964;&#951; &#947;&#961;&#945;&#956;&#956;&#942;
Use the mouse to draw a line that shall be horizontal or vertical.	&#924;&#949; &#964;&#959; &#960;&#959;&#957;&#964;&#943;&#954;&#953; &#964;&#961;&#940;&#946;&#945; &#956;&#953;&#945; &#947;&#961;&#945;&#956;&#956;&#942; &#960;&#959;&#965; &#952;&#945; &#949;&#943;&#957;&#945;&#953; &#959;&#961;&#953;&#950;&#972;&#957;&#964;&#953;&#945; &#942; &#954;&#940;&#952;&#949;&#964;&#951;.
Rotate the image by dragging with the mouse.	&#928;&#949;&#961;&#953;&#963;&#964;&#961;&#959;&#966;&#942; &#949;&#953;&#954;&#972;&#957;&#945;&#962; &#956;&#949; &#964;&#961;&#940;&#946;&#951;&#947;&#956;&#945; &#956;&#949; &#964;&#959; &#960;&#959;&#957;&#964;&#943;&#954;&#953;.
The operation failed because not enough memory is available!	&#913;&#960;&#959;&#964;&#965;&#967;&#943;&#945; &#955;&#972;&#947;&#969; &#960;&#949;&#961;&#953;&#959;&#961;&#953;&#963;&#956;&#941;&#957;&#951;&#962; &#956;&#957;&#942;&#956;&#951;&#962; &#964;&#959;&#965; &#963;&#965;&#963;&#964;&#942;&#956;&#945;&#964;&#959;&#962;!
to EXIF date (all files in folder)	&#963;&#964;&#945; &#948;&#949;&#948;&#959;&#956;&#941;&#957;&#945; EXIF (&#972;&#955;&#945; &#964;&#945; &#945;&#961;&#967;&#949;&#943;&#945; &#963;&#964;&#959; &#966;&#940;&#954;&#949;&#955;&#959;)
Number of JPEG files in folder: %d	&#913;&#961;&#953;&#952;&#956;&#972;&#962; &#945;&#961;&#967;&#949;&#943;&#969;&#957; JPEG &#963;&#964;&#959; &#966;&#940;&#954;&#949;&#955;&#959;: %d
EXIF date successfully set on %d images, failed on %d images	EXIF &#948;&#949;&#948;&#959;&#956;&#941;&#957;&#945; &#956;&#960;&#942;&#954;&#945;&#957; &#963;&#949; %d &#949;&#953;&#954;&#972;&#957;&#949;&#962;, &#945;&#960;&#941;&#964;&#965;&#967;&#945;&#957; &#963;&#949; %d &#949;&#953;&#954;&#972;&#957;&#949;&#962;
Reason: Not enough memory available	&#913;&#953;&#964;&#943;&#945;: &#916;&#949;&#957; &#965;&#960;&#940;&#961;&#967;&#949;&#953; &#945;&#961;&#954;&#949;&#964;&#942; &#956;&#957;&#942;&#956;&#951; &#948;&#953;&#945;&#952;&#941;&#963;&#953;&#956;&#951;
Transform image	&#924;&#949;&#964;&#945;&#963;&#967;&#951;&#956;&#945;&#964;&#953;&#963;&#956;&#972;&#962; &#949;&#953;&#954;&#972;&#957;&#945;&#962;
Rotate...	&#928;&#949;&#961;&#953;&#963;&#964;&#961;&#959;&#966;&#942;...
Mirror horizontally	&#922;&#945;&#964;&#959;&#960;&#964;&#961;&#953;&#954;&#940; &#959;&#961;&#953;&#950;&#959;&#957;&#964;&#943;&#969;&#962;
Mirror vertically	&#922;&#945;&#964;&#959;&#960;&#964;&#961;&#953;&#954;&#940; &#954;&#945;&#952;&#941;&#964;&#969;&#962;
Transition Effect	&#917;&#966;&#941; &#956;&#949;&#964;&#940;&#946;&#945;&#963;&#951;&#962;
None	&#922;&#945;&#957;&#941;&#957;&#945;
Blend	&#924;&#943;&#958;&#951; &#949;&#953;&#954;&#972;&#957;&#969;&#957;
Slide from right	&#917;&#943;&#963;&#959;&#948;&#959;&#962; &#945;&#960;&#972; &#948;&#949;&#958;&#953;&#940;
Slide from left	&#917;&#943;&#963;&#959;&#948;&#959;&#962; &#945;&#960;&#972; &#945;&#961;&#953;&#963;&#964;&#949;&#961;&#940;
Slide from top	&#917;&#943;&#963;&#959;&#948;&#959;&#962; &#945;&#960;&#972; &#949;&#960;&#940;&#957;&#969;
Slide from bottom	&#917;&#943;&#963;&#959;&#948;&#959;&#962; &#945;&#960;&#972; &#954;&#940;&#964;&#969;
Roll from right	&#917;&#954;&#964;&#973;&#955;&#953;&#958;&#951; &#945;&#960;&#972; &#948;&#949;&#958;&#953;&#940;
Roll from left	&#917;&#954;&#964;&#973;&#955;&#953;&#958;&#951; &#945;&#960;&#972; &#945;&#961;&#953;&#963;&#964;&#949;&#961;&#940;
Roll from top	&#917;&#954;&#964;&#973;&#955;&#953;&#958;&#951; &#945;&#960;&#972; &#949;&#960;&#940;&#957;&#969;
Roll from bottom	&#917;&#954;&#964;&#973;&#955;&#953;&#958;&#951; &#945;&#960;&#972; &#954;&#940;&#964;&#969;
Scroll from right	&#922;&#943;&#957;&#951;&#963;&#951; &#945;&#960;&#972; &#948;&#949;&#958;&#953;&#940;
Scroll from left	&#922;&#943;&#957;&#951;&#963;&#951; &#945;&#960;&#972; &#945;&#961;&#953;&#963;&#964;&#949;&#961;&#940;
Scroll from top	&#922;&#943;&#957;&#951;&#963;&#951; &#945;&#960;&#972; &#949;&#960;&#940;&#957;&#969;
Scroll from bottom	&#922;&#943;&#957;&#951;&#963;&#951; &#945;&#960;&#972; &#954;&#940;&#964;&#969;
Transition Speed	&#932;&#945;&#967;&#973;&#964;&#951;&#964;&#945; &#956;&#949;&#964;&#940;&#946;&#945;&#963;&#951;&#962;
Very fast	&#928;&#959;&#955;&#973; &#947;&#961;&#942;&#947;&#959;&#961;&#945;
Fast	&#915;&#961;&#942;&#947;&#959;&#961;&#945;
Normal	&#922;&#945;&#957;&#959;&#957;&#953;&#954;&#940;
Slow	&#913;&#961;&#947;&#940;
Very slow	&#928;&#959;&#955;&#973; &#945;&#961;&#947;&#940;
Error	&#931;&#966;&#940;&#955;&#956;&#945;
Warning	&#928;&#961;&#959;&#949;&#953;&#948;&#959;&#960;&#959;&#943;&#951;&#963;&#951;
Error while writing the following registry key:	&#931;&#966;&#940;&#955;&#956;&#945; &#954;&#945;&#964;&#940; &#964;&#951;&#957; &#949;&#947;&#947;&#961;&#945;&#966;&#942; &#964;&#959;&#965; &#945;&#954;&#972;&#955;&#959;&#965;&#952;&#959;&#965; &#922;&#955;&#949;&#953;&#948;&#953;&#959;&#973; &#924;&#951;&#964;&#961;&#974;&#959;&#965;:
Set as default viewer...	&#908;&#961;&#953;&#963;&#949; &#969;&#962; &#960;&#961;&#959;&#949;&#960;&#953;&#955;&#949;&#947;&#956;&#941;&#957;&#959; &#928;&#961;&#959;&#946;&#959;&#955;&#941;&#945;...
Set JPEGView as default image viewer	&#908;&#961;&#953;&#963;&#949; &#964;&#959; JPEGVIEW &#969;&#962; &#960;&#961;&#959;&#949;&#960;&#953;&#955;&#949;&#947;&#956;&#941;&#957;&#959; &#928;&#961;&#959;&#946;&#959;&#955;&#941;&#945; &#917;&#953;&#954;&#972;&#957;&#969;&#957;...
JPEGView is registered as default viewer for the selected file formats.	&#932;&#959; JPEGVIEW &#941;&#967;&#949;&#953; &#959;&#961;&#953;&#963;&#964;&#949;&#943; &#969;&#962; &#960;&#961;&#959;&#949;&#960;&#953;&#955;&#949;&#947;&#956;&#941;&#957;&#959;&#962; &#928;&#961;&#959;&#946;&#959;&#955;&#941;&#945;&#962; &#947;&#953;&#945; &#964;&#953;&#962; &#949;&#960;&#953;&#955;&#949;&#947;&#956;&#941;&#957;&#949;&#962; &#956;&#959;&#961;&#966;&#941;&#962; &#945;&#961;&#967;&#949;&#943;&#969;&#957;.
Registration applies to the current user only.	&#919; &#954;&#945;&#964;&#945;&#967;&#974;&#961;&#951;&#963;&#951; &#953;&#963;&#967;&#973;&#949;&#953; &#956;&#972;&#957;&#959; &#947;&#953;&#945; &#964;&#959;&#957; &#964;&#961;&#941;&#967;&#959;&#957;&#964;&#945; &#967;&#961;&#942;&#963;&#964;&#951;.
Extension	&#928;&#961;&#959;&#941;&#954;&#964;&#945;&#963;&#951; &#955;&#959;&#947;&#953;&#963;&#956;&#953;&#954;&#959;&#973;
File type	&#932;&#973;&#960;&#959;&#962; &#945;&#961;&#967;&#949;&#943;&#969;&#957;
The following file extensions cannot be unregistered because they have been registered in the 'local machine' registry area.	&#927;&#953; &#945;&#954;&#972;&#955;&#959;&#965;&#952;&#949;&#962; &#928;&#961;&#959;&#949;&#954;&#964;&#940;&#963;&#949;&#953;&#962; &#913;&#961;&#967;&#949;&#943;&#969;&#957; &#948;&#949;&#957; &#956;&#960;&#959;&#961;&#959;&#973;&#957; &#957;&#945; &#945;&#966;&#945;&#953;&#961;&#949;&#952;&#959;&#973;&#957; &#949;&#960;&#949;&#953;&#948;&#942; &#941;&#967;&#959;&#965;&#957; &#954;&#945;&#964;&#945;&#967;&#969;&#961;&#951;&#952;&#949;&#943; &#963;&#964;&#951;&#957; &#928;&#949;&#961;&#953;&#959;&#967;&#942; &#924;&#951;&#964;&#961;&#974;&#959;&#965; 'local machine'.
Registering or unregistering file extensions in this registry area requires administration privileges and cannot be done in JPEGView.	&#919; &#954;&#945;&#964;&#945;&#967;&#974;&#961;&#951;&#963;&#951;/&#945;&#960;&#959;&#954;&#945;&#964;&#945;&#967;&#974;&#961;&#951;&#963;&#951; &#928;&#961;&#959;&#949;&#954;&#964;&#940;&#963;&#949;&#969;&#957; &#913;&#961;&#967;&#949;&#943;&#969;&#957; &#963;&#949; &#945;&#965;&#964;&#942; &#964;&#951;&#957; &#928;&#949;&#961;&#953;&#959;&#967;&#942; &#924;&#951;&#964;&#961;&#974;&#959;&#965; &#945;&#960;&#945;&#953;&#964;&#949;&#943; &#916;&#953;&#954;&#945;&#953;&#974;&#956;&#945;&#964;&#945; &#916;&#953;&#945;&#967;&#949;&#943;&#961;&#953;&#963;&#951;&#962; &#954;&#945;&#953; &#948;&#949;&#957; &#956;&#960;&#959;&#961;&#949;&#943; &#957;&#945; &#947;&#943;&#957;&#949;&#953; &#963;&#964;&#959; JPEGVIEW.
Press 'OK' to continue with registration or 'Cancel' to not modify any registrations.	&#928;&#940;&#964;&#945; '&#927;&#922;' &#947;&#953;&#945; &#963;&#965;&#957;&#941;&#967;&#949;&#953;&#945; &#964;&#951;&#962; &#954;&#945;&#964;&#945;&#967;&#974;&#961;&#951;&#963;&#951;&#962; &#942; '&#902;&#954;&#965;&#961;&#959;' &#947;&#953;&#945; &#956;&#951;-&#964;&#961;&#959;&#960;&#959;&#960;&#959;&#943;&#951;&#963;&#951; &#954;&#945;&#964;&#945;&#967;&#969;&#961;&#942;&#963;&#949;&#969;&#957;.
Unregistering not possible	&#919; &#945;&#960;&#959;&#954;&#945;&#964;&#945;&#967;&#974;&#961;&#951;&#963;&#951; &#948;&#949;&#957; &#949;&#943;&#957;&#945;&#953; &#948;&#965;&#957;&#945;&#964;&#942;.
%s images	&#949;&#953;&#954;&#972;&#957;&#949;&#962;
%s images (processed by Window Imaging Component - WIC)	&#949;&#953;&#954;&#972;&#957;&#949;&#962; (&#949;&#960;&#949;&#958;&#949;&#961;&#947;&#945;&#963;&#943;&#945; &#956;&#949; Window Imaging Component - WIC)
%s camera raw images (embedded JPEGs only)	&#949;&#953;&#954;&#972;&#957;&#949;&#962; CAMERA RAW (&#956;&#972;&#957;&#959; embedded JPEGs)
The following image extensions are protected by the operating system.	&#927;&#953; &#945;&#954;&#972;&#955;&#959;&#965;&#952;&#949;&#962; &#928;&#961;&#959;&#949;&#954;&#964;&#940;&#963;&#949;&#953;&#962; &#913;&#961;&#967;&#949;&#943;&#969;&#957; &#960;&#961;&#959;&#963;&#964;&#945;&#964;&#949;&#973;&#959;&#957;&#964;&#945;&#953; &#945;&#960;&#972; &#964;&#959; &#923;&#949;&#953;&#964;&#959;&#965;&#961;&#947;&#953;&#954;&#972; &#931;&#973;&#963;&#964;&#951;&#956;&#945;.
JPEGView can try to remove the restrictions automatically.	&#932;&#959; JPEGVIEW &#956;&#960;&#959;&#961;&#949;&#943; &#957;&#945; &#960;&#961;&#959;&#963;&#960;&#945;&#952;&#942;&#963;&#949;&#953; &#957;&#945; &#945;&#966;&#945;&#953;&#961;&#941;&#963;&#949;&#953; &#964;&#959;&#965;&#962; &#960;&#949;&#961;&#953;&#959;&#961;&#953;&#963;&#956;&#959;&#973;&#962; &#945;&#965;&#964;&#972;&#956;&#945;&#964;&#945;.
However this will fail if the current user has no administration privileges.	&#937;&#963;&#964;&#972;&#963;&#959; &#945;&#965;&#964;&#972; &#952;&#945; &#945;&#960;&#959;&#964;&#973;&#967;&#949;&#953; &#949;&#940;&#957; &#959; &#960;&#945;&#961;&#974;&#957; &#967;&#961;&#942;&#963;&#964;&#951;&#962; &#948;&#949;&#957; &#941;&#967;&#949;&#953; &#916;&#953;&#954;&#945;&#953;&#974;&#956;&#945;&#964;&#945; &#916;&#953;&#945;&#967;&#949;&#943;&#961;&#953;&#963;&#951;&#962;.
Insufficient rights to remove the restrictions. Continue?	&#924;&#951; &#949;&#960;&#945;&#961;&#954;&#942; &#916;&#953;&#954;&#945;&#953;&#974;&#956;&#945;&#964;&#945; &#947;&#953;&#945; &#945;&#966;&#945;&#943;&#961;&#949;&#963;&#951; &#960;&#949;&#961;&#953;&#959;&#961;&#953;&#963;&#956;&#974;&#957;. &#925;&#945; &#963;&#965;&#957;&#949;&#967;&#943;&#963;&#969;;

</file>

<file path=JPEGViewPortable/App/JPEGView/strings_es-ar.txt>&#65279;// This file must be encoded with UTF-8 (e.g. with Windows Notepad)
// Filename is 'strings_%languagecode%.txt' where %languagecode% is the ISO 639 language code e.g. 'fr' for French
// Format is: English string<tab>Translated string<newline>
// Translation made by ThecaTTony (thecattony@users.sourceforge.net - thecattony@thecattony.com.ar) 
Contrast	Contraste
Brightness	Brillo
Sharpen	Nitidez
Lighten Shadows	Sombras leves 
Darken Highlights	Sombras medias
Deep Shadows	Sombras profundas
Color Correction	Correcci&#243;n de colores
Contrast Correction	Correcci&#243;n de contraste
Parameter DB:	Par&#225;metros BD:
Save to	Guardar como
Remove from	Remover desde
Rename:	Renombrar:
No file or folder name was provided as command line parameter!	&#161;Ning&#250;n nombre de archivo o carpeta fue pasado como par&#225;metro de la l&#237;nea de comandos!
To use JPEGView, associate JPG, JPEG and BMP files with JPEGView.	Para usar JPEGView, asocie las extensiones JPG, JPEG y BMP con JPEGView.
Press ESC to exit...	Presione ESC para salir...
The file '%s' could not be read!	&#161;El archivo '%s' no se pudo leer!
The file '%s' does not contain a list of file names!	&#161;El archivo '%s' no contiene una lista de nombres de archivo!
The directory '%s' does not contain any image files!	&#161;El directorio '%s' no contiene im&#225;genes!
Press any key to search the subdirectories for image files.	Presione cualquier tecla para buscar im&#225;genes en los subdirectorios.
JPEGView Help	Ayuda de JPEGView
Current image	Imagen actual
Close help text display / Close JPEGView	Cerrar texto de ayuda / Cerrar JPEGView
Show/hide this help text	Mostrar/esconder este texto de ayuda
Show/hide picture information (EXIF data)	Mostrar/esconder informaci&#243;n sobre la imagen (datos EXIF)
Show/hide file name	Mostrar/esconder nombre de archivo
Enable/disable high quality resampling	Habilitar/deshabilitar remuestreo de alta calidad
Enable/disable keeping of geometry related (zoom/pan/rotation)	Habilitar/deshabilitar mantener la relaci&#243;n de aspecto (Zoom/Paneo/Rotaci&#243;n)
and image processing (brightness/contrast/sharpen) parameters between images	y par&#225;metros de procesamiento entre im&#225;genes (brillo/contraste/nitidez)
Enable/disable automatic contrast correction (histogram equalization)	Habilitar/deshabilitar correcci&#243;n autom&#225;tica de contraste (ecualizaci&#243;n de histograma)
Apply auto contrast correction using only visible section of image	Aplicar correcci&#243;n autom&#225;tica de contraste usando s&#243;lo la secci&#243;n visible de la imagen
Enable/disable automatic density correction (local brightness correction)	Habilitar/deshabilitar correcci&#243;n autom&#225;tica de densidad (correcci&#243;n de brillo local)
Increase/decrease lightening of shadows (LDC must be on)	Incrementar/decrementar iluminaci&#243;n de sombras (LDC debe estar activo)
Increase/decrease darkening of highlights (LDC must be on)	Incrementar/decrementar oscurecimiento de luces (LDC debe estar activo)
Loop through files in current folder	Ciclar en los archivos de la carpeta actual
Loop through files in current directory and all subfolders	Ciclar en los archivos de la carpeta actual y de todos las subcarpetas
Loop through files in current directory and all sibling folders (folders on same level)	Ciclar en los archivos de la carpeta actual y hermanas (carpetas del mismo nivel)
Maximize/restore to/from virtual desktop (only for multi-monitor systems)	Maximizar/restaurar a/desde escritorio virtual (s&#243;lo para sistemas multi-monitor)
Copy screen to clipboard/ Copy processed full size image to clipboard	Copiar pantalla al portapapeles/ Copiar imagen procesada de tama&#241;o completo al portapapeles
Open new image or slideshow file	Abrir nueva imagen o archivo de diapositivas
Save processed image to JPEG file (original size)	Guardar imagen procesada en archivo JPEG (tama&#241;o original)
Save (%s)/ delete (%s) image processing parameters in/from parameter DB	Guardar (%s)/ borrar (%s) par&#225;metros de procesado de im&#225;genes en/desde par&#225;metros de BD
Sort images by creation date, resp. modification date, resp. file name	Ordenar im&#225;genes por fecha de creaci&#243;n, resp. fecha de modificaci&#243;n, resp. nombre de archivo
Goto previous image	Ir a la imagen anterior
Goto next image	Ir a la imagen siguiente
PgUp or Left	AvPag o izquierda
PgDn or Right	RePag o derecha
Goto first/last image of current folder (using sort order as defined)	Ir a primer/&#250;ltima imagen de la carpeta actual (usando el ordenamiento definido)
Increase/decrease brightness	Incrementar/decrementar brillo
Increase/decrease contrast		Incrementar/decrementar contraste
Increase/decrease sharpness	Incrementar/decrementar nitidez
Increase/decrease auto color cast correction amount	Incrementar/decrementar cantidad de autocorreci&#243;n de colores
Increase/decrease auto contrast correction amount	Incrementar/decrementar cantidad de autocorreci&#243;n de contraste
Enable/disable landscape picture enhancement mode	Habilitar/deshabilitar modo de mejora de foto de paisaje
Slide show with timeout of n seconds (ESC to stop)	Presentaci&#243;n con intervalos de n segundos (ESC para detener)
Set timeout to n/10 sec, respectively n/100 sec (Ctrl+Shift)	Establecer tiempo de salida a  n/10 seg, respectivamente n/100 sec (Ctrl+Shift)
Rotate image and fit to screen	Rotar imagen y acomodar a la pantalla
Fit image to screen	Acomodar imagen a la pantalla
Zoom 1:1 (100 %)	Zoom 1:1 (100 %)
Zoom in (%s)/Zoom out (%s)	Acercar (%s)/alejar (%s)
Zoom in/out image	Acercar/alejar imagen
Pan image	Panear imagen
Crop image	Cortar bordes de imagen
Next image	Imagen siguiente
Previous image	Imagen anterior
up/down	Arriba/abajo
Mouse wheel	Rueda del rat&#243;n
Left mouse & drag	Bot&#243;n izquierdo y arrastrar
Ctrl + Left mouse	Ctrl + bot&#243;n izquierdo
Forward mouse button	Fwd mouse button
Back mouse button	Back mouse button
Delete current file on disk permanently	Borrar archivo permanentemente del disco
Rotate current file on disk lossless by 90 deg (W/H must be multiple of 16)	Rotar archivo actual 90&#176; en el disco sin p&#233;rdida (ancho/alto deben ser m&#250;ltiplo de 16)
Rotate current file on disk lossless by 270 deg (W/H must be multiple of 16)	Rotar archivo actual 270&#176; en el disco sin p&#233;rdida (ancho/alto deben ser m&#250;ltiplo de 16)
The file is read-only!	&#161;El archivo es de s&#243;lo lectura!
Can't rename file	No se puede renombrar el archivo
New name contains backslash character!	&#161;El nuevo nombre contiene una barra invertida!
Renaming file failed!	&#161;El renombrado del archivo fall&#243;!
Reason: 	Raz&#243;n: 
on	activado
off	desact.
Do you really want to save the following parameters as default to the INI file	Realmente quiere guardar los siguientes par&#225;metros como defecto en el archivo INI
Auto contrast and color correction: 	Autocorrecci&#243;n de contraste y color: 
Local density correction: 	Correcci&#243;n de densidad local: 
Order files by: 	Ordenar archivos por: 
Creation date/time	Hora/fecha de creaci&#243;n
Last modification date/time	Hora/fecha de &#250;ltima modificaci&#243;n
File name	Nombre de archivo
These values will override the values from the INI file located in the program folder of JPEGView!	&#161;Estos valores sobrescribir&#225;n los valores del archivo INI en la carpeta de JPEGView!
Confirm save default parameters	Confirma guardar par&#225;metros por defecto
Images	Im&#225;genes
All Files	Todos los archivos
Parameter DB file '%s' could not be opened!	&#161;El archivo de par&#225;metros de BD '%s' no se pudo abrir!
Parameter DB file '%s' is not valid (invalid header)!	&#161;El archivo de par&#225;metros de BD '%s' no es v&#225;lido (cabecera inv&#225;lida)!
Cannot write to parameter DB file '%s'!	&#161;No se puede escribir al archivo de par&#225;metros de BD '%s'!
Cannot read from parameter DB file '%s'!	&#161;No se puede leer el archivo de par&#225;metros de BD '%s'!
Cannot read parameter DB file '%s' because it is too large!	&#161;No se puede leer el archivo de par&#225;metros de BD '%s' porque es muy grande!
The parameter DB file '%s' has been created by a newer version of JPEGView!	&#161;El archivo de par&#225;metros de BD '%s' ha sido creado por una versi&#243;n m&#225;s nueva de JPEGView!
The old parameter DB file '%s' could not be renamed during conversion to new format!	&#161;El antiguo archivo de par&#225;metros de BD '%s' no se pudo renombrar durante la conversi&#243;n al nuevo formato!
Parameter DB error	Error de par&#225;metros BD
Error saving file	Error guardando archivo
Error writing file to disk!	&#161;Error escribiendo archivo al disco!
Confirm	Confirmar
Do you really want to permanently delete the file %filename%?	&#191;Realmente quiere borrar permanentemente el archivo %filename%?
Rotate the following file lossless by 90 deg?\n%filename%	Rotar 90&#176; sin p&#233;rdidas el siguiente archivo?\n%filename%
Rotate the following file lossless by 270 deg?\n%filename%	Rotar 270&#176; sin p&#233;rdidas el siguiente archivo?\n%filename%
Open image...	Abrir imagen...
Save processed image...	Guardar imagen procesada...
Reload image	Recargar imagen
Copy to clipboard	Copiar al portapapeles
Copy original size image	Copiar imagen en tama&#241;o original
Paste from clipboard	Pegar desde el portapapeles
Batch rename/copy...	Copiar/renombrar por lotes...
Show picture info (EXIF)	Mostrar informaci&#243;n de la imagen (EXIF)
Show filename	Mostrar nombre de archivo
Navigation	Navegaci&#243;n
Loop folder	Ciclar carpeta
Loop recursively	Ciclar recursivamente
Loop siblings	Ciclar en carpetas de mismo nivel
Display order	Orden
Modification date	Fecha de modificaci&#243;n
Creation date	Fecha de creaci&#243;n
Play folder as slideshow/movie	Ejecutar carpeta como presentaci&#243;n/pel&#237;cula
Slideshow	Presentaci&#243;n
Movie	Pel&#237;cula
Waiting time	Tiempo de espera
Stop slide show/movie	Detener presentaci&#243;n/pel&#237;cula
Rotate +90	Rotar 90&#176; en sentido horario
Rotate -90	Rotar 90&#176; en sentido antihorario
Rotate 180	Rotar 180&#176;
Auto correction	Autocorrecci&#243;n
Local density correction	Correcci&#243;n de densidad local
Keep parameters	Mantener par&#225;metros
Set current parameters as default values...	Guardar par&#225;metros a INI...
Save parameters to DB	Guardar par&#225;metros a BD
Clear parameters from DB	Limpiar par&#225;metros de BD
Zoom	Zoom
Fit to screen	Ajustar todas las imagenes a la pantalla
Fill with crop	Ajustar todas las imagenes con bordes cortados
Span all screens	Extender a todas las pantallas
Auto zoom mode	Modo de autozoom
Fit to screen (no zoom)	Ajustar a la pantalla (sin zoom)
Fill with crop (no zoom)	Ajustar con bordes cortados (sin zoom)
Exit	Salir
Cyan-Red	Cyan-Rojo
Magenta-Green	Magenta-Verde
Yellow-Blue	Amarillo-Azul
C - R	Cy - Ro
M - G	Ma - Ve
Y - B	Am - Az
Batch rename/copy of files	Renombrado/copia de archivos por lotes
Image files in folder	Archivos de im&#225;genes en la carpeta
Placeholders:	Banderas de reemplazo:
Number (consecutively numbered)	N&#250;mero (consecutivamente enumerados)
Number with N digits	N&#250;mero con N d&#237;gitos
Extracted number from original file name	N&#250;mero extra&#237;do del nombre original del archivo
Original file name (with extension)	Nombre original del archivo (con extensi&#243;n)
Original file name (without extension)	Nombre original del archivo (sin extensi&#243;n)
Original file extension	Extensi&#243;n del archivo original
'My Pictures' folder	Carpeta 'Mis im&#225;genes'
Day / Month / Year (as numbers)	D&#237;a / Mes / A&#241;o (num&#233;ricos)
Year short form (2 digits)	A&#241;o en forma corta (2 d&#237;gitos)
Month / Short form (text)	Mes / forma corta (texto)
Target folders that are not yet existing are created as needed.	Las carpetas de destino que no existan ser&#225;n creadas cuando se necesiten.
Date placeholders use the modification date of the image.	Las banderas de reemplazo de fechas usan la fecha de modificaci&#243;n de la imagen.
Rename/copy images to:	Renombrar/copiar im&#225;genes a:
Rename	Renombrar
Preview	Previsualizar
Save as template	Guardar como plantilla
Close	Cerrar
Old name	Nombre antiguo
Date	Fecha
New name (>> : file gets copied)	Nuevo nombre (>> : el archivo es copiado)
Select all	Seleccionar todo
Select none	Seleccionar nada
The file '%s' could not be %s.	El archivo '%s' no pudo ser %s.
copied	copiado
renamed	renombrado
Continue rename/copy?	Continuar renombrado/copiando?
Error during rename/copy	Error durante renombrado/copia
%d file(s) renamed, %d file(s) copied, %d folder(s) created	%d archivo(s) renombrado(s), %d archivo(s) copiado(s), %d carpeta(s) creada(s)
Crop Selection	Cortar bordes de Selecci&#243;n
Copy Selection to Clipboard	Copiar selecci&#243;n al portapapeles
Zoom to Selection	Zoom a selecci&#243;n
Pasting image from clipboard failed!	&#161;Fall&#243; el pegado de la imagen del portapapeles!
Image width:	Ancho de imagen:
Image height:	Alto de imagen:
Acquisition date:	Fecha de adquisici&#243;n:
Camera model:	Modelo de c&#225;mara:
Exposure time (s):	Tiempo de exposici&#243;n (s):
Exposure bias (EV):	Bias de exposici&#243;n (EV):
Flash fired:	Flash disparado:
Focal length (mm):	Longitud focal (mm):
F-Number:	Relaci&#243;n focal:
ISO Speed:	Velocidad ISO:
Modification date:	Fecha de modificaci&#243;n:
yes	si
no	no
Show navigation panel	Mostrar panel de navegaci&#243;n
Show/hide navigation panel	Mostrar/ocultar panel de navegaci&#243;n
About JPEGView...	Acerca de JPEGView...
SIMD mode used:	Modo SIMD usado:
Number of CPU cores used:	N&#250;mero de n&#250;cleos de CPU usados:
Licensed under the GNU general public license (GPL), see readme file for details:	Licenciado bajo la Licencia P&#250;blica General de GNU (GPL), vea el archivo readme para detalles:
Project home page:	P&#225;gina principal del proyecto:
Show first image in folder	Mostrar primer imagen de la carpeta
Show previous image	Mostrar imagen anterior
Show next image	Mostrar imagen siguiente
Show last image in folder	Mostrar &#250;ltima imagen de la carpeta
Rotate image 90 deg clockwise	Rotar imagen 90&#176; sentido horario
Rotate image 90 deg counter-clockwise	Rotar imagen 90&#176; sentido antihorario
Landscape picture enhancement mode	Modo de mejora de imagen de paisajes
Display image (EXIF) information	Mostrar informaci&#243;n (EXIF) de la imagen
Toggle between screens (only for multi-monitor systems)	Cambiar entre pantallas (s&#243;lo para sistemas multi-monitor)
Enable/disable full screen mode	Habilitar/deshabilitar modo pantalla completa
Full screen mode	Modo pantalla completa
Window mode	Modo ventana
Actual size of image	Tama&#241;o actual de la imagen
Save as (in screen size/resolution)	Guardar como (con el tama&#241;o/resoluci&#243;n de la pantalla)
Save processed image to JPEG file (screen size)	Guardar imagen procesada como archivo JPEG(con el tama&#241;o/resoluci&#243;n de la pantalla)
Settings/Admin	Preferencias/Administraci&#243;n
Edit global settings...	Editar preferencias globales...
Edit user settings...	Editar preferencias de usuario...
Backup parameter DB...	Hacer respaldo de BD de parametros...
Restore parameter DB...	Restaurar BD de parametros...
No user INI file exits yet. Create user INI file from INI file template?	No existe todavia el fichero INI de usuario. Crearlo fichero INI de usuario desde la plantilla de fichero INI?
Copying parameter DB to file '%s' failed. Reason: %s	La copia de la BD de parametros en el fichero '%s' fall&#243;. Raz&#243;n: %s
Select parameter DB to restore	Seleccionar BD de parametros a restaurar
Conflicting entries in Param DB	Registros conflictivos en BD de parametros
The imported param DB contains entries already present in active param DB.	La BD de parametros importada contiene registros que ya estan presentes en la BD de parametros activa.
Shall existing entries be preserved (Yes) or be overriden by the imported entries (No)?	&#191;Conservar los registros existentes (Si) o sobreescribirlos por los registros importados (No)?
Select file to display in 'File Open' dialog	Seleccionar archivo que aparecera en el cuadro de dialogo 'Abrir archivo'
Crop Mode	Modo de bordes cortados
Free	Libre
Fixed size...	Tama&#241;o fijo
Set Fixed Crop Size	Establecer tama&#241;o de corte de bordes fijo
Width	Ancho
Height	Alto
Pixels	Pixeles
Screen Pixels	Pixeles de la pantalla
Image Pixels	Pixeles de la imagen
Set modification date	Establecer fecha de modificaci&#243;n
to current date	a la fecha actual
to EXIF date	a la fecha del EXIF
Mark image for toggling. Use %s to toggle between marked and current image
Saturation	Saturaci&#243;n
Unsharp mask...	M&#225;scara de desenfoque
Apply Unsharp Mask	Aplicar m&#225;scara de desenfoque
Radius	Radio
Amount	Cantidad
Threshold	Umbral
Apply	Aplicar
Cancel	Cancelar
Keep processing parameters between images	Mantener par&#225;metros de procesamiento entre imagenes
Show histogram	Mostrar histograma
Hide histogram	Esconder histograma
Crop Selection Lossless...	Crop Selection Lossless...
Save cropped image	Guardar imagen sin bordes
Rotate image by user-defined angle	Rotar imagen en un angulo definido por el usuario
Rotate Image	Rotar imagen
Show grid lines	Mostrar cuadricula
Auto crop rotated image (avoids black border)	Eliminar automaticamente bordes en la imagen rotada (evita bordes negros)
Align image to horizontal or vertical line	Alinear imagen a una linea horizontal o vertical
Use the mouse to draw a line that shall be horizontal or vertical.	Usar el raton para dibujar una linea que sera horizontal o vertical.
Rotate the image by dragging with the mouse.	Rotar imagen arrastrando el raton.
The operation failed because not enough memory is available!	&#161;La operacion fallo porque no habia suficiente memoria disponible!
to EXIF date (all files in folder)	a fecha EXIF (todos los archivos en la carpeta)
Number of JPEG files in folder: %d	Numero de archivos JPEG en la carpeta: %d
EXIF date successfully set on %d images, failed on %d images	Fecha EXIF establecida correctamente en %d imagenes, fallado en %d imagenes
Reason: Not enough memory available	Razon: No hay suficiente memoria disponible
Transform image	Transformar imagen
Rotate...	Rotar...
Mirror horizontally	Reflejo Horizontal
Mirror vertically	Reflejo Vertical

</file>

<file path=JPEGViewPortable/App/JPEGView/strings_es.txt>&#65279;// This file must be encoded with UTF-8 (E.g. with Windows Notepad)
// Filename is 'strings_%languagecode%.txt' where %languagecode% is the ISO 639 language code e.g. 'es' for Spanish
// Format is: English string<tab>Translated string<newline>
Contrast	Contraste
Brightness	Brillo
Sharpen	Nitidez
Lighten Shadows	Sombras leves 
Darken Highlights	Sombras medias
Deep Shadows	Sombras profundas
Color Correction	Correcci&#243;n de Colores
Contrast Correction	Correcci&#243;n de Contraste
Parameter DB:	Par&#225;metros BD:
Save to	Guardar como
Remove from	Eliminar de
Rename:	Renombrar:
No file or folder name was provided as command line parameter!	&#161;Ning&#250;n archivo o carpeta fue pasado como par&#225;metro de la l&#237;nea de comandos!
To use JPEGView, associate JPG, JPEG and BMP files with JPEGView.	Para usar JPEGView, asocie las extensiones JPG, JPEG y BMP con JPEGView.
Press ESC to exit...	Presione ESC para salir...
The file '%s' could not be read!	&#161;El archivo '%s' no se pudo leer!
The file '%s' does not contain a list of file names!	&#161;El archivo '%s' no contiene una lista de nombres de archivo!
The directory '%s' does not contain any image files!	&#161;El directorio '%s' no contiene im&#225;genes!
Press any key to search the subdirectories for image files.	Presione cualquier tecla para buscar im&#225;genes en los subdirectorios.
JPEGView Help	Ayuda de JPEGView
Current image	Imagen actual
Close help text display / Close JPEGView	Cerrar texto de ayuda / Cerrar JPEGView
Show/hide this help text	Mostrar/Esconder este texto de ayuda
Show/hide picture information (EXIF data)	Mostrar/Esconder informaci&#243;n sobre la imagen (Datos EXIF)
Show/hide file name	Mostrar/Esconder nombre de archivo
Enable/disable high quality resampling	Habilitar/Deshabilitar muestreo de alta calidad
Enable/disable keeping of geometry related (zoom/pan/rotation)	Habilitar/Deshabilitar mantener relaci&#243;n de aspecto (Aumento/Pan/Rotaci&#243;n)
and image processing (brightness/contrast/sharpen) parameters between images	y par&#225;metros de procesamiento entre im&#225;genes (Brillo/contraste/nitidez)
Enable/disable automatic contrast correction (histogram equalization)	Habilitar/Deshabilitar correcci&#243;n autom&#225;tica de contraste (Ecualizaci&#243;n de histograma)
Apply auto contrast correction using only visible section of image	Aplicar correcci&#243;n autom&#225;tica de contraste usando s&#243;lo la secci&#243;n visible de la imagen
Enable/disable automatic density correction (local brightness correction)	Habilitar/Deshabilitar Correcci&#243;n autom&#225;tica de densidad (Correcci&#243;n de brillo local)
Increase/decrease lightening of shadows (LDC must be on)	Aumentar/disminuir iluminaci&#243;n de sombras (LDC debe estar activo)
Increase/decrease darkening of highlights (LDC must be on)	Aumentar/disminuir oscurecimiento de luces (LDC debe estar activo)
Loop through files in current folder	Ciclar en los archivos de la carpeta actual
Loop through files in current directory and all subfolders	Ciclar en los archivos de la carpeta actual y de todos las subcarpetas
Loop through files in current directory and all sibling folders (folders on same level)	Ciclar en los archivos de la carpeta actual y hermanas (Carpetas del mismo nivel)
Maximize/restore to/from virtual desktop (only for multi-monitor systems)	Maximizar/restaurar a/desde escritorio virtual (S&#243;lo para sistemas multi-monitores)
Copy screen to clipboard/ Copy processed full size image to clipboard	Copiar pantalla al portapapeles/Copiar imagen procesada de tama&#241;o completo al portapapeles
Open new image or slideshow file	Abrir nueva imagen o archivo de presentaci&#243;n
Save processed image to JPEG file (original size)	Guardar imagen procesada en archivo JPEG (Tama&#241;o original)
Save (%s)/ delete (%s) image processing parameters in/from parameter DB	Guardar (%s)/ borrar (%s) par&#225;metros de procesado de im&#225;genes en/desde par&#225;metros de BD
Sort images by creation date, resp. modification date, resp. file name	Ordenar im&#225;genes por fecha de creaci&#243;n, resp. fecha de modificaci&#243;n, resp. nombre de archivo
Goto previous image	Ir a la imagen anterior
Goto next image	Ir a la imagen siguiente
PgUp or Left	P&#225;g. Arriba o Izquierda
PgDn or Right	P&#225;g. Abajo o Derecha
Goto first/last image of current folder (using sort order as defined)	Ir a la primera/&#250;ltima imagen de la carpeta actual (Usando el ordenamiento definido)
Increase/decrease brightness	Aumentar/disminuir brillo
Increase/decrease contrast	Aumentar/Disminuir contraste
Increase/decrease sharpness	Aumentar/Disminuir nitidez
Increase/decrease auto color cast correction amount	Aumentar/Disminuir Cantidad de auto correcci&#243;n de colores
Increase/decrease auto contrast correction amount	Aumentar/Disminuir Cantidad de auto correcci&#243;n de contraste
Enable/disable landscape picture enhancement mode	Habilitar/Deshabilitar modo de mejora para foto de paisaje
Slide show with timeout of n seconds (ESC to stop)	Presentaci&#243;n con intervalos de n segundos (ESC para detener)
Set timeout to n/10 sec, respectively n/100 sec (Ctrl+Shift)	Establecer intervalo a n/10 seg., respectivamente n/100 seg. (Ctrl+Shift)
Rotate image and fit to screen	Rotar imagen y ajustar a la pantalla
Fit image to screen	Ajustar imagen a la pantalla
Zoom 1:1 (100 %)	Aumento 1:1 (100 %)
Zoom in (%s)/Zoom out (%s)	Acercar (%s)/Alejar (%s) imagen
Zoom in/out image	Acercar/Alejar imagen
Pan image	Pan imagen
Crop image	Cortar bordes de imagen
Next image	Imagen Siguiente
Previous image	Imagen Anterior
up/down	arriba/abajo
Mouse wheel	Rueda del rat&#243;n
Left mouse & drag	Bot&#243;n izquierdo y arrastrar
Ctrl + Left mouse	Ctrl + bot&#243;n izquierdo
Forward mouse button	Bot&#243;n "Avanzar" del rat&#243;n
Back mouse button	Bot&#243;n "Atr&#225;s" del rat&#243;n
Delete current file on disk permanently	Borrar archivo actual permanentemente
Rotate current file on disk lossless by 90 deg (W/H must be multiple of 16)	Rotar archivo actual 90&#176; en el disco sin p&#233;rdida (Ancho/Alto deben ser m&#250;ltiplo de 16)
Rotate current file on disk lossless by 270 deg (W/H must be multiple of 16)	Rotar archivo actual 270&#176; en el disco sin p&#233;rdida (Ancho/Alto deben ser m&#250;ltiplo de 16)
The file is read-only!	&#161;El archivo es de s&#243;lo lectura!
Can't rename file	No se puede renombrar el archivo
New name contains backslash character!	&#161;El nuevo nombre contiene una barra invertida!
Renaming file failed!	&#161;El renombrado del archivo fall&#243;!
Reason: 	Raz&#243;n: 
on	Activo
off	Inactivo
Do you really want to save the following parameters as default to the INI file	&#191;Realmente quiere guardar los siguientes par&#225;metros como por defecto en el archivo INI?
Auto contrast and color correction: 	Auto correcci&#243;n de contraste y color: 
Local density correction: 	Correcci&#243;n de densidad Local: 
Order files by: 	Ordenar archivos por: 
Creation date/time	Hora/Fecha de creaci&#243;n
Last modification date/time	Hora/Fecha de &#250;ltima modificaci&#243;n
File name	Nombre de archivo
These values will override the values from the INI file located in the program folder of JPEGView!	&#161;Estos valores sobrescribir&#225;n los valores del archivo INI en la carpeta de JPEGView!
Confirm save default parameters	Confirme el guardar de los par&#225;metros por defecto
Images	Im&#225;genes
All Files	Todos los archivos
Parameter DB file '%s' could not be opened!	&#161;El archivo de par&#225;metros de BD '%s' no se pudo abrir!
Parameter DB file '%s' is not valid (invalid header)!	&#161;El archivo de par&#225;metros de BD '%s' no es v&#225;lido (Cabecera inv&#225;lida)!
Cannot write to parameter DB file '%s'!	 &#161;No se puede escribir al archivo de par&#225;metros de BD '%s'!
Cannot read from parameter DB file '%s'!	&#161;No se puede leer el archivo de par&#225;metros de BD '%s'!
Cannot read parameter DB file '%s' because it is too large!	&#161;No se puede leer el archivo de par&#225;metros de BD '%s' porque es muy grande!
The parameter DB file '%s' has been created by a newer version of JPEGView!	&#161;El archivo de par&#225;metros de BD '%s' ha sido creado por una versi&#243;n m&#225;s reciente de JPEGView!
The old parameter DB file '%s' could not be renamed during conversion to new format!	&#161;El antiguo archivo de par&#225;metros de BD '%s' no se pudo renombrar durante la conversi&#243;n al nuevo formato!
Parameter DB error	Error de par&#225;metros BD
Error saving file	Error guardando archivo
Error writing file to disk!	&#161;Error escribiendo el archivo al disco!
Confirm	Confirmar
Do you really want to permanently delete the file %filename%?	&#191;Realmente quiere borrar permanentemente el archivo %filename%?
Rotate the following file lossless by 90 deg?\n%filename%	&#191;Rotar 90&#176; sin p&#233;rdidas el siguiente archivo?\n%filename%
Rotate the following file lossless by 270 deg?\n%filename%	&#191;Rotar 270&#176; sin p&#233;rdidas el siguiente archivo?\n%filename%
Open image...	Abrir imagen...
Save processed image...	Guardar imagen procesada...
Reload image	Recargar imagen
Copy to clipboard	Copiar al portapapeles
Copy original size image	Copiar imagen en su tama&#241;o original.
Paste from clipboard	Pegar desde el portapapeles
Batch rename/copy...	Copiar/renombrar por lotes ("Batch")...
Show picture info (EXIF)	Mostrar informaci&#243;n de la imagen (EXIF)
Show filename	Mostrar nombre de archivo
Navigation	Navegaci&#243;n
Loop folder	Ciclar carpeta
Loop recursively	Ciclar recursivamente
Loop siblings	Ciclar en carpetas hermanas
Display order	Orden de visualizaci&#243;n
Modification date	Fecha de modificaci&#243;n
Creation date	Fecha de creaci&#243;n
Play folder as slideshow/movie	Reproducir carpeta como presentaci&#243;n/pel&#237;cula
Slideshow	Presentaci&#243;n
Movie	Pel&#237;cula
Waiting time	Tiempo de espera
Stop slide show/movie	Detener Presentaci&#243;n/Pel&#237;cula
Rotate +90	Rotar +90
Rotate -90	Rotar -90
Rotate 180	Rotar 180
Auto correction	Auto correcci&#243;n
Local density correction	Correcci&#243;n de densidad local
Keep parameters	Mantener par&#225;metros
Set current parameters as default values...	Guardar par&#225;metros actuales como por defecto...
Save parameters to DB	Guardar par&#225;metros a BD
Clear parameters from DB	Limpiar par&#225;metros de BD
Zoom	Aumento
Fit to screen	Ajustar a la pantalla
Fill with crop	Llenar con bordes cortados
Span all screens	Extender a todas las pantallas
Auto zoom mode	Modo de Auto-Aumento
Fit to screen (no zoom)	Ajustar a la pantalla (Sin aumento)
Fill with crop (no zoom)	Llenar con bordes cortados (Sin aumento)
Exit	Salir
Cyan-Red	Cyan-Rojo
Magenta-Green	Magenta-Verde
Yellow-Blue	Amarillo-Azul
C - R	C - R
M - G	M - V
Y - B	Am - Az
Batch rename/copy of files	Renombrado/copia de archivos por lotes
Image files in folder	Archivos de im&#225;genes en la carpeta
Placeholders:	Banderas de reemplazo:
Number (consecutively numbered)	N&#250;mero (Enumerados consecutivamente)
Number with N digits	N&#250;mero con N d&#237;gitos
Extracted number from original file name	N&#250;mero extra&#237;do del nombre original del archivo
Original file name (with extension)	Nombre original del archivo (Con extensi&#243;n)
Original file name (without extension)	Nombre original del archivo (Sin extensi&#243;n)
Original file extension	Extensi&#243;n original del archivo 
'My Pictures' folder	Carpeta 'Mis im&#225;genes'
Day / Month / Year (as numbers)	D&#237;a / Mes / A&#241;o (Num&#233;ricos)
Year short form (2 digits)	A&#241;o en forma corta (2 d&#237;gitos)
Month / Short form (text)	Mes / forma corta (Texto)
Target folders that are not yet existing are created as needed.	Las carpetas de destino que no existan ser&#225;n creadas si es necesario.
Date placeholders use the modification date of the image.	Las banderas de reemplazo de fechas usan la fecha de modificaci&#243;n de la imagen.
Rename/copy images to:	Renombrar/copiar im&#225;genes a:
Rename	Renombrar
Preview	Pre visualizar
Save as template	Guardar como plantilla
Close	Cerrar
Old name	Nombre Antiguo
Date	Fecha
New name (>> : file gets copied)	Nuevo nombre (>> : el archivo es copiado)
Select all	Seleccionar todo
Select none	Seleccionar nada
The file '%s' could not be %s.	El archivo '%s' no pudo ser %s.
copied	copiado
renamed	renombrado
Continue rename/copy?	&#191;Continuar renombrar/copiar?
Error during rename/copy	Error durante renombrado/copia
%d file(s) renamed, %d file(s) copied, %d folder(s) created	%d archivo(s) renombrado(s), %d archivo(s) copiado(s), %d carpeta(s) creada(s)
Crop Selection	Cortar bordes de la selecci&#243;n
Copy Selection to Clipboard	Copiar la selecci&#243;n al portapapeles
Zoom to Selection	Aumento en la Selecci&#243;n
Pasting image from clipboard failed!	&#161;El pegar la imagen desde el portapapeles fall&#243;!
Image width:	Ancho de imagen:
Image height:	Alto de imagen:
Acquisition date:	Fecha de adquisici&#243;n:
Camera model:	Modelo de c&#225;mara:
Exposure time (s):	Tiempo de exposici&#243;n (s):
Exposure bias (EV):	Bias de exposici&#243;n (EV):
Flash fired:	Flash disparado:
Focal length (mm):	Longitud focal (MM):
F-Number:	N&#250;mero F:
ISO Speed:	Velocidad ISO:
Modification date:	Fecha de modificaci&#243;n:
yes	si
no	no
Show navigation panel	Mostrar panel de navegaci&#243;n
Show/hide navigation panel	Mostrar/ocultar panel de navegaci&#243;n
About JPEGView...	Acerca de JPEGView...
About JPEGView (64 bit version)...	Acerca JPEGView (Versi&#243;n 64 Bit)...
SIMD mode used:	Modo SIMD usado:
Number of CPU cores used:	N&#250;mero de n&#250;cleos de CPU usados:
Licensed under the GNU general public license (GPL), see readme file for details:	Licenciado bajo la Licencia P&#250;blica General de GNU (GPL), vea el archivo readme para mas detalles:
Project home page:	P&#225;gina de Red del proyecto:
Show first image in folder	Mostrar primera imagen de la carpeta
Show previous image	Mostrar imagen anterior
Show next image	Mostrar siguiente imagen
Show last image in folder	Mostrar &#250;ltima imagen de la carpeta
Rotate image 90 deg clockwise	Rotar imagen 90 grados sentido del reloj
Rotate image 90 deg counter-clockwise	Rotar imagen 90 grados sentido contra reloj
Landscape picture enhancement mode	Modo de mejora de imagen de paisajes
Display image (EXIF) information	Mostrar informaci&#243;n (EXIF) de la imagen
Actual size of image	Tama&#241;o actual de la imagen
Toggle between screens (only for multi-monitor systems)	Alternar entre pantallas (S&#243;lo para sistemas multi-monitores)
Enable/disable full screen mode	Habilitar/deshabilitar modo pantalla completa
Full screen mode	Modo pantalla completa
Window mode	Modo ventana
Save as (in screen size/resolution)	Guardar como (Con el tama&#241;o/resoluci&#243;n de la pantalla)
Save processed image to JPEG file (screen size)	Guardar imagen procesada como archivo JPEG(Con el Tama&#241;o/Resoluci&#243;n de la pantalla)
Settings/Admin	Preferencias/Administraci&#243;n
Edit global settings...	Editar preferencias globales...
Edit user settings...	Editar preferencias de usuario...
Backup parameter DB...	Hacer respaldo de BD de par&#225;metros...
Restore parameter DB...	Restaurar BD de par&#225;metros...
No user INI file exits yet. Create user INI file from INI file template?	No existe todav&#237;a el archivo INI de usuario. &#191;Crear archivo INI de usuario desde la plantilla de archivo INI?
Copying parameter DB to file '%s' failed. Reason: %s	La copia de la BD de par&#225;metros en el archivo '%s' fall&#243;. Raz&#243;n: %s
Select parameter DB to restore	Seleccionar BD de par&#225;metros a restaurar
Conflicting entries in Param DB	Registros conflictivos en BD de par&#225;metros
The imported param DB contains entries already present in active param DB.	La BD de par&#225;metros importada contiene registros que ya est&#225;n presentes en la BD de par&#225;metros activa.
Shall existing entries be preserved (Yes) or be overriden by the imported entries (No)?	&#191;Conservar los registros existentes (Si) o sobrescribirlos por los registros importados (No)?
Select file to display in 'File Open' dialog	Seleccionar archivo que aparecer&#225; en el cuadro de dialogo 'Abrir archivo'
Crop Mode	Modo de bordes cortados
Free	Libre
Fixed size...	Tama&#241;o fijo
Set Fixed Crop Size	Establecer tama&#241;o de corte de bordes fijo
Width	Ancho
Height	Alto
Pixels	P&#237;xeles
Screen Pixels	P&#237;xeles de la pantalla
Image Pixels	P&#237;xeles de la imagen
Set modification date	Establecer fecha de modificaci&#243;n
to current date	A la fecha actual
to EXIF date	A la fecha del EXIF
Mark image for toggling. Use %s to toggle between marked and current image  Marcar imagen para intercambio. Use %s intercambiar entre la imagen marcada y la actual.
Saturation	Saturaci&#243;n
Unsharp mask...	 M&#225;scara de desenfoque
Apply Unsharp Mask	Aplicar m&#225;scara de desenfoque
Radius	Radio
Amount	Cantidad
Threshold	Umbral
Apply	Aplicar
Cancel	Cancelar
Keep processing parameters between images	Mantener par&#225;metros de procesamiento entre im&#225;genes
Show histogram	Mostrar histograma
Hide histogram	Esconder histograma
Crop Selection Lossless...	Memos P&#233;rdidas en Selecci&#243;n Bordes...
Save cropped image	Guardar imagen sin bordes
Rotate image by user-defined angle	Rotar imagen en un &#225;ngulo definido por el usuario
Rotate Image	Rotar imagen
Show grid lines	Mostrar cuadriculado
Auto crop rotated image (avoids black border)	Eliminar autom&#225;ticamente bordes en la imagen rotada (Evita bordes negros)
Align image to horizontal or vertical line	Alinear imagen a una l&#237;nea horizontal o vertical
Use the mouse to draw a line that shall be horizontal or vertical.	Usar el rat&#243;n para dibujar una l&#237;nea que ser&#225; horizontal o vertical.
Rotate the image by dragging with the mouse.	Rotar imagen arrastrando el rat&#243;n.
The operation failed because not enough memory is available!	&#161;La operaci&#243;n fall&#243; porque no hab&#237;a suficiente memoria disponible!
to EXIF date (all files in folder)	A fecha EXIF (Todos los archivos en la carpeta)
Number of JPEG files in folder: %d	Numero de archivos JPEG en la carpeta: %d
EXIF date successfully set on %d images, failed on %d images	Fecha EXIF establecida correctamente en %d im&#225;genes, fallado en %d im&#225;genes
Reason: Not enough memory available	Raz&#243;n: No hay suficiente memoria disponible
Transform image	Transformar imagen
Rotate...	Rotar...
Mirror horizontally	Reflejo Horizontal
Mirror vertically	Reflejo Vertical
Random	Azar
Zoom mode (drag mouse to zoom)	El modo de Aumento (Arrastre del rat&#243;n para ampliar)
Correct converging lines (perspective correction)	Corregir las l&#237;neas convergentes (Correcci&#243;n de la perspectiva)
Perspective Correction	Correcci&#243;n de la perspectiva
Perspective correction...	Correcci&#243;n de la perspectiva...
Auto crop corrected image (avoids black border)	Auto corregir bordes de imagen (Evita bordes negros)
Click and drag the mouse vertically to correct image tilt.	Pulse y arrastre el rat&#243;n verticalmente para corregir el &#225;ngulo de la imagen.
Drag at the left or right border for asymmetric correction.	Arrastre al borde derecho o Izq.  para correcci&#243;n asim&#233;trica.
Fit window to image	Ajustar la ventana a la imagen
Keep aspect ratio on crop	Mantener el radio del aspecto en bordes
Lossless JPEG transformations	Transformaciones JPEG sin perdidas
Performing the lossless transformation failed!	&#161;Ejecutar transformaci&#243;n sin perdidas fall&#243;!
Image width and height must be dividable by the JPEG block size (8 or 16) for lossless transformations!	&#161;El ancho y altura de la imagen JPEG debe ser divisible por bloques de tama&#241;o de (8 o 16) para transformaciones sin perdida!
Reading the JPEG file from disk failed	Leer el archivo JPEG del disco fall&#243;
Writing the resulting JPEG file to disk failed	Grabar el resultado del archivo JPEG al disco fall&#243;
Performing the transformation failed	Ejecutar la transformaci&#243;n fall&#243;
The transformation can be applied if the image is trimmed to the next matching size but this will remove some border pixels.	La transformaci&#243;n se puede aplicar si la imagen se recorta al pr&#243;ximo tama&#241;o a la par pero esto remover&#225; algunos p&#237;xeles del borde.
Trim the image and apply transformation? Trimming cannot be undone!	&#191;Recortar la imagen y aplicar la transformaci&#243;n? &#161;El recortar no se puede deshacer!
Note: Set the key 'TrimWithoutPromptLosslessJPEG=true' in the INI file to always trim without showing this message.	Atenci&#243;n: Establezca 'TrimWithoutPromptLosslessJPEG=true' en el archivo .INI, para siempre recortar sin mostrar este mensaje.
Transition Effect	Efecto de Transici&#243;n
None	Ninguna
Blend	Mezclar
Slide from right	Deslizar desde la derecha
Slide from left	Deslizar desde la izquierda
Slide from top	Deslizar desde arriba
Slide from bottom	Deslizar desde abajo
Roll from right	Enrollar desde la derecha
Roll from left	Enrollar desde izquierda 
Roll from top	Enrollar desde arriba
Roll from bottom	Enrollar desde abajo
Scroll from right	Rodar desde la derecha
Scroll from left	Rodar desde la izquierda
Scroll from top	Rodar desde arriba
Scroll from bottom	Rodar desde abajo
Transition Speed	Velocidad de Transici&#243;n
Very fast	Bien r&#225;pido
Fast	R&#225;pido
Normal	Normal
Slow	Lento
Very slow	Bien lento
Error	Error
Warning	Atenci&#243;n
Error while writing the following registry key:	Error al insertar entrada de registro:
Set as default viewer...	Establecer como visor por defecto...
Set JPEGView as default image viewer	Establecer JPEGView como visor de im&#225;genes por defecto
JPEGView is registered as default viewer for the selected file formats.	JPEGView es registrado como visor por defecto para los archivos de los formatos selectos.
Registration applies to the current user only.	&#161;El registro aplica solo al usuario actual!
Extension	Extensi&#243;n
File type	Tipo de archivo
The following file extensions cannot be unregistered because they have been registered in the 'local machine' registry area.	Las siguientes extensiones de archivos no se peden desregistrar por que se han registrado en &#225;rea del registro de 'local machine'.
Registering or unregistering file extensions in this registry area requires administration privileges and cannot be done in JPEGView.	Registrar o desgistrar extensiones de archivos en esta &#225;rea requiere derechos de y no puede hacerse con JPEGView.
Press 'OK' to continue with registration or 'Cancel' to not modify any registrations.	Presione  'Aceptar' para continuar con la registraci&#243;n o 'Cancelar' para no modificar alg&#250;n registro.
Unregistering not possible	Desregistrar no es posible
%s images	%s Im&#225;genes
%s images (processed by Window Imaging Component - WIC)	%s Im&#225;genes (Procesadas por Windows Imaging Component - WIC)
%s camera raw images (embedded JPEGs only)	%s Im&#225;genes de C&#225;mara crudas (Solo grabadas en JPEGs)
The following image extensions are protected by the operating system.	Las siguientes extensiones de im&#225;genes est&#225;n protegidas por el Sistema Operativo.
Insufficient rights to change the privilege (DACL) on the registry entry. Continue?	Insuficiente privilegios (DACL) para cambiar la entrada en el registro. &#191;Continuo?
No image loaded!	&#161;Ninguna imagen cargada!
Right mouse button: Context menu	Bot&#243;n derecho de rat&#243;n: Men&#250; de Contexto
Windows 8 blocks JPEGView from changing the default program for these file endings.	Windows 8 evita a JPEGView de cambiar los programas por defecto de estos terminales.
Use the 'Default Programs' configuration dialog from the operating system instead.	Use el dialogo de configuraci&#243;n 'Los programas por defecto' del sistema operativo en vez.
Alternatively, right click an image file of the given type in Windows Explorer and select 'Open with... > Choose default program'	Alternativamente, de un pulsado derecho en un archivo de imagen de alg&#250;n tipo dado en el Explorador de Windows Explorer y elegir 'Abrir con... > Escoja el programa por defecto'
User commands	Comandos de Usuario
Open image with	Abrir imagen con
Manage 'Open image with' menu...	Manejar 'Abrir imagen con' Men&#250;...
Menu entries:	Entrada de Men&#250;:
Title:	T&#237;tulo:
Application:	Aplicaci&#243;n:
Shortcut key:	Tecla Atajo:
Browse...	Buscar...
New	Nuevo
Delete	Eliminar
Modifier keys:	Modificar Teclas:
Known keys:	Teclas Conocidas:
Combine keys with '+'	Combine tecla con '+'
Example:	Ejemplo:
Shortcut Help	Atajo Ayuda
[new entry]	[Nueva Entrada]
Applications	Aplicaciones
Select application	Seleccione Aplicaci&#243;n
Save	Guardar
Edit	Editar
Upcounting	Contando Mas
Downcounting	Contando Menos
File size	Tama&#241;o de Archivo
Do you really want to delete the current image file on disk?	&#191;Realmente desea eliminar la imagen actual en el disco?
Delete image file	Eliminar Imagen
Change size...	Cambiar Tama&#241;o...
Resize Image	Ajustar Imagen
OK	Aceptar
New size:	Nuevo Tama&#241;o:
New width:	Nuevo Ancho:
New height:	Nuevo Alto:
Filter:	Filtro:
Box	Caja
Lanczos/Bicubic	Lanczos/Bic&#250;bico
Sharpen low	Contraste (Bajo)
Sharpen medium	Contraste= (Medio)
The new size is too large - width or height is larger than 65535 or total number of pixels is too large!	&#161;El nuevo tama&#241;o es muy grande - Ancho o Alto es mas de 65535 o el total de p&#237;xeles es muy grande!
JPEGView is a lean, fast and highly configurable viewer/editor for JPEG, BMP, PNG, WEBP, TGA, GIF and TIFF images with a minimal GUI.	JPEGView es esbelto, r&#225;pido y altamente configurable para Ver/Editar im&#225;genes JPEG, BMP, PNG, WEBP, TGA, GIF y TIFF con un m&#237;nimo de GUI.
Hour / Minute (as numbers)	Hora / Minutos (Como n&#250;meros)
Reset	Restablecer
Set as desktop wallpaper	Establecer como pantalla
Use original image	Use la imagen original
Use processed image as displayed	Use la imagen procesada como se muestra
Print image...	Imprimir imagen...
Print	Imprimir
Select Printer...	Indicar Impresor...
Printer:	Impresor:
Paper:	Papel:
Source:	Origen:
Orientation:	Formato:
Portrait	Retrato
Landscape	Paisaje
Size:	Tama&#241;o:
Fit to paper	Caber en el papel
cm	CM
Scaling mode:	Modo escalado:
Printer driver	Dispositivo
Alignment:	Alineamiento:
Margins:	M&#225;rgenes:
Left	Izquierdo
Right	Derecho
Top	Arriba
Bottom	Abajo
Fill paper with crop	Llenar Papel con margen
Location:	Localidad:
Altitude (m):	Altitud (m):
</file>

<file path=JPEGViewPortable/App/JPEGView/strings_eu.txt>&#65279;// This file must be encoded with UTF-8 (e.g. with Windows Notepad)
// Filename is 'strings_%languagecode%.txt' where %languagecode% is the ISO 639 language code e.g. 'fr' for French
// Format is: English string<tab>Translated string<newline>
Contrast	Zuribeltztasuna
Brightness	Dizdira
Sharpen	Garbitasuna
Lighten Shadows	Itzal arinak
Darken Highlights	Itzal ertainak
Deep Shadows	Itzal sakonak
Color Correction	Margo Zuzenketa
Contrast Correction	Zuribeltztasun Zuzenketa
Parameter DB:	BD Parametroak:
Save to	Gorde hemen
Remove from	Kendu hemendik
Rename:	Berrizendatu:
No file or folder name was provided as command line parameter!	Ez da agiriri edo agiritegi izenik eman komando lerro parametro bezala!
To use JPEGView, associate JPG, JPEG and BMP files with JPEGView.	JPEGIkusgailua erabiltzeko, elkartu JPG, JPEG eta BMP agiriak JPEGIkusgailuarekin.
Press ESC to exit...	Sakatu ESC irtetzeko...
The file '%s' could not be read!	'%s' agiria ezin da irakurri!
The file '%s' does not contain a list of file names!	'%s' agirak ez du agiri izenen zerradarik!
The directory '%s' does not contain any image files!	'%s' zuzenbideak ez du irudi agiririk!
Press any key to search the subdirectories for image files.	Sakatu edozein tekla azpizuzenbideetan irudi agiriak biltzeko.
JPEGView Help	JPEGIkusgailu Laguntza
Current image	Oraingo irudia
Close help text display / Close JPEGView	Itxi laguntza idazki erakuspena / Itxi JPEGIkusgailua
Show/hide this help text	Erakutsi/Ezkutatu laguntza idazki hau
Show/hide picture information (EXIF data)	Erakutsi/Ezkutatu irudiaren argibideak (EXIF datuak)
Show/hide file name	Erakutsi/Ezkutatu agiriaren izena
Enable/disable high quality resampling	Gaitu/Ezgaitu ontasun handiko birlaginketa
Enable/disable keeping of geometry related (zoom/pan/rotation)	Gaitu/Ezgaitu geometriari heustea (Zooma/Pan/Itzulikapena)
and image processing (brightness/contrast/sharpen) parameters between images	eta irudi prozesatzea (dizdira/zuribeltztasuna/garbitasuna)
Enable/disable automatic contrast correction (histogram equalization)	Gaitu/Ezgaitu berezgaitasunezko zuribeltztasun zuzenketa (histograma ekualizazioa)
Apply auto contrast correction using only visible section of image	Ezarri berezgaitasunezko zuribeltztasun zuzenketa irudiaren atal ikusgarria bakarrik erabiliz
Enable/disable automatic density correction (local brightness correction)	Gaitu/Ezgaitu berezgaitasunezko dentsitate zuzenketa (tokiko dizdira zuzenketa)
Increase/decrease lightening of shadows (LDC must be on)	Gehitu/Gutxitu itzalen argipena (LDC eraginda egon behar da)
Increase/decrease darkening of highlights (LDC must be on)	Gehitu/Gutxitu nabarmenen ilunpena (LDC eraginda egon behar da)
Loop through files in current folder	Bigiztatu agirien artean oraingo agiritegian
Loop through files in current directory and all subfolders	Bigiztatu agirien artean oraingo zuzenbidean eta azpizuzenbide guztietan
Loop through files in current directory and all sibling folders (folders on same level)	Bigiztatu agirien artean oraingo zuzenbidean eta agiritegi kidetu guztietan (maila bereko agiritegiak)
Maximize/restore to/from virtual desktop (only for multi-monitor systems)	Handitu/Leheneratu mahaigain birtualera/-tik (monitore-anitzeko sistematan bakarrik)
Copy screen to clipboard/ Copy processed full size image to clipboard	Kopiatu ikusleihoa gakora/ Kopiatu prozesatutako irudia neurri osoan gakora
Open new image or slideshow file	Ireki irudi berri bat edo aurkezpen agiria
Save processed image to JPEG file (original size)	Gorde prozesatutako irudia JPEG agiri batean (jatorrizko neurria)
Save (%s)/ delete (%s) image processing parameters in/from parameter DB	Gorde (%s)/ Ezabatu (%s) irudi prozesapen parametroak DB parametroeta-n/-tik
Sort images by creation date, resp. modification date, resp. file name	Antolatu irudiak sortze egun, aldaketa egun, agiri izen arabera
Goto previous image	Joan aurreko irudira
Goto next image	Joan hurrengo irudira
PgUp or Left	OrrGor edo Ezker
PgDn or Right	OrrBeh edo Eskuin
Goto first/last image of current folder (using sort order as defined)	Joan lehen/azken irudira oraingo agiritegian (zehaztutako antolakuntza hurrenkera jarraituz)
Increase/decrease brightness	Gehitu/Gutxitu dizdira
Increase/decrease contrast	Gehitu/Gutxitu zuribeltztasuna
Increase/decrease sharpness	Gehitu/Gutxitu garbitasuna
Increase/decrease auto color cast correction amount	Gehitu/Gutxitu berez margo zuzenketa kopurua 
Increase/decrease auto contrast correction amount	Gehitu/Gutxitu berez zuribeltztasun zuzenketa kopurua
Enable/disable landscape picture enhancement mode	Gaitu/Ezgaitu etzaneko argazki hobekuntza modua
Slide show with timeout of n seconds (ESC to stop)	Argazki aurkezpen tartea n segundu (ESC gelditzeko)
Set timeout to n/10 sec, respectively n/100 sec (Ctrl+Shift)	Ezarri tartea n/10 seg-tan, edo n/100 seg (Ktrl+Aldatu)
Rotate image and fit to screen	Itzulikatu irudia eta finkatu ikusleihoan
Fit image to screen	Finkatu irudia ikusleihoan
Zoom 1:1 (100 %)	Zooma 1:1 (100 %)
Zoom in (%s)/Zoom out (%s)	Hurbildu (%s)/Hurrundu (%s) 
Zoom in/out image	Hurbildu/Hurrundu irudia
Pan image	Pan irudia
Crop image	Moztu irudia
Next image	Hurrengo irudia
Previous image	Aurreko irudia
up/down	gora/behera
Mouse wheel	Sagu gurpila
Left mouse & drag	Saguaren ezker botoia eta arrastatu
Ctrl + Left mouse	Ktrl + saguaren ezker botoia
Forward mouse button	Saguaren aurrera botoia
Back mouse button	Saguaren atzera botoia
Delete current file on disk permanently	Ezabatu oraingo agiria diskatik betirako
Rotate current file on disk lossless by 90 deg (W/H must be multiple of 16)	Itzulikatu oraingo agiria diskan 90&#176; galeragabe (Zab./Gar. 16-ren biderki izan behar dute)
Rotate current file on disk lossless by 270 deg (W/H must be multiple of 16)	Itzulikatu oraingo agiria diskan 270&#176; galeragabe (Zab./Gar. 16-ren biderki izan behar dute)
The file is read-only!	Agiria irakurtzeko-bakarrik da!
Can't rename file	Ezin da agiria berrizendatu
New name contains backslash character!	Izen berriak ezkerbarra du!
Renaming file failed!	Hutsegitea agiria berrizendatzerakoan!
Reason: 	Zergaitia:
on	eraginda
off	etenda
Do you really want to save the following parameters as default to the INI file	Egitan nahi duzu hurrengo parametroak berezkotzat bezala gordetzea INI agirian
Auto contrast and color correction: 	Zuribeltztasun eta margo berez zuzenketa:
Local density correction: 	Tokiko dentsitate zuzenketa:
Order files by: 	Antolatu agiriak honela:
Creation date/time	Sortze eguna/ordua
Last modification date/time	Azken aldaketa eguna/ordua
File name	Agiri izena
These values will override the values from the INI file located in the program folder of JPEGView!	Balio hauek ezeztatu egingo dituzte JPEGIkusgailu programaren agiritegiko INI agiriko balioak!
Confirm save default parameters	Baieztatu berezko parametroak gordetzea
Images	Irudiak
All Files	Agiri denak
Parameter DB file '%s' could not be opened!	'%s' parametro DB agiria ezin da ireki!
Parameter DB file '%s' is not valid (invalid header)!	'%s' parametro DB agiria ez da baliozkoa (idazburu baliogabea)!
Cannot write to parameter DB file '%s'!	Ezinezkoa idaztea '%s' parametro DB agirira!
Cannot read from parameter DB file '%s'!	Ezinezkoa irakurtzea '%s' parametro DB agiritik!
Cannot read parameter DB file '%s' because it is too large!	'%s'parametro DB agiria ezin da irakurri handiegia delako!
The parameter DB file '%s' has been created by a newer version of JPEGView!	'%s' parametro DB agiria JPEGIKusgailu bertsio berriago batek sortua da!
The old parameter DB file '%s' could not be renamed during conversion to new format!	'%s' parametro DB zaharra ezin izan da berrizendatu heuskarri berrira bihurtzerakoan!
Parameter DB error	BD parametro akatsa
Error saving file	Akatsa agiria gordetzerakoan
Error writing file to disk!	Akatsa agiria diskan idazterakoan!
Confirm	Baieztatu
Do you really want to permanently delete the file %filename%?	Egitan nahi duzu ezabatzea %filename% agiria betirako?
Rotate the following file lossless by 90 deg?\n%filename%	Itzulikatu hurrengo agiria 90&#176; galeragabe?\n%filename%
Rotate the following file lossless by 270 deg?\n%filename%	Itzulikatu hurrengo agiria 270&#176; galeragabe?\n%filename%
Open image...	Ireki irudia...
Save processed image...	Gorde prozesatutako irudia...
Reload image	Birgertatu irudia
Copy to clipboard	Kopiatu gakora
Copy original size image	Kopiatu irudia jatorrizko neurrian
Paste from clipboard	Itsatsi gakotik
Batch rename/copy...	Multzoka berrizendatu/kopiatu...
Show picture info (EXIF)	Erakutsi argazkiaren argibideak (EXIF)
Show filename	Erakutsi agirizena
Navigation	Nabigazioa
Loop folder	Bigiztatu agiritegia
Loop recursively	Bigiztatu etengabe
Loop siblings	Bigiztatu kidetuak
Display order	Erakuspen hurrenkera
Modification date	Aldaketa eguna
Creation date	Sortze eguna
Play folder as slideshow/movie	Irakurri agiritegia aurkezpen/filma bezala
Slideshow	Aurkezpena
Movie	Filma
Waiting time	Itxaronaldia
Stop slide show/movie	Gelditu aurkezpena/filma
Rotate +90	Itzulikatu +90
Rotate -90	Itzulikatu -90
Rotate 180	Itzulikatu 180
Auto correction	Berez zuzenketa
Local density correction	Tokiko dentsitate zuzenketa
Keep parameters	Heutsi parametroei
Set current parameters as default values...	Ezarri oraingo parametroak berezko balio bezala...
Save parameters to DB	Gorde parametroak DB-an
Clear parameters from DB	Garbitu DB-ko parametroak
Zoom	Zooma
Fit to screen	Finkatu ikusleihora
Fill with crop	Bete mozkinekin
Span all screens	Hedatu ikusleiho denak
Auto zoom mode	Berez zoom modua
Fit to screen (no zoom)	Finkatu ikusleihora (zoom gabe)
Fill with crop (no zoom)	Bete mozkinekin (zoom gabe)
Exit	Irten
Cyan-Red	Ziana-Gorria
Magenta-Green	Magenta-Orlegia
Yellow-Blue	Oria-Urdina
C - R	Zu - Go
M - G	Mo - Og
Y - B	Or - Ur
Batch rename/copy of files	Agirien multzokako berrizendatzea/kopiatzea
Image files in folder	Irudi agiriak agiritegian
Placeholders:	Ordezte-ezarpenak:
Number (consecutively numbered)	Zenbakia (jarraian zenbakituta)
Number with N digits	N digitodun zenbakia
Extracted number from original file name	Jatorrizko agiritik ateratako zenbakia
Original file name (with extension)	Jatorrizko agiri izena (hedapenarekin)
Original file name (without extension)	Jatorrizko agiri izena (hedapengabe)
Original file extension	Jatorrizko agiriaren hedapena
'My Pictures' folder	'Nire Argazkiak' agiritegia
Day / Month / Year (as numbers)	Eguna / Hilabetea / Urtea (zenbakietan)
Year short form (2 digits)	Urtea laburtuta (2 digito)
Month / Short form (text)	Hilabetea / Laburtuta (idazkia)
Target folders that are not yet existing are created as needed.	Oraindik ez dauden xede agiritegiak sortu egingo dira beharrezkoa bada.
Date placeholders use the modification date of the image.	Egun ordezte-ezarpenak irudiaren eguna erabiltzen du.
Rename/copy images to:	Berrizendatu/Kopiatu irudiak hona:
Rename	Berrizendatu
Preview	Aurreikuspena
Save as template	Gorde eredu bezala
Close	Itxi
Old name	Izen zaharra
Date	Eguna
New name (>> : file gets copied)	Izen berria (>> : agiria kopiatzen da)
Select all	Hautatu denak
Select none	Ez hautatu ezer
The file '%s' could not be %s.	'%s' agiria ezin da %s izan.
copied	kopiatuta
renamed	Berrizendatuta
Continue rename/copy?	Jarraitu berrizendatu/kopiaturekin?
Error during rename/copy	Akatsa berrizendatze/kopiatzerakoan
%d file(s) renamed, %d file(s) copied, %d folder(s) created	%d agiri berrizendatuta, %d agiri kopiatuta, %d agiritegi sortuta
Crop Selection	Moztu Hautapena
Copy Selection to Clipboard	Kopiatu Hautapena Gakora
Zoom to Selection	Zooma Hautapenean
Pasting image from clipboard failed!	Hutsegitea irudia gakotik itsasterakoan!
Image width:	Irudiaren zabalera:
Image height:	Irudiaren garaiera:
Acquisition date:	Erosketa eguna:
Camera model:	Kamera eredua:
Exposure time (s):	Jarpen denbora (s):
Exposure bias (EV):	Bias jarpena (EV):
Flash fired:	Flash eragiketa:
Focal length (mm):	Foku luzera (mm):
F-Number:	F-Zenbakia:
ISO Speed:	ISO Abiadura:
Modification date:	Aldaketa eguna:
yes	bai
no	ez
Show navigation panel	Erakutsi nabigazio panela
Show/hide navigation panel	Erakutsi/Ezkutatu nabigazio panela
About JPEGView...	JPEGIkusgailuari buruz...
About JPEGView (64 bit version)...	JPEGView-ri buruz (64 biteko bertsioa)...
SIMD mode used:	Erabilitako SIMD modua:
Number of CPU cores used:	Erabilitako CPU nukleo zenbatekoa:
Licensed under the GNU general public license (GPL), see readme file for details:	GNU Baimen Publiko Orokorraz (GPL) baimenduta, ikusi 'irakurri' agiria xehetasun gehiagorako:
Project home page:	Egitasmoaren webgunea:
Show first image in folder	Erakutsi agiritegiko lehenengo irudia
Show previous image	Erakutsi aurreko irudia
Show next image	Erakutsi hurrengo irudia
Show last image in folder	Erakutsi agiritegiko azken irudia
Rotate image 90 deg clockwise	Itzulikatu irudia 90 gradu ordulari orrantzen norabidean
Rotate image 90 deg counter-clockwise	Itzulikatu irudia 90 gradu ordulari orratzen-aurkako norabidean
Landscape picture enhancement mode	Landargazki irudi hobekuntza modua
Display image (EXIF) information	Erakutsi irudiaren (EXIF) argibideak
Actual size of image	Irudiaren oraingo neurria
Toggle between screens (only for multi-monitor systems)	Aldatu ikusleiho artean (monitore-anitzeko sistematan bakarrik)
Enable/disable full screen mode	Gaitu/Ezgaitu ikusleiho-osoko modua
Full screen mode	Ikusleiho-osoko modua
Window mode	Leiho modua
Save as (in screen size/resolution)	Gorde honela (ikusleiho neurri/bereizmenarekin)
Save processed image to JPEG file (screen size)	Gorde prozesatutako irudia JPEG agirian (ikusleiho neurria)
Settings/Admin	Ezarpenak/Administrazioa
Edit global settings...	Editatu ezarpen orokorrak...
Edit user settings...	Editatu erabiltzaile ezarpenak...
Backup parameter DB...	Babeskopiatu DB parametroak...
Restore parameter DB...	Leheneratu DB parametroak...
No user INI file exits yet. Create user INI file from INI file template?	Oraindik ez dago erabiltzaile INI agiririk. Sortu erabiltzaile INI agiria INI agiri eredutik?
Copying parameter DB to file '%s' failed. Reason: %s	Hutsegitea DB paremetroak '%s' agirira kopiatzerakoan. Zergaitia: %s
Select parameter DB to restore	Hautatu leheneratzeko DB parametroak
Conflicting entries in Param DB	Sarrera gatazka Parametro DB-an
The imported param DB contains entries already present in active param DB.	Inportatutako parametro DB-ak jadanik parametro DB-an badauden sarrerak ditu.
Shall existing entries be preserved (Yes) or be overriden by the imported entries (No)?	Dauden sarrerei heutsi behar zaie (Bai) edo ezeztatu inportatutako sarrerekin (Ez)?
Select file to display in 'File Open' dialog	Hautatu 'Ireki Agiria' elkarrizketan erakusteko agiria
Crop Mode	Mozketa Modua
Free	Askea
Fixed size...	Zuzendutako neurria...
Set Fixed Crop Size	Ezarri Zuzendutako Mozketa Neurria
Width	Zabalera
Height	Garaiera
Pixels	Pixel
Screen Pixels	Ikusleiho Pixel
Image Pixels	Irudi Pixel
Set modification date	Ezarri aldaketa eguna
to current date	Gaurko egunean
to EXIF date	EXIF egunean
Mark image for toggling. Use %s to toggle between marked and current image	Markatu irudia aldaketarako. Erabili %s markatutako eta oraingo irudiaren artean aldatzeko
Saturation	Margoasetasuna
Unsharp mask...	Lausotze Mozorroa
Apply Unsharp Mask	Ezarri Lausotze Mozorroa
Radius	Zilerdia
Amount	Kopurua
Threshold	Muga
Apply	Ezarri
Cancel	Ezeztatu
Keep processing parameters between images	Heutsi prozesapen parametroei irudi artean
Show histogram	Erakutsi histograma
Hide histogram	Ezkutatu histograma
Crop Selection Lossless...	Moztu Hautapena Galeragabe...
Save cropped image	Gorde moztutako irudia
Rotate image by user-defined angle	Itzulikatu irudia erabiltzaileak-zehaztutako angeluan
Rotate Image	Itzulikatu irudia
Show grid lines	Erakutsi saretxo lerroak
Auto crop rotated image (avoids black border)	Berez moztu itzulikatutako irudia (hertz beltzak saihesten ditu)
Align image to horizontal or vertical line	Lerrokatu irudia etzaneko edo zutikako lerro batera
Use the mouse to draw a line that shall be horizontal or vertical.	Erabili sagua etzana edo zutia izango den lerro bat marrazteko.
Rotate the image by dragging with the mouse.	Itzulikatu irudia saguarekin arrastatuz.
The operation failed because not enough memory is available!	Eragiketak huts egin du ez dagoelako nahikoa oroimen eskuragarri!
to EXIF date (all files in folder)	EXIF egunera (agiritegiko agiri denak)
Number of JPEG files in folder: %d	Agiritegiko JPEG agiri zenbatekoa: %d
EXIF date successfully set on %d images, failed on %d images	EXIF eguna ongi ezarri da %d iruditan, hutsegitea %d iruditan
Reason: Not enough memory available	Zergaitia: Ez dago nahikoa oroimen eskuragarri
Transform image	Eraldatu irudia
Rotate...	Itzulikatu...
Mirror horizontally	Etzaneko ispilua
Mirror vertically	Zutikako ispilua
Random	Zorizkoa
Zoom mode (drag mouse to zoom)	Zoom modua (arrastatu sagua zooma egiteko)
Correct converging lines (perspective correction)	Zuzendu lerro baterakorrak (ikuspegi zuzenketa)
Perspective Correction	Ikuspegi Zuzenketa
Perspective correction...	Ikuspegi zuzenketa...
Auto crop corrected image (avoids black border)	Berez moztu zuzendutako irudia (hertz beltzak saihesten ditu)
Click and drag the mouse vertically to correct image tilt.	Klikatu eta arrastatu sagua zutika irudi okertua zuzentzeko.
Drag at the left or right border for asymmetric correction.	Arrastatu ezker edo eskuin hertzera zuzenketa asimetrikorako
Fit window to image	Finkatu leihoa irudiari
Keep aspect ratio on crop	Heutsi ikuspegi mailari mozterakoan
Lossless JPEG transformations	Galeragabeko JPEG eraldaketak
Performing the lossless transformation failed!	Hutsegitea galeragabeko eraldaketa egiterakoan!
Image width and height must be dividable by the JPEG block size (8 or 16) for lossless transformations!	Irudiaren zabalera eta garaiera JPEG bloke neurriagaitik (8 edo 16) zatikagarria izan behar da galeragabeko eraldaketetarako!
Reading the JPEG file from disk failed	Hutsegitea JPEG agiria diskatik irakurtzerakoan
Writing the resulting JPEG file to disk failed	Hutsegitea emaitz JPEG agiria diskara idazterakoan
Performing the transformation failed	Hutsegitea eraldaketa egiterakoan
Lossless JPEG transformations	Galeragabeko JPEG eraldaketak 
Performing the lossless transformation failed!	Galeragabeko eraldaketa egintza hutsegitea!
Image width and height must be dividable by the JPEG block size (8 or 16) for lossless transformations!	Irudiaren zabalera eta garaiera JPEG bloke neurriarekiko (8 edo 16) zatigarria izan behar da galeragabeko eraldaketentzat!
Reading the JPEG file from disk failed	Hutsegitea JPEG agiria diskatik irakurtzerakoan
Writing the resulting JPEG file to disk failed	Hutsegitea emaitz JPEG agiria diskan idazterakoan
Performing the transformation failed	Hutsegitea eraldaketa egiterakoan
The transformation can be applied if the image is trimmed to the next matching size but this will remove some border pixels.	Eraldaketa ezarri daiteke irudia bat datorren hurrengo neurrira mozten bada baina honek hertzeko zenbait pixel kenduko ditu.
Trim the image and apply transformation? Trimming cannot be undone!	Moztu irudia eta ezarri eraldaketa? Mozketa ezin da desegin!
Note: Set the key 'TrimWithoutPromptLosslessJPEG=true' in the INI file to always trim without showing this message.	Oharra: Ezarri 'TrimWithoutPromptLosslessJPEG=true' INI agirian betik mozteko mezu hau erakutsi gabe.
Transition Effect	Aldaketa Eragina
None	Ezer ez
Blend	Nahasketa
Slide from right	Aurkeztu eskuinetik
Slide from left	Aurkeztu ezkerretik
Slide from top	Aurkeztu goitik
Slide from bottom	Aurkeztu behetik
Roll from right	Gurpildu eskuinetik
Roll from left	Gurpildu ezkerretik
Roll from top	Gurpildu goitik
Roll from bottom	Gurpildu behetik
Scroll from right	Irristatu eskuinetik
Scroll from left	Irristatu ezkerretik
Scroll from top	Irristatu goitik
Scroll from bottom	Irristatu behetik
Transition Speed	Aldaketa Abiadura
Very fast	Oso azkar
Fast	Azkara
Normal	Arrunt
Slow	Astiro
Very slow	Oso astiro
Error	Akatsa
Warning	Kontuz
Error while writing the following registry key:	Akatsa hurrengo erregistro giltza idazterakoan:
Set as default viewer...	Ezarri berezko ikusgailu bezala...
Set JPEGView as default image viewer	Ezarri JPEGIkusgailua berezko irudi ikusgailu bezala
JPEGView is registered as default viewer for the selected file formats.	JPEGIkusgailua berezko ikusgailu bezala erregistratu da hautaturiko agiri heuskarrientzat.
Registration applies to the current user only.	Erregistroa oraingo erabiltzaileari bakarrik ezartzen zaio
Extension	Hedapena
File type	Agiri mota	
The following file extensions cannot be unregistered because they have been registered in the 'local machine' registry area.	Hurrengo agiri hedapenak ezin dira deserregistratu 'tokiko makina' erregistro eremuan erregistraturik daudelako.
Registering or unregistering file extensions in this registry area requires administration privileges and cannot be done in JPEGView.	Eremu honetan agiri hedapenak erregistratzea eta deserregistratzeak administratzaile eskubideak behar ditu eta ezin da JPEGIkusgailuan egin.
Press 'OK' to continue with registration or 'Cancel' to not modify any registrations.	Sakatu 'Ongi' erregistratzearekin jarraitzeko edo 'Ezeztatu' erregistrorik ez aldatzeko.
Unregistering not possible	Deserregistratzea ezinezkoa da
%s images	%s irudiak
%s images (processed by Window Imaging Component - WIC)	%s irudi (Window Imaging Component - WIC-rekin prozesatuta)	
%s camera raw images (embedded JPEGs only)	%s kamera raw irudiak (barneratutako JPEG-ak  bakarrik)
The following image extensions are protected by the operating system.	Hurrengo irudi hedapenak sistema eragileak babesturik daude.
JPEGView can try to remove the restrictions automatically.	JPEGIkusgailua murrizpenak berezgaitasunez kentzen saiatu daiteke.
However this will fail if the current user has no administration privileges.	Horrela ere honek huts egingo du oraingo erabiltzaileak ez baditu administratzaile pribilegioak.
Insufficient rights to remove the restrictions. Continue?	Ez duzu nahikoa eskubide murrizpenak kentzeko. Jarraitu?
No image loaded!	Ez da irudirik gertatu! 
Right mouse button: Context menu	Saguaren eskuin botoia: Hitzinguru menua
Windows 8 blocks JPEGView from changing the default program for these file endings.	Windows 8-k JPEGView blokeatzen du agiri hauentzako berezko programa aldatzeko.
Use the 'Default Programs' configuration dialog from the operating system instead.	Erabili 'Berezko Programak' itxurapen elkarrizketa sistema eragiletik ordez.
Alternatively, right click an image file of the given type in Windows Explorer and select 'Open with... > Choose default program'	Aukeran, eskuin klikatu emaniko motako irudi agiri bat Windows Esploratzailean eta hautatu 'Ireki honekin... > Hautatu berezko programa'
User commands	Erabiltzaile aginduak
Open image with	Ireki irudia honekin
Manage 'Open image with' menu...	Kudeatu 'Ireki irudia honekin' menua...
Menu entries:	Menuko sarrerak:
Title:	Izenburua:
Application:	Aplikazioa:
Shortcut key:	Lastertekla:
Browse...	Bilatu...
New	Berria
Delete	Ezabatu
Modifier keys:	Aldatzaile teklak:
Known keys:	Tekla ezagunak:
Combine keys with '+'	Batu teklak '+'-rekin
Example:	Adibidea:
Shortcut Help	Lastertekla Laguntza
[new entry]	[sarrera berria]
Applications	Aplikazioak
Select application	Hautatu aplikazioak
Save	Gorde
Edit	Editatu
Upcounting	Gora-zenbaketa
Downcounting	Behera-zenbaketa
File size	Agiri neurria
Do you really want to delete the current image file on disk?	Egitan nahi duzu oraingo irudia diskatik ezabatzea?
Delete image file	Ezabatu irudi agiria
Change size...	Aldatu neurria...
Resize Image	Birneurriratu Irudia
OK	Ongi
New size:	Neurri berria:
New width:	Zabalera berria:
New height:	Garaiera berria:
Filter:	Iragazkia:
Box	Kutxatila
Lanczos/Bicubic	Lanczos/Bikubikoa
Sharpen low	Itzal apala
Sharpen medium	Itzal ertaina
The new size is too large - width or height is larger than 65535 or total number of pixels is too large!	Neurri berria handiegia da - zabalera edo garaiera 65535 baino handiagoa da edo pixel zenbatekoa guztira handiegia da!
JPEGView is a lean, fast and highly configurable viewer/editor for JPEG, BMP, PNG, WEBP, TGA, GIF and TIFF images with a minimal GUI.	JPEGView ikusgailu/editatzaile gihartsu, azkar eta oso itxuragarri bat da JPEG, BMP, PNG, WEBP, TGA, GIF eta TIFF irudientzat gutxienezko EIG batekin.
Set as desktop wallpaper	Ezarri mahaigaineko hormapaper bezala
Use original image	Erabili jatorrizko irudia
Use processed image as displayed	Erabili prozesatutako irudia erakusten den bezala
Reset	Berrezarri
Print image...	Irarkitu irudia...
Print Image	Irarkitu Irudia
Print	Irarkitu
Select Printer...	Hautatu Irarkailua...
Printer:	Irarkailua:
Paper:	Papera:
Source:	Iturburua
Orientation:	Norabidea:
Portrait	Argazkia
Landscape	Landargazkia
Size:	Neurria:
Fit to paper	Finkatu paperera
cm	me
Scaling mode:	Neurriketa modua
Printer driver	Irarketa gidagailua
Alignment:	Lerrokapena:
Margins:	Bazterrak:
Left	Ezkerra
Right	Eskuina
Top	Goia
Bottom	Behea
Fill paper with crop	Bete papera mozketarekin
Update user settings...	Eguneratu erabiltzaile ezarpenak
Update user settings with new settings from settings template file?	Eguneratu erabiltzaile ezarpenak ezarpen berriekin ezarpen eredu agiritik?
All existing user settings will be preserved.	Dauden erabiltzaile ezarpen guztiak gordeko dira.

</file>

<file path=JPEGViewPortable/App/JPEGView/strings_fr.txt>&#65279;// This file must be encoded with UTF-8 (e.g. with Windows Notepad)	
// Filename is 'strings_%languagecode%.txt' where %languagecode% is the ISO 639 language code e.g. 'fr' for French	
// Format is: English string<tab>Translated string<newline>	
Contrast	Contraste
Brightness	Gamma
Sharpen	Nettet&#233;
Lighten Shadows	Eclaircir les sombres
Darken Highlights	Assombrir les clairs
Deep Shadows	Sombres profonds
Color Correction	Correction des couleurs
Contrast Correction	Correction du contraste
Parameter DB:	DB traitements :
Save to	Enregistrer
Remove from	Supprimer
Rename:	Renommer :
No file or folder name was provided as command line parameter!	Il n'y aucun nom de fichier ou de dossier en param&#232;tre de la ligne de commande !
To use JPEGView, associate JPG, JPEG and BMP files with JPEGView.	Pour utiliser JPEGView, associez les formats JPG, JPEG et BMP avec JPEGView.
Press ESC to exit...	Appuyez sur Echap pour quitter...
The file '%s' could not be read!	Le fichier '%s' n'a pas pu &#234;tre lu !
The file '%s' does not contain a list of file names!	Le fichier '%s' ne contient pas de liste de noms de fichiers !
The directory '%s' does not contain any image files!	Le r&#233;pertoire '%s' ne contient aucun fichier image !
Press any key to search the subdirectories for image files.	Appuyez sur une touche pour rechercher des fichiers images dans les sous-r&#233;pertoires.
JPEGView Help	Aide JPEGView
Current image	Image courante
Close help text display / Close JPEGView	Fermer l'aide / Fermer JPEGView
Show/hide this help text	Afficher/masquer l'aide
Show/hide picture information (EXIF data)	Afficher/masquer les informations sur l'image (donn&#233;es EXIF)
Show/hide file name	Afficher/masquer le nom du fichier
Enable/disable high quality resampling	Activer/d&#233;sactiver le r&#233;&#233;chantillonnage haute qualit&#233;
Enable/disable keeping of geometry related (zoom/pan/rotation)	Activer/d&#233;sactiver le maintien des traitements g&#233;om&#233;triques (zoom / panoramique / rotation)
and image processing (brightness/contrast/sharpen) parameters between images	et de visualisation (contraste / gamma / nettet&#233;) d'une image &#224; l'autre
Enable/disable automatic contrast correction (histogram equalization)	Activer/d&#233;sactiver la correction automatique du contraste (&#233;galisation de l'histogramme)
Apply auto contrast correction using only visible section of image	Appliquer la correction automatique du contraste en utilisant uniquement la partie visible de l'image
Enable/disable automatic density correction (local brightness correction)	Activer/d&#233;sactiver les corrections sombres et clairs (luminosit&#233; locale)
Increase/decrease lightening of shadows (LDC must be on)	Augmenter/diminuer l'&#233;claircissement des sombres (LDC doit &#234;tre actif)
Increase/decrease darkening of highlights (LDC must be on)	Augmenter/diminuer l'assombrissement des clairs (LDC doit &#234;tre actif)
Loop through files in current folder	Parcourir les fichiers du dossier courant
Loop through files in current directory and all subfolders	Parcourir les fichiers du dossier courant et de ses sous-dossiers
Loop through files in current directory and all sibling folders (folders on same level)	Parcourir les fichiers du dossier courant et de ses dossiers fr&#232;res (dossiers au m&#234;me niveau)
Maximize/restore to/from virtual desktop (only for multi-monitor systems)	Agrandir/Restaurer le bureau virtuel (uniquement si plusieurs &#233;crans)
Copy screen to clipboard/ Copy processed full size image to clipboard	Copier l'image trait&#233;e (capture &#233;cran ou taille r&#233;elle)
Open new image or slideshow file	Ouvrir une image ou un diaporama
Save processed image to JPEG file (original size)	Enregistrer l'image trait&#233;e en JPEG (taille originale)
Save (%s)/ delete (%s) image processing parameters in/from parameter DB	Sauvegarder (%s)/supprimer (%s) le traitement pour cette image dans la DB
Sort images by creation date, resp. modification date, resp. file name	Trier les images par date de cr&#233;ation, date de modification, nom du fichier
Goto previous image	Image pr&#233;c&#233;dente
Goto next image	Image suivante
PgUp or Left	Pg.Pr&#233;c ou Gauche
PgDn or Right	Pg.Suiv ou Droite
Goto first/last image of current folder (using sort order as defined)	Aller &#224; la premi&#232;re/derni&#232;re image du dossier en cours (selon l'ordre de tri d&#233;fini)
Increase/decrease brightness	Augmenter/diminuer le gamma
Increase/decrease contrast	Augmenter/diminuer le contraste
Increase/decrease sharpness	Augmenter/diminuer la nettet&#233;
Increase/decrease auto color cast correction amount	Augmenter/diminuer la correction automatique des couleurs
Increase/decrease auto contrast correction amount	Augmenter/diminuer la correction automatique du contraste
Enable/disable landscape picture enhancement mode	Activer/d&#233;sactiver le mode LDC (am&#233;lioration des paysages)
Slide show with timeout of n seconds (ESC to stop)	Diaporama avec d&#233;lai de n secondes (Echap pour arr&#234;ter)
Set timeout to n/10 sec, respectively n/100 sec (Ctrl+Shift)	Configurer le d&#233;lai respectivement &#224; n/10 sec, n/100 sec (Ctrl+Maj)
Rotate image and fit to screen	Pivoter et ajuster l'image &#224; la fen&#234;tre
Fit image to screen	Ajuster l'image &#224; l'&#233;cran
Zoom 1:1 (100 %)	Zoom 1:1 (100%)
Zoom in (%s)/Zoom out (%s)	Zoom avant (%s)/Zoom arri&#232;re (%s)
Zoom in/out image	Zoom avant/arri&#232;re sur l'image
Pan image	Parcourir l'image
Crop image	Recadrer
Next image	Image suivante
Previous image	Image pr&#233;c&#233;dente
up/down	haut/bas
Mouse wheel	Molette de la souris
Left mouse & drag	Clic gauche et d&#233;placer
Ctrl + Left mouse	Ctrl + Clic gauche
Forward mouse button	Bouton Avant de la souris
Back mouse button	Bouton Arri&#232;re de la souris
Delete current file on disk permanently	Supprimer le fichier d&#233;finitivement
Rotate current file on disk lossless by 90 deg (W/H must be multiple of 16)	Pivoter de 90&#176; (sans perte si largeur / hauteur multiple de 16) et enregistrer le fichier
Rotate current file on disk lossless by 270 deg (W/H must be multiple of 16)	Pivoter de 270&#176; (sans perte si largeur / hauteur multiple de 16) et enregistrer le fichier
The file is read-only!	Le fichier est en lecture seule !
Can't rename file	Impossible de renommer le fichier
New name contains backslash character!	Le nouveau nom contient un caract&#232;re anti-slash !
Renaming file failed!	Le renommage a &#233;chou&#233; !
Reason: 	Raison : 
on	marche
off	arr&#234;t
Do you really want to save the following parameters as default to the INI file	Confirmer la sauvegarde par d&#233;faut de ces r&#233;glages dans le fichier INI
Auto contrast and color correction: 	Corrections couleurs et contrastes : 
Local density correction: 	Corrections sombres et clairs : 
Order files by: 	Tri des fichiers par : 
Creation date/time	Date de cr&#233;ation
Last modification date/time	Date de derni&#232;re modification
File name	Nom du fichier
These values will override the values from the INI file located in the program folder of JPEGView!	Ce fichier INI utilisateur aura priorit&#233; sur le fichier INI du dossier programme de JPEGView.
Confirm save default parameters	Confirmer la sauvegarde des r&#233;glages dans le fichier INI
Images	Images
All Files	Tous les fichiers
Parameter DB file '%s' could not be opened!	Le fichier DB traitements '%s' n'a pas pu &#234;tre ouvert !
Parameter DB file '%s' is not valid (invalid header)!	Le fichier DB traitements '%s' n'est pas valide (en-t&#234;te invalide) !
Cannot write to parameter DB file '%s'!	Impossible d'&#233;crire dans le fichier DB traitements '%s' !
Cannot read from parameter DB file '%s'!	Impossible de lire le fichier DB traitements '%s' !
Cannot read parameter DB file '%s' because it is too large!	Impossible de lire le fichier DB traitements '%s' parce que sa taille est trop grande !
The parameter DB file '%s' has been created by a newer version of JPEGView!	Le fichier DB traitements '%s' a &#233;t&#233; cr&#233;&#233; par une version plus r&#233;cente de JPEGView !
The old parameter DB file '%s' could not be renamed during conversion to new format!	L'ancien fichier DB traitements '%s' n'a pas pu &#234;tre renomm&#233; lors de la conversion au nouveau format !
Parameter DB error	Erreur DB traitements
Error saving file	Erreur de sauvegarde du fichier
Error writing file to disk!	Erreur d'&#233;criture sur le disque !
Confirm	Confirmer
Do you really want to permanently delete the file %filename%?	Confirmer la suppression d&#233;finitive du fichier %filename% ?
Rotate the following file lossless by 90 deg?\n%filename%	Pivoter de 90&#176; et enregistrer le fichier ?\n%filename%
Rotate the following file lossless by 270 deg?\n%filename%	Pivoter de 270&#176; et enregistrer le fichier ?\n%filename%
Open image...	Ouvrir...
Save processed image...	Enregistrer l'image trait&#233;e...
Reload image	Actualiser
Copy to clipboard	Copier l'image trait&#233;e (capture &#233;cran)
Copy original size image	Copier l'image trait&#233;e (taille r&#233;elle)
Paste from clipboard	Coller
Batch rename/copy...	Batch renommer / copier ...
Show picture info (EXIF)	Afficher les infos photo (EXIF)
Show filename	Afficher le nom du fichier
Navigation	Dossiers
Loop folder	Parcourir le dossier courant
Loop recursively	Parcourir le dossier et ses sous-dossiers
Loop siblings	Parcourir le dossier et ses dossiers fr&#232;res
Display order	Tri par...
Modification date	Date de modification
Creation date	Date de cr&#233;ation
Play folder as slideshow/movie	Diaporama / film
Slideshow	Diaporama
Movie	Film
Waiting time	Temps d'attente
Stop slide show/movie	Arr&#234;ter le diaporama / film
Rotate +90	Rotation +90
Rotate -90	Rotation -90
Rotate 180	Rotation 180
Auto correction	Corrections couleurs et contraste
Local density correction	Corrections sombres et clairs
Keep parameters	Garder le traitement entre les images
Set current parameters as default values...	Sauvegarder les r&#233;glages comme d&#233;faut dans le fichier INI...
Save parameters to DB	Sauvegarder le traitement dans la DB
Clear parameters from DB	Supprimer le traitement de la DB
Zoom	Zoom
Fit to screen	Ajuster l'image &#224; la fen&#234;tre
Fill with crop	Remplir la fen&#234;tre et rogner l'image
Span all screens	Couvrir tous les &#233;crans
Auto zoom mode	Auto zoom
Fit to screen (no zoom)	Ajuster l'image &#224; la fen&#234;tre (sans agrandir)
Fill with crop (no zoom)	Remplir la fen&#234;tre et rogner l'image (sans agrandir)
Exit	Quitter
Cyan-Red	Cyan-Rouge
Magenta-Green	Magenta-Vert
Yellow-Blue	Jaune-Bleu
C - R	Cy - R
M - G	Ma - V
Y - B	J - B
Batch rename/copy of files	Batch renommer / copier fichiers
Image files in folder	Images dans le dossier
Placeholders:	Espaces r&#233;serv&#233;s :
Number (consecutively numbered)	Num&#233;ro
Number with N digits	Num&#233;ro &#224; N chiffres
Extracted number from original file name	Num&#233;ro extrait du nom de fichier original
Original file name (with extension)	Nom du fichier original (avec extension)
Original file name (without extension)	Nom du fichier original (sans extension)
Original file extension	Extension du fichier original
'My Pictures' folder	Dossier 'Mes images'
Day / Month / Year (as numbers)	Jour / Mois / Ann&#233;e (en chiffres)
Year short form (2 digits)	Ann&#233;e forme courte (2 chiffres)
Month / Short form (text)	Mois / simplifi&#233; (texte)
Target folders that are not yet existing are created as needed.	Les dossiers cibles qui n'existent pas sont cr&#233;&#233;s en cas de besoin.
Date placeholders use the modification date of the image.	Les &#233;l&#233;ments de date se basent sur la date de modification de l'image.
Rename/copy images to:	Renommer / copier les images vers :
Rename	Renommer
Preview	Pr&#233;visualiser
Save as template	Enregistrer comme mod&#232;le
Close	Fermer
Old name	Ancien nom
Date	Date
New name (>> : file gets copied)	Nouveau nom (>> : le fichier est copi&#233;)
Select all	S&#233;lectionner tout
Select none	Aucune s&#233;lection
The file '%s' could not be %s.	Le fichier '%s' n'a pas pu &#234;tre %s.
copied	copi&#233;
renamed	renomm&#233;
Continue rename/copy?	Continuer renommage/copie?
Error during rename/copy	Erreur lors du renommage/copie
%d file(s) renamed, %d file(s) copied, %d folder(s) created	%d fichier(s) renomm&#233;(s), %d fichier(s) copi&#233;(s), %d dossier(s) cr&#233;&#233;(s)
Crop Selection	Rogner la s&#233;lection
Copy Selection to Clipboard	Copier la s&#233;lection
Zoom to Selection	Zoom sur la s&#233;lection
Pasting image from clipboard failed!	Le collage de l'image depuis le presse-papier a &#233;chou&#233; !
Image width:	Largeur de l'image :
Image height:	Hauteur de l'image :
Acquisition date:	Date d'acquisition :
Camera model:	Mod&#232;le d'appareil photo :
Exposure time (s):	Temps de pose (s):
Exposure bias (EV):	Correction d'exposition (EV) :
Flash fired:	Flash utilis&#233; :
Focal length (mm):	Focale (mm) :
F-Number:	Ouverture (F-number) :
ISO Speed:	Vitesse ISO :
Modification date:	Date de modification :
yes	oui
no	non
Show navigation panel	Afficher la barre de navigation
Show/hide navigation panel	Afficher/masquer la barre de navigation
About JPEGView...	A propos de JPEGView...
SIMD mode used:	Mode SIMD utilis&#233; :
Number of CPU cores used:	Nombre de coeurs de processeur utilis&#233;s:
Licensed under the GNU general public license (GPL), see readme file for details:	Sous licence GNU-GPL, voir le fichier README pour plus de d&#233;tails :
Project home page:	Page d'accueil du projet :
Show first image in folder	Premi&#232;re image du dossier
Show previous image	Image pr&#233;c&#233;dente
Show next image	Image suivante
Show last image in folder	Derni&#232;re image du dossier
Rotate image 90 deg clockwise	Pivoter de 90&#176; en sens horaire
Rotate image 90 deg counter-clockwise	Pivoter de 90&#176; en sens anti-horaire
Landscape picture enhancement mode	Mode LDC d'am&#233;lioration des paysages
Display image (EXIF) information	Afficher les infos photo (EXIF)
Toggle between screens (only for multi-monitor systems)	Basculer entre les &#233;crans (seulement si plusieurs &#233;crans)
Enable/disable full screen mode	Activer/d&#233;sactiver le plein &#233;cran
Full screen mode	Plein &#233;cran
Window mode	Mode fen&#234;tr&#233;
Save as (in screen size/resolution)	Enregistrer sous (&#224; la taille / r&#233;solution de la fen&#234;tre)
Save processed image to JPEG file (screen size)	Enregistrer l'image trait&#233;e en JPEG (capture &#233;cran)
Settings/Admin	Configuration / Administration
Edit global settings...	Editer le fichier INI de configuration g&#233;n&#233;rale...
Edit user settings...	Editer le fichier INI de configuration utilisateur...
Backup parameter DB...	Sauvegarder la DB traitements
Restore parameter DB...	Restaurer une DB traitements
No user INI file exits yet. Create user INI file from INI file template?	Le fichier INI utilisateur n'existe pas encore. En cr&#233;er un depuis le fichier INI mod&#232;le ?
Copying parameter DB to file '%s' failed. Reason: %s	La copie de la DB traitements vers le ficher '%s' a &#233;chou&#233;. Raison : %s
Select parameter DB to restore	S&#233;lectionner la DB traitements &#224; restaurer
Conflicting entries in Param DB	Conflit d'entr&#233;es dans la DB traitements
The imported param DB contains entries already present in active param DB.	La DB traitements import&#233;e contient des entr&#233;es d&#233;j&#224; pr&#233;sentes dans la DB traitements active.
Shall existing entries be preserved (Yes) or be overriden by the imported entries (No)?	Souhaitez-vous conserver les entr&#233;es existantes (Oui) ou les &#233;craser avec les entr&#233;es import&#233;es (Non) ?
Select file to display in 'File Open' dialog	S&#233;lectionnez le fichier &#224; afficher dans la bo&#238;te de dialogue "Ouvrir"
Crop Mode	Mode rognage
Free	Libre
Fixed size...	Taille fixe...
Set Fixed Crop Size	D&#233;finir la taille fixe du rognage
Width	Largeur
Height	Hauteur 
Pixels	Pixels
Screen Pixels	Pixels &#233;cran
Image Pixels	Pixels image
Set modification date	Changer la date de modification
to current date	&#224; la date du jour
to EXIF date	&#224; la date EXIF
Actual size of image	Taille r&#233;elle de l'image
Mark image for toggling. Use %s to toggle between marked and current image	Marquer l'image pour la basculer. Utilisez %s pour basculer entre l'image marqu&#233;e et l'image courante
Saturation	Saturation
Unsharp mask...	Filtre de nettet&#233;...
Apply Unsharp Mask	Appliquer le filtre de nettet&#233;
Radius	Rayon
Amount	Quantit&#233;
Threshold	Seuil
Apply	Appliquer
Cancel	Annuler
Keep processing parameters between images	Garder les traitements lors du changement d&#8216;image
Show histogram	Afficher l'histogramme
Hide histogram	Masquer l'histogramme
Crop Selection Lossless...	Rogner la s&#233;lection sans pertes...
Save cropped image	Enregistrer l'image rogn&#233;e
Rotate image by user-defined angle	Pivoter selon un angle au choix
Rotate Image	Pivoter
Show grid lines	Afficher la grille
Auto crop rotated image (avoids black border)	Rognage automatique de l'image pivot&#233;e (&#233;vite les bords noirs)
Align image to horizontal or vertical line	Aligner l'image avec une ligne horizontale ou verticale
Use the mouse to draw a line that shall be horizontal or vertical.	Utilisez la souris pour dessiner une ligne horizontale ou verticale.	
Rotate the image by dragging with the mouse.	Cliquez et bougez la souris dans la direction o&#249; vous souhaitez faire pivoter l'image.
The operation failed because not enough memory is available!	M&#233;moire insuffisante pour effectuer l'op&#233;ration !
to EXIF date (all files in folder)	&#224; la date EXIF (tous les fichiers du dossier)
Number of JPEG files in folder: %d	Nombre d'images JPEG dans le dossier : %d
EXIF date successfully set on %d images, failed on %d images	La date EXIF a pu &#234;tre indiqu&#233;e sur %d images, cela a &#233;chou&#233; sur %d images.
Reason: Not enough memory available	Raison : m&#233;moire insuffisante
Transform image	Transformations
Rotate...	Pivoter...
Mirror horizontally	Inversion horizontale
Mirror vertically	Inversion verticale
Random	Al&#233;atoire
Zoom mode (drag mouse to zoom)	Mode zoom (d&#233;placez la souris pour zoomer)
Correct converging lines (perspective correction)	Correction de la perspective (lignes convergentes)
Perspective Correction	Correction de la perspective
Perspective correction...	Correction de la perspective...
Auto crop corrected image (avoids black border)	Rognage automatique de l'image corrig&#233;e (&#233;vite les bords noirs)
Click and drag the mouse vertically to correct image tilt.	Cliquez et d&#233;placez la souris verticalement pour corriger l'inclinaison de l'image.
Drag at the left or right border for asymmetric correction.	D&#233;placez le bord gauche ou droit pour une correction asym&#233;trique.
Fit window to image	Ajuster la fen&#234;tre &#224; l'image
Keep aspect ratio on crop	Maintenir le ratio largeur / hauteur lors du rognage
Lossless JPEG transformations	Transformations JPEG sans perte
Performing the lossless transformation failed!  Echec lors de la tranformation sans perte !
Image width and height must be dividable by the JPEG block size (8 or 16) for lossless transformations!	Pour effectuer une transformation sans perte, la largeur et la hauteur de l'image doivent &#234;tre divisibles par la taille de bloc JPEG (8 ou 16).
Reading the JPEG file from disk failed	Echec de lecture du fichier JPEG
Writing the resulting JPEG file to disk failed	Echec d'&#233;criture du fichier JPEG sur le disque
Performing the transformation failed	Echec lors de la tentative de transformation
The transformation can be applied if the image is trimmed to the next matching size but this will remove some border pixels.	La transformation peut &#234;tre effectu&#233;e en red&#233;coupant l'image &#224; la taille convenable la plus proche, mais quelques pixels de bord vont &#234;tre perdus.
Trim the image and apply transformation? Trimming cannot be undone!	Red&#233;couper l'image et effectuer la transformation ? (le red&#233;coupage ne peut pas &#234;tre annul&#233;).
Note: Set the key 'TrimWithoutPromptLosslessJPEG=true' in the INI file to always trim without showing this message. Note : si vous souhaitez syst&#233;matiquement red&#233;couper sans montrer ce message d'alerte, sp&#233;cifiez la valeur 'TrimWithoutPromptLosslessJPEG=true' dans le fichier INI.
None	Aucun
Blend	M&#233;langer les calques
Slide from right	Faire glisser depuis la droite
Slide from left	Faire glisser depuis la gauche
Slide from top	Faire glisser depuis le haut
Slide from bottom	Faire glisser depuis le bas
Roll from right	D&#233;rouler depuis la droite
Roll from left	D&#233;rouler depuis la gauche
Roll from top	D&#233;rouler depuis le haut
Roll from bottom	D&#233;rouler depuis le bas
Scroll from right	Faire d&#233;filer depuis la droite
Scroll from left	Faire d&#233;filer depuis la gauche
Scroll from top	Faire d&#233;filer depuis le haut
Scroll from bottom	Faire d&#233;filer depuis le bas
Transition Speed	Vitesse de transition
Very fast	Tr&#232;s rapide
Fast	Rapide
Normal	Normal
Slow	Lent
Very slow	Tr&#232;s lent
Error	Erreur
Warning Alerte
Error while writing the following registry key:	Erreur lors de l'&#233;criture de la cl&#233; de registre :
Set as default viewer...	D&#233;finir comme visualisateur par d&#233;faut...
Set JPEGView as default image viewer	D&#233;finir JPEGView comme visualisateur d'images par d&#233;faut
JPEGView is registered as default viewer for the selected file formats.	JPEGView sera le visualisateur par d&#233;faut pour les formats s&#233;lectionn&#233;s.
Registration applies to the current user only.	Ceci s'applique seulement &#224; l'utilisateur en cours.
Extension	Extension
File type	Type de fichier
The following file extensions cannot be unregistered because they have been registered in the 'local machine' registry area.	Ces extensions ne peuvent pas &#234;tre modifi&#233;es, car elles ont &#233;t&#233; d&#233;finies dans la zone 'Local machine' de la base de registres.
Registering or unregistering file extensions in this registry area requires administration privileges and cannot be done in JPEGView.	Intervenir dans cette zone demande des droits d'administrateur et ne peut pas &#234;tre effectu&#233; depuis JPEGView.
Press 'OK' to continue with registration or 'Cancel' to not modify any registrations.	Appuyez sur 'OK' pour continuer quand m&#234;me, ou sur 'Cancel' pour annuler toute modification.
Unregistering not possible	Modification impossible
%s images	%s images
%s images (processed by Window Imaging Component - WIC)	%s images (trait&#233;es avec Windows Imaging Component - WIC)
%s camera raw images (embedded JPEGs only)	%s images photo brutes (JPEGs embarqu&#233;s)
The following image extensions are protected by the operating system.	Ces extensions de fichier sont prot&#233;g&#233;es par le syst&#232;me d'exploitation.
Insufficient rights to change the privilege (DACL) on the registry entry. Continue?	Droits insuffisants pour changer le contr&#244;le d'acc&#232;s (DACL) dans la base de registres. Continuer ?
No image loaded!	Aucune image charg&#233;e !
Right mouse button: Context menu	Clic droit : menu contextuel
Windows 8 blocks JPEGView from changing the default program for these file endings.	Windows 8 emp&#234;che JPEGView de changer le programme par d&#233;faut pour ces extensions.
Use the 'Default Programs' configuration dialog from the operating system instead.	Utilisez 'Programmes par d&#233;faut' dans Panneau de configuration - Programmes.
Alternatively, right click an image file of the given type in Windows Explorer and select 'Open with... > Choose default program'	Ou sinon, faites clic droit sur une image dans l'Explorateur windows et choisissez 'Ouvrir avec... > Choisir le programme par d&#233;faut'.
User commands	Commandes utilisateur
Open image with	Ouvrir avec
Manage 'Open image with' menu...	Configurer le menu 'Ouvrir avec'...
Menu entries:	Entr&#233;es du menu :
Title:	Titre :
Application:	Application :
Shortcut key:	Raccourci clavier :
Browse...	Explorer...
New	Nouveau
Delete	Supprimer
Modifier keys:	Touches de bascule :
Known keys:	Touches connues :
Combine keys with '+'	Combiner les touches avec '+'
Example:	Exemple : 
Shortcut Help Aide raccourcis
[new entry]	[nouvelle entr&#233;e]
Applications	Applications
Select application	Choisir une application
Save	Enregistrer
Edit	Modifier
Upcounting	Ordre croissant
Downcounting	Ordre d&#233;croissant
File size	Taille du fichier
Do you really want to delete the current image file on disk?	Voulez-vous vraiment supprimer ce fichier ?
Delete image file	Supprimer le fichier image
Change size...	Changer la taille...
Resize Image	Redimensionner
OK	OK
New size:	Nouvelle taille :
New width:	Nouvelle largeur :
New height:	Nouvelle hauteur :
Filter:	Filtre :
Box	Bo&#238;te
Lanczos/Bicubic	Lanczos / Bicubique
Sharpen low	Nettet&#233; (faible)
Sharpen medium	Nettet&#233; (moyenne)
The new size is too large - width or height is larger than 65535 or total number of pixels is too large!	La nouvelle taille est trop grande - la largeur ou la hauteur est sup&#233;rieure &#224; 65535 ou le nombre total de pixels est excessif !
JPEGView is a lean, fast and highly configurable viewer/editor for JPEG, BMP, PNG, WEBP, TGA, GIF and TIFF images with a minimal GUI.	JPEGView est un visualisateur / &#233;diteur d'images l&#233;ger, rapide, tr&#232;s configurable et avec une interface minimale pour JPEG, BMP, PNG, WEBP, TGA, GIF et TIFF.
Hour / Minute (as numbers)	Heure / Minute (en chiffres)
Set as desktop wallpaper	D&#233;finir comme fond d'&#233;cran
Use original image	L'image originale
Use processed image as displayed	L'image trait&#233;e, telle que visible
Print image...	Imprimer...
Print Image	Imprimer
Print	Imprimer
Select Printer...	Choisir l'imprimante...
Printer:	Imprimante :
Paper:	Papier :
Source:	Source :
Orientation:	Orientation :
Portrait	Portrait
Landscape	Paysage
Size:	Taille :
Fit to paper	Ajuster &#224; la page
cm	cm
Scaling mode:	Mise &#224; l'&#233;chelle par :
Printer driver	Pilote d'imprimante
Alignment:	Alignement :
Margins:	Marges :
Left	Gauche
Right Droite
Top	Haut
Bottom	Bas
Fill paper with crop	Remplir la page et rogner l'image
Location:	Localit&#232;:
Altitude (m):	Altitude (m):
</file>

<file path=JPEGViewPortable/App/JPEGView/strings_it.txt>&#65279;// This file must be encoded with UTF-8 (e.g. with Windows Notepad)
// Filename is 'strings_%languagecode%.txt' where %languagecode% is the ISO 639 language code e.g. 'fr' for French
// Format is: English string<tab>Translated string<newline>
Contrast	Contrasto
Brightness	Luminosit&#224;
Sharpen	Nitidezza
Lighten Shadows	Luci
Darken Highlights	Mezzitoni
Deep Shadows	Ombre
Color Correction	Correzione colore
Contrast Correction	Correzione contrasto
Parameter DB:	Parametri DB:
Save to	Salva come
Remove from	Rimuovi da
Rename:	Rinomina:
No file or folder name was provided as command line parameter!	Nessun nome di file o di cartella &#232; stato fornito come parametro per riga di comando!
To use JPEGView, associate JPG, JPEG and BMP files with JPEGView.	Per usare JPEGView, associa le estensioni JPG, JPEG e BPM con JPEGView.
Press ESC to exit...	Premi ESC per uscire...
The file '%s' could not be read!	Il file '%s' non pu&#242; essere letto!
The file '%s' does not contain a list of file names!	Il file '%s' non contiene un elenco di nomi file!
The directory '%s' does not contain any image files!	La cartella '%s' non contiene nessuna immagine!
Press any key to search the subdirectories for image files.	Premi un tasto per cercare le immagini nelle sottocartelle.
JPEGView Help	Aiuto di JPEGView
Current image	Immagine attuale
Close help text display / Close JPEGView	Chiude testo d'aiuto / Chiude JPEGView
Show/hide this help text	Visualizza/nasconde questo aiuto
Show/hide picture information (EXIF data)	Visualizza/nasconde le informazioni dell'immagine (dati EXIF)
Show/hide file name	Visualizza/nasconde il nome del file
Enable/disable high quality resampling	Abilita/disabilita il ricampionamento ad alta qualit&#224;
Enable/disable keeping of geometry related (zoom/pan/rotation)	Abilita/disabilita il mantenimento delle proporzioni (ingrandimento/riquadro/rotazione)
and image processing (brightness/contrast/sharpen) parameters between images	e modifica i parametri  (luminosit&#224;/contrasto/nitidezza) tra le immagini.
Enable/disable automatic contrast correction (histogram equalization)	Abilita/disabilita la correzione automatica del contrasto (istogramma equalizzazione)
Apply auto contrast correction using only visible section of image	Applica la correzione automatica del contrasto usando solo la sezione visibile dell'immagine
Enable/disable automatic density correction (local brightness correction)	Abilita/disabilita la correzione automatica densit&#224; (LDC - correzione locale luminosit&#224;)
Increase/decrease lightening of shadows (LDC must be on)	Aumenta/diminuisce lo schiarimento delle ombre (LDC deve essere attivo)
Increase/decrease darkening of highlights (LDC must be on)	Aumenta/diminuisce lo scurimento delle ombre (LDC deve essere attivo)
Loop through files in current folder	Ricarica i file della cartella attuale
Loop through files in current directory and all subfolders	Ricarica tra i file della cartella attuale e tutte le sottocartelle
Loop through files in current directory and all sibling folders (folders on same level)	Ricarica tra i file nella cartella attuale e tutte le cartelle pari livello
Maximize/restore to/from virtual desktop (only for multi-monitor systems)	Massimizza/ripristina a/da desktop virtuale (solo per sistemi multi-monitor)
Copy screen to clipboard/ Copy processed full size image to clipboard	Copia la schermata negli Appunti/ Copia l&#8217;immagine elaborata delle dimensioni originali negli Appunti
Open new image or slideshow file	Apri una nuova immagine o una presentazione
Save processed image to JPEG file (original size)	Salva l'immagine modificata come JPEG file (dimensioni originali)
Save (%s)/ delete (%s) image processing parameters in/from parameter DB	Salva (%s)/ cancella (%s) i parametri di modifica dell'immagine in/da parametri del DB
Sort images by creation date, resp. modification date, resp. file name	Elenca le immagini per data di creazione, data di modifica, nome del file
Goto previous image	Vai all'immagine precedente
Goto next image	Vai all'immagine successiva
PgUp or Left	PagSu o Sinistra
PgDn or Right	PagGi&#249; o Destra
Goto first/last image of current folder (using sort order as defined)	Vai alla prima/all'ultima immagine della cartella attuale (usando l'ordinamento definito)
Increase/decrease brightness	Aumenta/diminuisce la luminosit&#224;
Increase/decrease contrast	Aumenta/diminuisce il contrasto
Increase/decrease sharpness	Aumenta/diminuisce la nitidezza
Increase/decrease auto color cast correction amount	Aumenta/diminuisce l&#8217;intervallo della correzione automatica della gamma colori
Increase/decrease auto contrast correction amount	Aumenta/diminuisce l&#8217;intervallo della correzione automatica del contrasto
Enable/disable landscape picture enhancement mode	Abilita/disabilita la modalit&#224; di miglioramento del paesaggio
Slide show with timeout of n seconds (ESC to stop)	Presentazione con un intervallo di n secondi (ESC per fermare)
Set timeout to n/10 sec, respectively n/100 sec (Ctrl+Shift)	Imposta l'intervallo a n/10 sec, rispettivamente a n/100 sec (Ctrl+Maiusc)
Rotate image and fit to screen	Ruota l'immagine e adatta allo schermo
Fit image to screen	Adatta allo schermo
Zoom 1:1 (100 %)	Zoom 1:1 (100 %)
Zoom in (%s)/Zoom out (%s)	Ingrandire (%s)/ridurre (%s)
Zoom in/out image	Ingrandire/ridurre l&#8217;immagine
Pan image	Riquadra l&#8217;immagine (Pan)
Crop image	Ritaglia l&#8217;immagine
Next image	Immagine successiva
Previous image	Immagine precedente
up/down	su/giu
Mouse wheel	Rotellina del mouse
Left mouse & drag	Tasto sinistro mouse e trascina
Ctrl + Left mouse	Ctrl + Tasto sinistro del mouse
Forward mouse button	Tasto avanti del mouse
Back mouse button	Tasto indietro del mouse
Delete current file on disk permanently	Cancella definitivamente dal disco il file attuale 
Rotate current file on disk lossless by 90 deg (W/H must be multiple of 16)	Ruota immagine attuale su disco senza perdita di qualit&#224; di 90 gradi (larghezza/altezza deve essere multiplo di 16)
Rotate current file on disk lossless by 270 deg (W/H must be multiple of 16)	Ruota immagine attuale su disco senza perdita di qualit&#224; di 270 gradi (larghezza/altezza deve essere multiplo di 16)
The file is read-only!	Il file &#232; in sola lettura!
Can't rename file	Non &#232; possibile rinominare il file
New name contains backslash character!	Il nuovo nome contiene il carattere barra inversa (\)!
Renaming file failed!	Rinomina del file fallita!
Reason: 	Motivo: 
on	on
off	off
Do you really want to save the following parameters as default to the INI file	Vuoi davvero salvare i seguenti parametri come default nel file INI
Auto contrast and color correction: 	Correzione automatica del contrasto e del colore:
Local density correction: 	Correzione della densit&#224; locale: 
Order files by: 	Ordina i file per: 
Creation date/time	Data/ora di creazione
Last modification date/time	Data/ora dell&#8217;ultima modifica
File name	Nome file
These values will override the values from the INI file located in the program folder of JPEGView!	Questi valori sovrascriveranno i valori del file INI nella cartella di JPEGView!
Confirm save default parameters	Comferma salvataggio parametri predefiniti
Images	Immagini
All Files	Tutti i file
Parameter DB file '%s' could not be opened!	Il file dei parametri del DB '%s' non pu&#242; essere aperto!
Parameter DB file '%s' is not valid (invalid header)!	Il file dei parametri del DB '%s' non &#232; valido (intestazione non valida)!
Cannot write to parameter DB file '%s'!	Impossibile scrivere nel file dei parametri del DB '%s'!
Cannot read from parameter DB file '%s'!	Impossibile leggere dal file dei parametri del DB '%s'!
Cannot read parameter DB file '%s' because it is too large!	Impossibile leggere dal file dei parametri del DB '%s' perch&#232; &#232; troppo grande!
The parameter DB file '%s' has been created by a newer version of JPEGView!	Il file dei parametri del DB '%s' &#232; stato creato da una versione pi&#249; recente di JPEGView!
The old parameter DB file '%s' could not be renamed during conversion to new format!	Il vecchio file dei parametri del DB '%s' non pu&#242; essere rinominato durante la conversione nel nuovo formato!
Parameter DB error	Errore nei Parametri del DB
Error saving file	Errore nel salvataggio del file
Error writing file to disk!	Errore nella scrittura del file su disco!
Confirm	Conferma
Do you really want to permanently delete the file %filename%?	Volete veramente eliminare definitivamente il file %filename%?
Rotate the following file lossless by 90 deg?\n%filename%	Ruotare di 90 gradi senza perdita di qualit&#224; il seguente file?\n%filename%
Rotate the following file lossless by 270 deg?\n%filename%	Ruotare di 270 gradi senza perdita di qualit&#224; il seguente file?\n%filename%
Open image...	Apri immagine...
Save processed image...	Salva immagine modificata...
Reload image	Ricarica immagine
Copy to clipboard	Copia negli Appunti
Copy original size image	Copia l&#8217;immagine nelle sue dimensioni originali
Paste from clipboard	Incolla dagli Appunti
Batch rename/copy...	Rinomina/copia in automatico (batch)...
Show picture info (EXIF)	Visualizza le informazioni dell&#8217;immagine (EXIF)
Show filename	Visualizza il nome del file
Navigation	Navigazione
Loop folder	Ricarica cartella
Loop recursively	Ricarica in modo ricorsivo
Loop siblings	Ricarica le cartelle di pari livello
Display order	Ordine di visualizzazione
Modification date	Data di modifica
Creation date	Data creazione
Play folder as slideshow/movie	Visualizza la cartella come presentazione/filmato
Slideshow	Presentazione
Movie	Filmato
Waiting time	Tempo di attesa
Stop slide show/movie	Ferma la presentazione/il filmato
Rotate +90	Rotazione +90&#176;
Rotate -90	Rotazione -90&#176;
Rotate 180	Rotazione 180&#176;
Auto correction	Auto correzione
Local density correction	Correzione della densit&#224; locale
Keep parameters	Mantieni i parametri
Set current parameters as default values...	Salva i parametri in un file INI...
Save parameters to DB	Salva i parametri nel DB
Clear parameters from DB	Pulisci i parametri dal DB
Zoom	Ingrandimento
Fit to screen	Adatta allo schermo
Fill with crop	Riempi con il ritaglio
Span all screens	Estendi a tutti gli schermi
Auto zoom mode	Modalit&#224; auto-ingrandimento
Fit to screen (no zoom)	Adatta allo schermo (senza ingrandimento)
Fill with crop (no zoom)	Riempi con il ritaglio (senza ingrandimento)
Exit	Uscita
Cyan-Red	Ciano-Rosso
Magenta-Green	Magenta-Verde
Yellow-Blue	Giallo-Blu
C - R	C - R
M - G	M - G
Y - B	Y - B
Batch rename/copy of files	Rinomina/copia i files in automatico
Image files in folder	File immagine nella cartella
Placeholders:	Segnaposto:
Number (consecutively numbered)	Numero (numerazione consecutiva)
Number with N digits	Numero con N cifre
Extracted number from original file name	Numero estratto dal nome originale del file 
Original file name (with extension)	Nome originale del file (con estensione)
Original file name (without extension)	Nome originale del file (senza estensione)
Original file extension	Estensione originale del file
'My Pictures' folder	Cartella 'Mie Immagini'
Day / Month / Year (as numbers)	Giorno / Mese / Anno (come numeri)
Year short form (2 digits)	Anno in forma breve (2 cifre)
Month / Short form (text)	Mese / forma breve (testo)
Target folders that are not yet existing are created as needed.	Le cartelle di destinazione non esistenti saranno create quando necessario.
Date placeholders use the modification date of the image.	La data del segnaposto utilizza la data di modifica dell'immagine.
Rename/copy images to:	Rinomina/copia immagine come:
Rename	Rinomina
Preview	Anteprima
Save as template	Salva come modello
Close	Chiudi
Old name	Vecchio nome
Date	Data
New name (>> : file gets copied)	Nuovo nome (>> : il file &#232; stato copiato)
Select all	Seleziona tutto
Select none	Deseleziona tutto
The file '%s' could not be %s.	Il file '%s' non pu&#242; essere %s.
copied	copiato
renamed	rinominato
Continue rename/copy?	Continuare rinomina/copia?
Error during rename/copy	Errore durante la rinomina/la copia
%d file(s) renamed, %d file(s) copied, %d folder(s) created	%d file rinominato(i), %d file copiato(i), %d cartella(e) creata(e)
Crop Selection	Ritaglia la selezione
Copy Selection to Clipboard	Copia la selezione negli Appunti
Zoom to Selection	Ingrandimento della selezione
Pasting image from clipboard failed!	Incolla immagine dagli appunti fallita!
Image width:	Larghezza dell&#8217;immagine:
Image height:	Altezza dell&#8217;immagine:
Acquisition date:	Data di acquisizione:
Camera model:	Modello della fotocamera:
Exposure time (s):	Tempo di esposizione (s):
Exposure bias (EV):	Bias dell&#8217;esposizione (EV):
Flash fired:	Flash:
Focal length (mm):	Lunghezza focale (mm):
F-Number:	Numero F:
ISO Speed:	Velocit&#224; ISO:
Modification date:	Data di modifica:
yes	si
no	no
Show navigation panel	Visualizza il pannello di navigazione
Show/hide navigation panel	Visualizza/nasconde il pannello di navigazione
About JPEGView...	Informazioni su JPEGView...
SIMD mode used:	Modalit&#224; SIMD in uso:
Number of CPU cores used:	Numero di Core CPU usate:
Licensed under the GNU general public license (GPL), see readme file for details:	Rilasciato sotto licenza GNU General Public License (GPL), vedi il file leggimi per ulteriori dettagli:
Project home page:	Pagina principale del progetto:
Show first image in folder	Visualizza la prima immagine nella cartella
Show previous image	Visualizza l&#8217;immagine precedente
Show next image	Visualizza l&#8217;immagine successiva
Show last image in folder	Visualizza l&#8217;ultima immagine nella cartella
Rotate image 90 deg clockwise	Ruota l&#8217;immagine di 90 gradi in senso orario
Rotate image 90 deg counter-clockwise	Ruota l&#8217;immagine di 90 gradi in senso anti-orario
Landscape picture enhancement mode	Modalit&#224; di miglioramento del paesaggio
Display image (EXIF) information	Visualizza le informazioni dell&#8217;immagine (EXIF)
Actual size of image	Dimensione attuale dell'immagine
Toggle between screens (only for multi-monitor systems)	Alterna tra schermi (solo per sistemi multi-monitor)
Enable/disable full screen mode	Abilita/disabilita la modalit&#224; tutto schermo
Full screen mode	Modalit&#224; tutto schermo
Window mode	Modalit&#224; finestra
Save as (in screen size/resolution)	Salva come (in dimensioni/risoluzione schermo)
Save processed image to JPEG file (screen size)	Salva l'immagine modificata come JPEG file (dimensione schermo)
Settings/Admin	Settaggi/Amministratore
Edit global settings...	Modifica dei settaggi globale...
Edit user settings...	Modifica dei settaggi utente...
Backup parameter DB...	Backup parametro del DB
Restore parameter DB...	Ripristina parametro del DB
No user INI file exits yet. Create user INI file from INI file template?	Non esiste ancora nessun file INI per l'utente. Creare un file INI per l'utente partendo da un modello?
Copying parameter DB to file '%s' failed. Reason: %s	La copia del paramentro '%s' del DB &#232; fallita. Motivo: %s
Select parameter DB to restore	Seleziona il parametro di DB da ripristinare
Conflicting entries in Param DB	Dati in conflitto nel Param DB
The imported param DB contains entries already present in active param DB.	Il Param DB inportato contiene dati gi&#224; presenti nel Param DB attivo.
Shall existing entries be preserved (Yes) or be overriden by the imported entries (No)?	I dati estitenti devono essere mantenuti (Si) o devono essere sovrascritti dai dati importati (No)?
Select file to display in 'File Open' dialog	Seleziona il file da visualizzare nella finestra 'Apri File'
Crop Mode	Modalita' Ritaglia
Free	Libero
Fixed size...	Dimensione fissa
Set Fixed Crop Size	Setta la dimensione fissa di ritaglio
Width	Larghezza
Height	Altezza
Pixels	Pixels
Screen Pixels	Pixels dello schermo
Image Pixels	Pixels dell'immagine
Set modification date	Imposta la data di modifica
to current date	alla data odierna
to EXIF date	alla data di EXIF
Mark image for toggling. Use %s to toggle between marked and current image	Marca l'immagine per alternarla. Usa %s per alternare l'immagine marcata con l'immagine corrente
Saturation	Saturazione
Unsharp mask...	Maschera di contrasto
Apply Unsharp Mask	Applica maschera di contrasto
Radius	Raggio
Amount	Quantit&#224;
Threshold	Soglia
Apply	Applica
Cancel	Annulla
Keep processing parameters between images	Mantieni i parametri di modifica tra le immagini
Show histogram	Mostra istogramma
Hide histogram	Nascondi istogramma
Crop Selection Lossless	Ritaglia la selezione senza perdite di dati
Save cropped image	Salva immagine ritagliata
Rotate image by user-defined angle	Ruota immagine con angolo definito dall'utente
Rotate Image	Ruota Immagine
Show grid lines	Mostra griglia
Auto crop rotated image (avoids black border)	Auto ritaglia immagine ruotata (evita bordi neri)
Align image to horizontal or vertical line	Allinea immagine alla linea orizzontale o verticale
Use the mouse to draw a line that shall be horizontal or vertical.	Usa il mouse per disegnare una linea che dovrebbe essere orizzontale o verticale.
Rotate the image by dragging with the mouse.	Ruota l'immagine trascinandola con il mouse.
The operation failed because not enough memory is available!	L'operazione fallita a causa di memoria disponibile insufficiente
to EXIF date (all files in folder)	alla data EXIF (per tutti i files della cartella)
Number of JPEG files in folder: %d	Numero di files JPEG nella cartella: %d
EXIF date successfully set on %d images, failed on %d images	la data EXIF &#232; stata settata correttamente a %d immagini, operazione non riuscita su %d immagini
Reason: Not enough memory available	Motivo: memoria disponibile insufficiente
Transform image	Trasforma immagine
Rotate...	Ruota... 
Mirror horizontally	Rifletti orizzontalmente
Mirror vertically	Rifletti verticalmente
Random	Casuale
Zoom mode (drag mouse to zoom)	Modalit&#224; ingrandimento (trascina il mouse per ingrandire)
Correct converging lines (perspective correction)	Correggi linee convergenti (correzione prospettiva)
Perspective Correction	Correzione Prospettiva
Perspective correction...	Correzione prospettiva...
Auto crop corrected image (avoids black border)	Auto ritaglia immagini corrette (evita bordi neri)
Click and drag the mouse vertically to correct image tilt.	Clicca e tracina il mouse verticalmente per correggere l'inclinazione dell'immagine.
Drag at the left or right border for asymmetric correction.	Trascina al bordo sinistro o al bordo destro per la correzione asimmetrica.
Fit window to image	Adatta finestra all'immagine
Keep aspect ratio on crop	Mantieni i rapporti dell'aspetto nel ritaglio
Lossless JPEG transformations	Trasformazioni JPEG senza perdita di qualit&#224;
Performing the lossless transformation failed!	Elaborazione della trasformazione senza perdita di qualit&#224; fallita!
Image width and height must be dividable by the JPEG block size (8 or 16) for lossless transformations!	Larghezza ed altezza dell'immagine devono essere divisibili in base alle dimensioni del blocco JPEG (8 o 16) per la trasformazione senza perdita di qualit&#224;
Reading the JPEG file from disk failed	Lettura del file JPEG dal disco fallita
Writing the resulting JPEG file to disk failed	Scrittura sul disco del file JPEG elaborato fallita
Performing the transformation failed	Elaborazione della trasformazione fallita
The transformation can be applied if the image is trimmed to the next matching size but this will remove some border pixels.	La trasformazione pu&#242; essere applicata se l'immagine &#232; ritagliata alle dimensioni corrispondenti ma questo eliminer&#224; qualche pixel perimetrale
Trim the image and apply transformation? Trimming cannot be undone!	Ritagliare l'immagine e applicare le trasformazioni? ATTENZIONE, l'azione non pu&#242; essere annullata!
Note: Set the key 'TrimWithoutPromptLosslessJPEG=true' in the INI file to always trim without showing this message.	Nota: impostare la voce 'TrimWithoutPromptLosslessJPEG=true' nel file INI per ritagliare senza mostrare di nuovo questo messaggio.
Transition Effect	Effetto di transizione
None	Nessuno
Blend	Fusione
Slide from right	A scorrimento da destra	
Slide from left	A scorrimento da sinistra
Slide from top	A scorrimento dall'alto
Slide from bottom	A scorrimento dal basso
Roll from right	Rotola da destra
Roll from left	Rotola da sinistra
Roll from top	Rotola dall'alto
Roll from bottom	Rotola dal basso
Scroll from right	Scorri da destra
Scroll from left	Scorri da sinistra
Scroll from top	Scorri dall'alto
Scroll from bottom	Scorri dal basso
Transition Speed	Velocita' di transizione
Very fast	Molto veloce
Fast	Veloce
Normal	Normale
Slow	Lenta
Very slow	Molto lenta
Error	Errore
Warning	Attenzione
Error while writing the following registry key:	Errore durante la scrittura della seguente chiave di registro:
Set as default viewer...	Imposta come visualizzatore di default
Set JPEGView as default image viewer	Imposta JPEGView come visualizzatore di default per le immagini
JPEGView is registered as default viewer for the selected file formats.	JPEGView ora &#232; il visualizzatore di default per i seguenti formati di file.
Registration applies to the current user only.	Registrazione valida solo per l'utente corrente.
Extension	Estensione
File type	Tipo di file
The following file extensions cannot be unregistered because they have been registered in the 'local machine' registry area.	Non si pu&#242; annullare la registrazione delle seguenti estensioni di file, perch&#233; sono state registrate tramite la sezione 'local machine' del registro di sistema.
Registering or unregistering file extensions in this registry area requires administration privileges and cannot be done in JPEGView.	La registrazione o l'annullamento della registrazione delle estensioni di file in quest'area del registro di sitema richiede i privilegi di amministratore e non pu&#242; essere effettuata tramite JPEGView.
Press 'OK' to continue with registration or 'Cancel' to not modify any registrations.	Premere 'OK' per continuare con la registrazione o 'Annulla' per non modificare nulla.
Unregistering not possible	Annullamento della registrazione impossibile 
%s images	%s immagini
%s images (processed by Window Imaging Component - WIC)	%s immagini (processate come WIC - Windows Imaging Component)
%s camera raw images (embedded JPEGs only)	%s immagini "raw" della fotocamera (solo JPEGs incorporate)
The following image extensions are protected by the operating system.	Le seguenti estensioni di file sono protette dal sistema operativo.
JPEGView can try to remove the restrictions automatically.	JPEGView puo' provare a rimuovere automaticamente le restrizioni.
However this will fail if the current user has no administration privileges.	Comunque l'azione non sar&#224; possibile se l'utente non possiede i privilegi di amministratore.
Insufficient rights to remove the restrictions. Continue?	Permessi insufficenti per rimuovere le restrizioni. Continuare?
No image loaded!	Nessuna immagine caricata!
Right mouse button: Context menu	Tasto destro mouse: Menu contestuale
Windows 8 blocks JPEGView from changing the default program for these file endings.	Windows 8 impedisce a JPEGView di cambiare il programma di default per le seguenti estensioni.
Use the 'Default Programs' configuration dialog from the operating system instead.	Usare la videata per la definizione dei programmi predefiniti presente nel sistema operativo.
Alternatively, right click an image file of the given type in Windows Explorer and select 'Open with... > Choose default program'	In alternativa, da 'Esplora Risorse', cliccare con il tasto destro sul file interessato e selezionare 'Apri con...' > 'Programma Predefinito'
User commands	Comandi utente
Open image with	Apri immagine con
Manage 'Open image with' menu...	Organizza menu 'Apri immagine con...'
Menu entries:	Opzioni Menu:
Title:	Titolo:
Application:	Applicazione:
Shortcut key:	Tasto di scelta rapida:
Browse...	Sfoglia...
New	Nuovo
Delete	Cancella
Modifier keys:	 Tasti di modifica:
Known keys:	Tasti standard:
Combine keys with '+'	Combina i tasti con '+'
Example:	Esempio:
Shortcut Help	Aiuto per scorciatoie
[new entry]	[nuova voce]
Applications	Applicazioni
Select application	Seleziona applicazione
Save	Salva
Edit	Modifica
Upcounting	Crescente
Downcounting	Decrescente
File size	Dimensione file
Do you really want to delete the current image file on disk?	Vuoi veramente cancellare l'immagine dal disco?
Delete image file	Cancellazione immagine
Change size...	Modifica dimensioni...
Resize Image	Ridimensiona Immagine
OK	OK
New size:	Nuova dimensione
New width:	Nuova larghezza:
New height:	Nuova altezza:
Filter:	Filtro:
Box	Box
Lanczos/Bicubic	Lanczos/Bicubic
Sharpen low	Contrasto basso 
Sharpen medium	Contrasto medio
The new size is too large - width or height is larger than 65535 or total number of pixels is too large!	La nuova dimensione &#232; troppo grande - larghezza o altezza sono maggiori di 65535 oppure il numero totale di pixel &#232; troppo grande!
Hour / Minute (as numbers)	Ore / Minuti (come numeri)
Set as desktop wallpaper	Imposta come sfondo del desktop
Use original image	Usa immagine originale
Use processed image as displayed	Usa immagine modificata come visualizzata
Reset	Ripristina
Print image...	Stampa Immagine...
Print Image	Stampa Immagine
Print	Stampa
Select Printer...	Seleziona Stampante
Printer:	Stampante:
Paper:	Carta:
Source:	Sorgente:
Orientation:	Orientamento
Portrait	Verticale
Landscape	Orizzontale
Size:	Dimensione:
Fit to paper	Adatta alla pagina
cm	cm
Scaling mode:	Metodo scala:
Printer driver	Driver stampante
Alignment:	Allineamento:
Margins:	Margini:
Left	Sinistro
Right	Destro
Top	Superiore
Bottom	Inferiore
Location:	Localit&#224;:
Altitude (m):	Altitudine (m):
</file>

<file path=JPEGViewPortable/App/JPEGView/strings_ja.txt>&#65279;// This file must be encoded with UTF-8 (e.g. with Windows Notepad)
// Filename is 'strings_%languagecode%.txt' where %languagecode% is the ISO 639 language code e.g. 'fr' for French
// Format is: English string<tab>Translated string<newline>
// Translated by S&#233;rgio Marques, 2011-2014
// This file is distributed under the same license as the JPEGView package
// Portuguese translation of JPEGView package
Contrast	&#12467;&#12531;&#12488;&#12521;&#12473;&#12488;
Brightness	&#26126;&#12427;&#12373;
Sharpen	&#39854;&#37613;&#21270;
Lighten Shadows	&#24433;&#12434;&#26126;&#12427;&#12367;
Darken Highlights	&#12495;&#12452;&#12521;&#12452;&#12488;&#12434;&#26263;&#12367;
Deep Shadows	&#28145;&#12356;&#24433;
Color Correction	&#33394;&#12398;&#35519;&#25972;
Contrast Correction	&#12467;&#12531;&#12488;&#12521;&#12473;&#12488;&#12398;&#35519;&#25972;
Parameter DB:	&#12497;&#12521;&#12513;&#12540;&#12479;&#12540;&#12501;&#12449;&#12452;&#12523;:
Save to	&#20445;&#23384;
Remove from	&#21066;&#38500;
Rename:	&#12522;&#12493;&#12540;&#12512;
No file or folder name was provided as command line parameter!	&#12467;&#12510;&#12531;&#12489;&#12395;&#12501;&#12449;&#12452;&#12523;&#21517;&#12414;&#12383;&#12399;&#12501;&#12457;&#12523;&#12480;&#12540;&#21517;&#12398;&#25351;&#23450;&#12364;&#12354;&#12426;&#12414;&#12379;&#12435;
To use JPEGView, associate JPG, JPEG and BMP files with JPEGView.	JPEGView&#12434;&#20351;&#12358;&#12383;&#12417;&#12395;&#12399;&#12289;&#25313;&#24373;&#23376;JPG&#12289;JPEG&#12289;BMP&#12434;JPEGView&#12395;&#38306;&#36899;&#20184;&#12369;&#12375;&#12390;&#12367;&#12384;&#12373;&#12356;
Press ESC to exit...	ESC&#12391;&#32066;&#20102;
The file '%s' could not be read!	&#12501;&#12449;&#12452;&#12523;"%s"&#12434;&#35501;&#12415;&#36796;&#12417;&#12414;&#12379;&#12435;
The file '%s' does not contain a list of file names!	&#12501;&#12449;&#12452;&#12523;"%s"&#12395;&#12501;&#12449;&#12452;&#12523;&#21517;&#12522;&#12473;&#12488;&#12398;&#35352;&#36848;&#12364;&#12354;&#12426;&#12414;&#12379;&#12435;
The directory '%s' does not contain any image files!	&#12501;&#12457;&#12523;&#12480;&#12540;"%s"&#12395;&#30011;&#20687;&#12501;&#12449;&#12452;&#12523;&#12399;&#12354;&#12426;&#12414;&#12379;&#12435;
Press any key to search the subdirectories for image files.	&#12356;&#12378;&#12428;&#12363;&#12398;&#12461;&#12540;&#12391;&#12501;&#12457;&#12523;&#12480;&#12540;&#20869;&#12398;&#30011;&#20687;&#12501;&#12449;&#12452;&#12523;&#12434;&#26908;&#32034;
JPEGView Help	JPEGView&#12504;&#12523;&#12503;
Current image	&#34920;&#31034;&#20013;&#12398;&#30011;&#20687;
Close help text display / Close JPEGView	&#12504;&#12523;&#12503;&#12434;&#38281;&#12376;&#12427; / JPEGView&#12434;&#32066;&#20102;&#12377;&#12427;
Show/hide this help text	&#12371;&#12398;&#12504;&#12523;&#12503;&#12434;&#34920;&#31034;/&#38750;&#34920;&#31034;
Show/hide picture information (EXIF data)	&#30011;&#20687;&#24773;&#22577;(EXIF)&#12434;&#34920;&#31034;/&#38750;&#34920;&#31034;
Show/hide file name	&#12501;&#12449;&#12452;&#12523;&#21517;&#12434;&#34920;&#31034;/&#38750;&#34920;&#31034;
Enable/disable high quality resampling	&#39640;&#21697;&#36074;&#34920;&#31034;&#12434;&#26377;&#21177;&#21270;/&#28961;&#21177;&#21270;
Enable/disable keeping of geometry related (zoom/pan/rotation)	&#25313;&#22823;&#12539;&#32302;&#23567;&#12539;&#22238;&#36578;&#12391;GPS&#24231;&#27161;&#24773;&#22577;&#12434;&#20445;&#25345;&#12377;&#12427;/&#12375;&#12394;&#12356;
and image processing (brightness/contrast/sharpen) parameters between images	&#26126;&#12427;&#12373;&#12289;&#12467;&#12531;&#12488;&#12521;&#12473;&#12488;&#12289;&#39854;&#37613;&#21270;&#12398;&#12497;&#12521;&#12513;&#12540;&#12479;&#12540;&#12434;&#20445;&#25345;
Enable/disable automatic contrast correction (histogram equalization)	&#12467;&#12531;&#12488;&#12521;&#12473;&#12488;&#12398;&#33258;&#21205;&#35519;&#25972;(&#12498;&#12473;&#12488;&#12464;&#12521;&#12512;&#22343;&#31561;&#21270;)&#12434;&#26377;&#21177;&#21270;/&#28961;&#21177;&#21270;
Apply auto contrast correction using only visible section of image	&#21487;&#35222;&#37096;&#20998;&#12398;&#12467;&#12531;&#12488;&#12521;&#12473;&#12488;&#12434;&#33258;&#21205;&#35519;&#25972;
Enable/disable automatic density correction (local brightness correction)	&#28611;&#24230;&#12398;&#33258;&#21205;&#35519;&#25972;(&#26126;&#12427;&#12373;&#35519;&#25972;)&#12434;&#26377;&#21177;&#21270;/&#28961;&#21177;&#21270;
Increase/decrease lightening of shadows (LDC must be on)	&#24433;&#12434;&#26126;&#12427;&#12367;/&#26263;&#12367;(LDC&#12364;on&#12398;&#22580;&#21512;)
Increase/decrease darkening of highlights (LDC must be on)	&#12495;&#12452;&#12521;&#12452;&#12488;&#12434;&#26263;&#12367;/&#26126;&#12427;&#12367;(LDC&#12364;on&#12398;&#22580;&#21512;)
Loop through files in current folder	&#12501;&#12457;&#12523;&#12480;&#12540;&#20869;&#12434;&#24033;&#22238;
Loop through files in current directory and all subfolders	&#19979;&#20301;&#12501;&#12457;&#12523;&#12480;&#12540;&#12418;&#24033;&#22238;
Loop through files in current directory and all sibling folders (folders on same level)	&#21516;&#21015;&#12398;&#12501;&#12457;&#12523;&#12480;&#12540;&#12418;&#24033;&#22238;
Maximize/restore to/from virtual desktop (only for multi-monitor systems)	&#12510;&#12523;&#12481;&#12487;&#12451;&#12473;&#12503;&#12524;&#12452;&#29872;&#22659;&#12391;&#26368;&#22823;&#21270;/&#24489;&#20803;
Copy screen to clipboard/ Copy processed full size image to clipboard	&#30011;&#38754;&#12434;&#12463;&#12522;&#12483;&#12503;&#12508;&#12540;&#12489;&#12395;&#12467;&#12500;&#12540;/&#21152;&#24037;&#12375;&#12383;&#12501;&#12523;&#12469;&#12452;&#12474;&#30011;&#20687;&#12434;&#12463;&#12522;&#12483;&#12503;&#12508;&#12540;&#12489;&#12395;&#12467;&#12500;&#12540;
Open new image or slideshow file	&#21029;&#12398;&#30011;&#20687;&#12414;&#12383;&#12399;&#12473;&#12521;&#12452;&#12489;&#12471;&#12519;&#12540;&#12434;&#38283;&#12367;
Save processed image to JPEG file (original size)	&#21152;&#24037;&#12375;&#12383;&#30011;&#20687;&#12434;JPEG&#12501;&#12449;&#12452;&#12523;&#12395;&#20445;&#23384;
Save (%s)/ delete (%s) image processing parameters in/from parameter DB	&#30011;&#20687;&#21152;&#24037;&#12398;&#12497;&#12521;&#12513;&#12540;&#12479;&#12540;&#12434;&#20445;&#23384;(%s)/&#21066;&#38500;(%s) 
Sort images by creation date, resp. modification date, resp. file name	&#20316;&#25104;&#26085;/&#26356;&#26032;&#26085;&#12391;&#30011;&#20687;&#12434;&#12477;&#12540;&#12488;
Goto previous image	&#21069;&#12398;&#30011;&#20687;&#12395;&#25147;&#12427;
Goto next image	&#27425;&#12398;&#30011;&#20687;&#12395;&#36914;&#12416;
PgUp or Left	PgUp&#12414;&#12383;&#12399;&#24038;&#30690;&#21360;
PgDn or Right	PgDown&#12414;&#12383;&#12399;&#21491;&#30690;&#21360;
Goto first/last image of current folder (using sort order as defined)	&#12501;&#12457;&#12523;&#12480;&#12540;&#20869;&#12398;&#26368;&#21021;/&#26368;&#24460;&#12398;&#30011;&#20687;
Increase/decrease brightness	&#26126;&#12427;&#12373;&#12398;&#22679;&#28187;
Increase/decrease contrast	&#12467;&#12531;&#12488;&#12521;&#12473;&#12488;&#12398;&#22679;&#28187;
Increase/decrease sharpness	&#39854;&#37613;&#12373;&#12398;&#22679;&#28187;
Increase/decrease auto color cast correction amount	&#33394;&#12398;&#35519;&#25972;&#37327;&#12398;&#22679;&#28187;
Increase/decrease auto contrast correction amount	&#12467;&#12531;&#12488;&#12521;&#12473;&#12488;&#12398;&#35519;&#25972;&#37327;&#12398;&#22679;&#28187;
Enable/disable landscape picture enhancement mode	&#27178;&#38263;&#30011;&#20687;&#12398;&#25313;&#24373;&#12514;&#12540;&#12489;&#12434;&#26377;&#21177;&#21270;/&#28961;&#21177;&#21270;
Slide show with timeout of n seconds (ESC to stop)	&#12473;&#12521;&#12452;&#12489;&#12471;&#12519;&#12540;&#12398;&#31186;&#38291;&#38548;(ESC&#12461;&#12540;&#12391;&#32066;&#20102;)
Set timeout to n/10 sec, respectively n/100 sec (Ctrl+Shift)	&#31186;&#38291;&#38548;&#12434;1/10&#12289;Ctrl+Shift&#12391;1/100
Rotate image and fit to screen	&#30011;&#38754;&#12395;&#21512;&#12431;&#12379;&#12390;&#30011;&#20687;&#12434;&#22238;&#36578;
Fit image to screen	&#30011;&#20687;&#12434;&#30011;&#38754;&#12395;&#21512;&#12431;&#12379;&#12427;
Zoom 1:1 (100 %)	&#23455;&#23544;&#34920;&#31034; 1:1 (100%)
Zoom in (%s)/Zoom out (%s)	&#25313;&#22823;(%s)/&#32302;&#23567;(%s)
Zoom in/out image	&#25313;&#22823;/&#32302;&#23567;
Pan image	&#20840;&#30011;&#38754;&#34920;&#31034;
Crop image	&#20999;&#12426;&#21462;&#12426;
Next image	&#27425;&#12398;&#30011;&#20687;
Previous image	&#21069;&#12398;&#30011;&#20687;
up/down	&#19978;/&#19979;
Mouse wheel	&#12510;&#12454;&#12473;&#12507;&#12452;&#12540;&#12523;
Left mouse & drag	&#12510;&#12454;&#12473;&#12398;&#24038;&#12508;&#12479;&#12531;&#12391;&#12489;&#12521;&#12483;&#12464;
Ctrl + Left mouse	Ctrl + &#12510;&#12454;&#12473;&#12398;&#24038;&#12508;&#12479;&#12531;
Forward mouse button	&#12510;&#12454;&#12473;&#12398;&#36914;&#12416;&#12508;&#12479;&#12531;
Back mouse button	&#12510;&#12454;&#12473;&#12398;&#25147;&#12427;&#12508;&#12479;&#12531;
Delete current file on disk	&#12371;&#12398;&#30011;&#20687;&#12501;&#12449;&#12452;&#12523;&#12434;&#21066;&#38500;
Rotate current file on disk lossless by 90 deg (W/H must be multiple of 16)	&#12371;&#12398;&#30011;&#20687;&#12434;&#12525;&#12473;&#12524;&#12473;&#12391;90&#24230;&#22238;&#36578;(&#32294;&#27178;&#12469;&#12452;&#12474;&#12399;16&#12398;&#20493;&#25968;)
Rotate current file on disk lossless by 270 deg (W/H must be multiple of 16)	&#12371;&#12398;&#30011;&#20687;&#12434;&#12525;&#12473;&#12524;&#12473;&#12391;270&#24230;&#22238;&#36578;(&#32294;&#27178;&#12469;&#12452;&#12474;&#12399;16&#12398;&#20493;&#25968;)
The file is read-only!	&#26360;&#12365;&#36796;&#12415;&#31105;&#27490;&#12398;&#12501;&#12449;&#12452;&#12523;
Can't rename file	&#12522;&#12493;&#12540;&#12512;&#12391;&#12365;&#12414;&#12379;&#12435;
New name contains backslash character!	&#12501;&#12449;&#12452;&#12523;&#21517;&#12395;"\"&#12364;&#21547;&#12414;&#12428;&#12390;&#12356;&#12414;&#12377;
Renaming file failed!	&#12522;&#12493;&#12540;&#12512;&#22833;&#25943;
Reason:	&#21407;&#22240;: 
on	&#12458;&#12531;
off	&#12458;&#12501;
Do you really want to save the following parameters as default to the INI file	&#20197;&#19979;&#12398;&#12497;&#12521;&#12513;&#12540;&#12479;&#12540;&#12434;INI&#12501;&#12449;&#12452;&#12523;&#12395;&#20445;&#23384;&#12375;&#12414;&#12377;&#12363;&#65311;
Auto contrast and color correction:	&#33258;&#21205;&#12391;&#12467;&#12531;&#12488;&#12521;&#12473;&#12488;/&#33394;&#12434;&#35036;&#27491;:
Local density correction:	&#28611;&#24230;&#35519;&#25972;:
Order files by:	&#12501;&#12449;&#12452;&#12523;&#12398;&#12477;&#12540;&#12488;:
Creation date/time	&#20316;&#25104;&#26085;&#26178;
Last modification date/time	&#26368;&#32066;&#26356;&#26032;&#26085;&#26178;
File name	&#12501;&#12449;&#12452;&#12523;&#21517;
These values will override the values from the INI file located in the program folder of JPEGView!	&#12371;&#12398;&#12497;&#12521;&#12513;&#12540;&#12479;&#12540;&#12399;JPEGView&#12501;&#12457;&#12523;&#12480;&#12540;&#20869;&#12398;INI&#12501;&#12449;&#12452;&#12523;&#12424;&#12426;&#12418;&#20778;&#20808;&#12373;&#12428;&#12414;&#12377;
Confirm save default parameters	&#12487;&#12501;&#12457;&#12523;&#12488;&#12497;&#12521;&#12513;&#12540;&#12479;&#12540;&#20445;&#23384;&#12398;&#30906;&#35469;
Images	&#30011;&#20687;
All Files	&#12377;&#12409;&#12390;&#12398;&#12501;&#12449;&#12452;&#12523;
Parameter DB file '%s' could not be opened!	&#12497;&#12521;&#12513;&#12540;&#12479;&#12540;&#12501;&#12449;&#12452;&#12523;"%s"&#12364;&#38283;&#12369;&#12414;&#12379;&#12435;
Parameter DB file '%s' is not valid (invalid header)!	&#12497;&#12521;&#12513;&#12540;&#12479;&#12540;&#12501;&#12449;&#12452;&#12523;"%s"&#12364;&#28961;&#21177;&#12391;&#12377;
Cannot write to parameter DB file '%s'!	&#12497;&#12521;&#12513;&#12540;&#12479;&#12540;&#12501;&#12449;&#12452;&#12523;"%s"&#12395;&#26360;&#12365;&#36796;&#12417;&#12414;&#12379;&#12435;
Cannot read from parameter DB file '%s'!	&#12497;&#12521;&#12513;&#12540;&#12479;&#12540;&#12501;&#12449;&#12452;&#12523;"%s"&#12434;&#35501;&#12415;&#36796;&#12417;&#12414;&#12379;&#12435;
Cannot read parameter DB file '%s' because it is too large!	&#12497;&#12521;&#12513;&#12540;&#12479;&#12540;&#12501;&#12449;&#12452;&#12523;"%s"&#12364;&#22823;&#12365;&#12377;&#12366;&#12414;&#12377;
The parameter DB file '%s' has been created by a newer version of JPEGView!	&#12497;&#12521;&#12513;&#12540;&#12479;&#12540;&#12501;&#12449;&#12452;&#12523;"%s"&#12399;&#26032;&#12375;&#12356;&#12496;&#12540;&#12472;&#12519;&#12531;&#12398;JPEGView&#12391;&#20316;&#25104;&#12373;&#12428;&#12390;&#12356;&#12414;&#12377;
The old parameter DB file '%s' could not be renamed during conversion to new format!	&#21476;&#12356;&#24418;&#24335;&#12398;&#12497;&#12521;&#12513;&#12540;&#12479;&#12540;&#12501;&#12449;&#12452;&#12523;"%s"&#12434;&#26032;&#12375;&#12356;&#12501;&#12457;&#12540;&#12510;&#12483;&#12488;&#12395;&#22793;&#25563;&#12391;&#12365;&#12414;&#12379;&#12435;
Parameter DB error	&#12497;&#12521;&#12513;&#12540;&#12479;&#12540;&#12501;&#12449;&#12452;&#12523;&#12398;&#12456;&#12521;&#12540;
Error saving file	&#12501;&#12449;&#12452;&#12523;&#20445;&#23384;&#12456;&#12521;&#12540;
Error writing file to disk!	&#12501;&#12449;&#12452;&#12523;&#26360;&#12365;&#36796;&#12415;&#12456;&#12521;&#12540;
Confirm	&#30906;&#35469;
Do you really want to permanently delete the file %filename%?	%filename%&#12434;&#26412;&#24403;&#12395;&#21066;&#38500;&#12375;&#12414;&#12377;&#12363;&#65311;
Rotate the following file lossless by 90 deg?\n%filename%	\n%filename% &#12398;&#30011;&#20687;&#12434;90&#24230;&#22238;&#36578;&#12375;&#12414;&#12377;
Rotate the following file lossless by 270 deg?\n%filename%	&#12398;&#30011;&#20687;&#12434;270&#24230;&#22238;&#36578;&#12375;&#12414;&#12377;
Open image...	&#30011;&#20687;&#12501;&#12449;&#12452;&#12523;&#12434;&#38283;&#12367;
Save processed image...	&#21152;&#24037;&#12375;&#12383;&#30011;&#20687;&#12434;&#20445;&#23384;
Reload image	&#30011;&#20687;&#12434;&#12522;&#12525;&#12540;&#12489;
Copy to clipboard	&#12463;&#12522;&#12483;&#12503;&#12508;&#12540;&#12489;&#12395;&#12467;&#12500;&#12540;
Copy original size image	&#20803;&#12398;&#12469;&#12452;&#12474;&#12398;&#12414;&#12414;&#12467;&#12500;&#12540;
Paste from clipboard	&#12463;&#12522;&#12483;&#12503;&#12508;&#12540;&#12489;&#12363;&#12425;&#36028;&#12426;&#20184;&#12369;
Batch rename/copy...	&#19968;&#25324;&#12391;&#12522;&#12493;&#12540;&#12512;/&#12467;&#12500;&#12540;...
Show picture info (EXIF)	&#30011;&#20687;&#24773;&#22577;(EXIF)&#12434;&#34920;&#31034;
Show filename	&#12501;&#12449;&#12452;&#12523;&#21517;&#12434;&#34920;&#31034;
Navigation	&#12490;&#12499;&#12466;&#12540;&#12471;&#12519;&#12531;
Loop folder	&#12501;&#12457;&#12523;&#12480;&#12540;&#12434;&#24033;&#22238;
Loop recursively	&#19979;&#20301;&#12501;&#12457;&#12523;&#12480;&#12540;&#12418;&#24033;&#22238;
Loop siblings	&#21516;&#21015;&#12398;&#12501;&#12457;&#12523;&#12480;&#12540;&#12418;&#24033;&#22238;
Display order	&#34920;&#31034;&#38918;&#24207;
Modification date	&#26356;&#26032;&#26085;
Creation date	&#20316;&#25104;&#26085;
Play folder as slideshow/movie	&#12473;&#12521;&#12452;&#12489;&#12471;&#12519;&#12540;/&#21205;&#30011;&#12391;&#12501;&#12457;&#12523;&#12480;&#12540;&#12434;&#34920;&#31034;
Slideshow	&#12473;&#12521;&#12452;&#12489;&#12471;&#12519;&#12540;
Movie	&#21205;&#30011;
Waiting time	&#24453;&#12385;&#26178;&#38291;
Stop slide show/movie	&#12473;&#12521;&#12452;&#12489;&#12471;&#12519;&#12540;/&#21205;&#30011;&#12434;&#20572;&#27490;
Rotate +90	+90&#24230;&#22238;&#36578;
Rotate -90	-90&#24230;&#22238;&#36578;
Rotate 180	180&#24230;&#22238;&#36578;
Auto correction	&#33258;&#21205;&#35519;&#25972;
Local density correction	&#28611;&#24230;&#12398;&#35519;&#25972;
Keep parameters	&#12497;&#12521;&#12513;&#12540;&#12479;&#12540;&#12434;&#20445;&#25345;
Set current parameters as default values...	&#29694;&#22312;&#12398;&#12497;&#12521;&#12513;&#12540;&#12479;&#12540;&#12434;&#12487;&#12501;&#12457;&#12523;&#12488;&#12395;&#12377;&#12427;
Save parameters to DB	&#12497;&#12521;&#12513;&#12540;&#12479;&#12540;&#12434;&#20445;&#23384;&#12377;&#12427;
Clear parameters from DB	&#12497;&#12521;&#12513;&#12540;&#12479;&#12540;&#12434;&#21021;&#26399;&#21270;&#12377;&#12427;
Zoom	&#25313;&#22823;
Fit to screen	&#26368;&#22823;&#34920;&#31034;
Fill with crop	&#20999;&#12426;&#21462;&#12387;&#12383;&#37096;&#20998;&#12434;&#20840;&#30011;&#38754;&#34920;&#31034;
Span all screens	&#12510;&#12523;&#12481;&#12473;&#12463;&#12522;&#12540;&#12531;&#27178;&#26029;
Auto zoom mode	&#33258;&#21205;&#25313;&#22823;&#12514;&#12540;&#12489;
Fit to screen (no zoom)	&#25313;&#22823;&#12375;&#12394;&#12356;&#12391;&#20840;&#30011;&#38754;&#34920;&#31034;
Fill with crop (no zoom)	&#25313;&#22823;&#12375;&#12394;&#12356;&#12391;&#20999;&#12426;&#21462;&#12387;&#12383;&#37096;&#20998;&#12434;&#20840;&#30011;&#38754;&#34920;&#31034;
Exit	&#32066;&#20102;
Cyan-Red	&#12471;&#12450;&#12531;/&#36196;
Magenta-Green	&#12510;&#12476;&#12531;&#12479;/&#32209;
Yellow-Blue	&#12452;&#12456;&#12525;&#12540;/&#38738;
C - R	C - V
M - G	M - V
Y - B	A - A
Batch rename/copy of files	&#12501;&#12449;&#12452;&#12523;&#12434;&#19968;&#25324;&#12391;&#12522;&#12493;&#12540;&#12512;/&#12467;&#12500;&#12540;
Image files in folder	&#12501;&#12457;&#12523;&#12480;&#12540;&#20869;&#12398;&#30011;&#20687;&#12501;&#12449;&#12452;&#12523;
Placeholders:	&#35211;&#26412;:
Number (consecutively numbered)	&#36890;&#12375;&#30058;&#21495;
Number with N digits	N&#26689;&#12398;&#30058;&#21495;
Extracted number from original file name	&#20803;&#12398;&#12501;&#12449;&#12452;&#12523;&#21517;&#12363;&#12425;&#21462;&#12426;&#20986;&#12375;&#12383;&#25968;
Original file name (with extension)	&#20803;&#12398;&#12501;&#12449;&#12452;&#12523;&#21517;(&#25313;&#24373;&#23376;&#21547;&#12416;)
Original file name (without extension)	&#20803;&#12398;&#12501;&#12449;&#12452;&#12523;&#21517;(&#25313;&#24373;&#23376;&#38500;&#12367;)
Original file extension	&#20803;&#12398;&#12501;&#12449;&#12452;&#12523;&#12398;&#25313;&#24373;&#23376;
'My Pictures' folder	'&#12500;&#12463;&#12481;&#12515;'&#12501;&#12457;&#12523;&#12480;&#12540;
Day / Month / Year (as numbers)	&#26085; / &#26376; / &#24180; (&#25968;&#23383;)
Year short form (2 digits)	2&#26689;&#34920;&#35352;&#12398;&#24180;
Month / Short form (text)	&#26376;&#21517;&#12398;&#30053;&#35352;
Target folders that are not yet existing are created as needed.	&#26032;&#12375;&#12356;&#12501;&#12457;&#12523;&#12480;&#12540;&#12434;&#20316;&#25104;&#12375;&#12414;&#12375;&#12383;
Date placeholders use the modification date of the image.	&#26085;&#20184;&#12398;&#35211;&#26412;&#12399;&#30011;&#20687;&#12398;&#26356;&#26032;&#26085;
Rename/copy images to:	&#26032;&#12375;&#12356;&#30011;&#20687;&#12398;&#12501;&#12449;&#12452;&#12523;&#21517;:
Rename	&#12522;&#12493;&#12540;&#12512;
Preview	&#12503;&#12524;&#12499;&#12517;&#12540;
Save as template	&#12486;&#12531;&#12503;&#12524;&#12540;&#12488;&#12395;&#20445;&#23384;
Close	&#38281;&#12376;&#12427;
Old name	&#20803;&#12398;&#21517;&#21069;
Date	&#26085;&#20184;
New name (>> : file gets copied)	&#26032;&#12375;&#12356;&#21517;&#21069;(>> : &#12467;&#12500;&#12540;&#20808;)
Select all	&#12377;&#12409;&#12390;&#36984;&#25246;
Select none	&#36984;&#25246;&#35299;&#38500;
The file '%s' could not be %s.	&#12501;&#12449;&#12452;&#12523;"%s"&#12399; %s &#12391;&#12399;&#12354;&#12426;&#12414;&#12379;&#12435;
copied	&#12467;&#12500;&#12540;&#23436;&#20102;
renamed	&#12522;&#12493;&#12540;&#12512;&#23436;&#20102;
Continue rename/copy?	&#12522;&#12493;&#12540;&#12512;/&#12467;&#12500;&#12540;&#12434;&#32154;&#12369;&#12414;&#12377;&#12363;&#65311;
Error during rename/copy	&#12522;&#12493;&#12540;&#12512;/&#12467;&#12500;&#12540;&#12398;&#12456;&#12521;&#12540;
%d file(s) renamed, %d file(s) copied, %d folder(s) created	%d&#20491;&#12434;&#12522;&#12493;&#12540;&#12512;&#12289;%d&#20491;&#12434;&#12467;&#12500;&#12540;&#12289;%d&#20491;&#12398;&#12501;&#12457;&#12523;&#12480;&#12540;&#12434;&#20316;&#25104;
Crop Selection	&#36984;&#25246;&#31684;&#22258;&#12434;&#20999;&#12426;&#21462;&#12426;
Copy Selection to Clipboard	&#36984;&#25246;&#31684;&#22258;&#12434;&#12463;&#12522;&#12483;&#12503;&#12508;&#12540;&#12489;&#12395;&#12467;&#12500;&#12540;
Zoom to Selection	&#36984;&#25246;&#31684;&#22258;&#12434;&#25313;&#22823;
Pasting image from clipboard failed!	&#12463;&#12522;&#12483;&#12503;&#12508;&#12540;&#12489;&#12363;&#12425;&#12398;&#36028;&#12426;&#20184;&#12369;&#22833;&#25943;
Image width:	&#30011;&#20687;&#12398;&#24133;:
Image height:	&#30011;&#20687;&#12398;&#39640;&#12373;:
Acquisition date:	&#21462;&#24471;&#26085;:
Camera model:	&#12459;&#12513;&#12521;&#12398;&#27231;&#31278;:
Exposure time (s):	&#38706;&#20986;:
Exposure bias (EV):	&#38706;&#20986;&#35036;&#27491;(EV):
Flash fired:	&#12501;&#12521;&#12483;&#12471;&#12517;&#12398;&#20351;&#29992;:
Focal length (mm):	&#28966;&#28857;&#36317;&#38626;(mm):
F-Number:	F&#20516;:
ISO Speed:	ISO&#24863;&#24230;:
Modification date:	&#26356;&#26032;&#26085;:
yes	&#12399;&#12356;
no	&#12356;&#12356;&#12360;
Show navigation panel	&#12490;&#12499;&#12466;&#12540;&#12471;&#12519;&#12531;&#12497;&#12493;&#12523;&#12434;&#34920;&#31034;
Show/hide navigation panel	&#12490;&#12499;&#12466;&#12540;&#12471;&#12519;&#12531;&#12497;&#12493;&#12523;&#12434;&#34920;&#31034;/&#38750;&#34920;&#31034;
About JPEGView...	JPEGView&#12395;&#12388;&#12356;&#12390;
SIMD mode used:	SIMD&#12514;&#12540;&#12489;&#20351;&#29992;:
Number of CPU cores used:	CPU&#12467;&#12450;&#25968;:
Licensed under the GNU general public license (GPL), see readme file for details:	GNU general public license (GPL)&#12395;&#28310;&#25312; &#35443;&#32048;&#12399;readme&#12434;&#12362;&#35501;&#12415;&#12367;&#12384;&#12373;&#12356;:
Project home page:	&#12503;&#12525;&#12472;&#12455;&#12463;&#12488;&#12398;Web&#12469;&#12452;&#12488;:
Show first image in folder	&#12501;&#12457;&#12523;&#12480;&#12540;&#20869;&#12398;&#26368;&#21021;&#12398;&#30011;&#20687;&#12434;&#34920;&#31034;
Show previous image	&#21069;&#12398;&#30011;&#20687;&#12434;&#34920;&#31034;
Show next image	&#27425;&#12398;&#30011;&#20687;&#12434;&#34920;&#31034;
Show last image in folder	&#12501;&#12457;&#12523;&#12480;&#12540;&#20869;&#12398;&#26368;&#24460;&#12398;&#30011;&#20687;&#12434;&#34920;&#31034;
Rotate image 90 deg clockwise	&#21491;&#22238;&#12426;90&#24230;&#22238;&#36578;
Rotate image 90 deg counter-clockwise	&#24038;&#22238;&#12426;90&#24230;&#22238;&#36578;
Landscape picture enhancement mode	&#27178;&#38263;&#30011;&#20687;&#12398;&#25313;&#24373;&#12514;&#12540;&#12489;
Display image (EXIF) information	&#30011;&#20687;&#24773;&#22577;(EXIF)&#12434;&#34920;&#31034;
Toggle between screens (only for multi-monitor systems)	&#12510;&#12523;&#12481;&#12487;&#12451;&#12473;&#12503;&#12524;&#12452;&#12391;&#21029;&#30011;&#38754;&#12395;&#34920;&#31034;
Enable/disable full screen mode	&#20840;&#30011;&#38754;&#12514;&#12540;&#12489;&#12434;&#26377;&#21177;&#21270;/&#28961;&#21177;&#21270;
Full screen mode	&#20840;&#30011;&#38754;&#12514;&#12540;&#12489;
Window mode	&#12454;&#12451;&#12531;&#12489;&#12454;&#34920;&#31034;
Save as (in screen size/resolution)	&#21517;&#21069;&#12434;&#20184;&#12369;&#12390;&#20445;&#23384;(&#30011;&#38754;&#12469;&#12452;&#12474;/&#35299;&#20687;&#24230;)
Save processed image to JPEG file (screen size)	&#21152;&#24037;&#12375;&#12383;&#30011;&#20687;&#12434;JPEG&#12395;&#20445;&#23384;(&#30011;&#38754;&#12469;&#12452;&#12474;)
Settings/Admin	&#35373;&#23450;/&#31649;&#29702;&#32773;
Edit global settings...	&#20849;&#36890;&#35373;&#23450;&#12398;&#22793;&#26356;
Edit user settings...	&#20491;&#20154;&#35373;&#23450;&#12398;&#22793;&#26356;
Backup parameter DB...	&#12497;&#12521;&#12513;&#12540;&#12479;&#12540;&#12398;&#12496;&#12483;&#12463;&#12450;&#12483;&#12503;
Restore parameter DB...	&#12496;&#12483;&#12463;&#12450;&#12483;&#12503;&#12375;&#12383;&#12497;&#12521;&#12513;&#12540;&#12479;&#12540;&#12398;&#24489;&#20803;
No user INI file exits yet. Create user INI file from INI file template?	&#12486;&#12531;&#12503;&#12524;&#12540;&#12488;&#12363;&#12425;&#26032;&#35215;&#12398;INI&#12501;&#12449;&#12452;&#12523;&#12434;&#20316;&#25104;&#12375;&#12414;&#12377;
Copying parameter DB to file '%s' failed. Reason: %s	&#12501;&#12449;&#12452;&#12523; %s &#12408;&#12398;&#12497;&#12521;&#12513;&#12540;&#12479;&#12540;&#12398;&#12467;&#12500;&#12540;&#12364;&#22833;&#25943;&#12375;&#12414;&#12375;&#12383; &#21407;&#22240;: %s
Select parameter DB to restore	&#24489;&#20803;&#12377;&#12427;&#12497;&#12521;&#12513;&#12540;&#12479;&#12540;&#12501;&#12449;&#12452;&#12523;&#12434;&#36984;&#25246;
Conflicting entries in Param DB	&#12497;&#12521;&#12513;&#12540;&#12479;&#12540;&#12398;&#35373;&#23450;&#12395;&#31478;&#21512;&#12364;&#12354;&#12426;&#12414;&#12377;
The imported param DB contains entries already present in active param DB.	&#12452;&#12531;&#12509;&#12540;&#12488;&#12399;&#29694;&#22312;&#26377;&#21177;&#12394;&#12497;&#12521;&#12513;&#12540;&#12479;&#12540;&#12392;&#31478;&#21512;&#12375;&#12414;&#12377;
Shall existing entries be preserved (Yes) or be overriden by the imported entries (No)?	&#29694;&#22312;&#12398;&#12497;&#12521;&#12513;&#12540;&#12479;&#12540;&#12434;&#32173;&#25345;(Yes)&#12289;&#12452;&#12531;&#12509;&#12540;&#12488;&#12434;&#26377;&#21177;&#21270;(No)
Select file to display in 'File Open' dialog	&#30011;&#20687;&#12501;&#12449;&#12452;&#12523;&#12434;&#12300;&#38283;&#12367;&#12301;&#12391;&#36984;&#25246;
Crop Mode	&#20999;&#12426;&#21462;&#12426;&#12514;&#12540;&#12489;
Free	&#35299;&#25918;
Fixed size...	&#22266;&#23450;&#12469;&#12452;&#12474;
Set Fixed Crop Size	&#20999;&#12426;&#21462;&#12426;&#12469;&#12452;&#12474;&#12398;&#22266;&#23450;
Width	&#24133;
Height	&#39640;&#12373;
Pixels	&#12500;&#12463;&#12475;&#12523;
Screen Pixels	&#12487;&#12451;&#12473;&#12503;&#12524;&#12452;&#12398;&#12500;&#12463;&#12475;&#12523;&#25968;
Image Pixels	&#30011;&#20687;&#12398;&#12500;&#12463;&#12475;&#12523;&#25968;
Set modification date	&#26356;&#26032;&#26085;&#12434;&#35373;&#23450;
to current date	&#20170;&#26085;&#12398;&#26085;&#20184;&#12395;&#12377;&#12427;
to EXIF date	EXIF&#12398;&#26085;&#20184;&#12395;&#12377;&#12427;
Mark image for toggling. Use %s to toggle between marked and current image	&#12371;&#12398;&#30011;&#20687;&#12395;&#20999;&#12426;&#26367;&#12360;&#12427; %s&#12391;&#29694;&#22312;&#12398;&#30011;&#20687;&#12392;&#20999;&#12426;&#26367;&#12360;
Saturation	&#39165;&#21644;
Unsharp mask...	&#12412;&#12363;&#12375;&#12510;&#12473;&#12463;
Apply Unsharp Mask	&#12412;&#12363;&#12375;&#12510;&#12473;&#12463;&#12434;&#36969;&#29992;
Radius	&#21322;&#24452;
Amount	&#20998;&#37327;
Threshold	&#38480;&#24230;
Apply	&#36969;&#29992;
Cancel	&#12461;&#12515;&#12531;&#12475;&#12523;
Keep processing parameters between images	&#20182;&#12398;&#30011;&#20687;&#12395;&#12418;&#21152;&#24037;&#12497;&#12521;&#12513;&#12540;&#12479;&#12540;&#12434;&#36969;&#29992;
Show histogram	&#12498;&#12473;&#12488;&#12464;&#12521;&#12512;&#12434;&#34920;&#31034;
Hide histogram	&#12498;&#12473;&#12488;&#12464;&#12521;&#12512;&#12434;&#38750;&#34920;&#31034;
Crop Selection Lossless...	&#36984;&#25246;&#31684;&#22258;&#12434;&#12525;&#12473;&#12524;&#12473;&#12391;&#20999;&#12426;&#21462;&#12426;
Save cropped image	&#20999;&#12426;&#21462;&#12426;&#31684;&#22258;&#12434;&#20445;&#23384;
Rotate image by user-defined angle	&#20219;&#24847;&#12398;&#35282;&#24230;&#12391;&#30011;&#20687;&#12434;&#22238;&#36578;
Rotate Image	&#30011;&#20687;&#12434;&#22238;&#36578;
Show grid lines	&#12464;&#12522;&#12483;&#12489;&#12434;&#34920;&#31034;
Auto crop rotated image (avoids black border)	&#22238;&#36578;&#12375;&#12383;&#30011;&#20687;&#12434;&#33258;&#21205;&#12391;&#20999;&#12426;&#21462;&#12426;(&#40658;&#32972;&#26223;&#12434;&#38500;&#12367;)
Align image to horizontal or vertical line	&#32294;/&#27178;&#12395;&#20006;&#12409;&#12427;
Use the mouse to draw a line that shall be horizontal or vertical.	&#12510;&#12454;&#12473;&#12391;&#32294;/&#27178;&#12434;&#25351;&#23450;
Rotate the image by dragging with the mouse.	&#12510;&#12454;&#12473;&#12391;&#22238;&#36578;
The operation failed because not enough memory is available!	&#12513;&#12514;&#12522;&#12540;&#19981;&#36275;
to EXIF date (all files in folder)	EXIF&#12398;&#26085;&#20184;&#12395;&#12377;&#12427;(&#12501;&#12457;&#12523;&#12480;&#12540;&#20869;&#12398;&#20840;&#12501;&#12449;&#12452;&#12523;)
Number of JPEG files in folder: %d	&#12501;&#12457;&#12523;&#12480;&#12540;&#20869;&#12398;JPEG&#12501;&#12449;&#12452;&#12523;&#25968;: %d
EXIF date successfully set on %d images, failed on %d images	EXIF&#12398;&#26085;&#20184;&#12395;&#35373;&#23450; &#25104;&#21151;:%d&#12289;&#22833;&#25943;:%d
Reason: Not enough memory available	&#21407;&#22240;: &#12513;&#12514;&#12522;&#12540;&#19981;&#36275;
Transform image	&#30011;&#20687;&#12398;&#22793;&#24418;
Rotate...	&#22238;&#36578;
Mirror horizontally	&#27178;&#12395;&#21453;&#36578;
Mirror vertically	&#32294;&#12395;&#21453;&#36578;
Random	&#12521;&#12531;&#12480;&#12512;
Zoom mode (drag mouse to zoom)	&#25313;&#22823;&#12514;&#12540;&#12489;(&#12510;&#12454;&#12473;&#12391;&#12489;&#12521;&#12483;&#12464;)
Correct converging lines (perspective correction)	&#28040;&#22833;&#28857;&#12398;&#35519;&#25972;(&#36960;&#36817;&#27861;&#12398;&#35519;&#25972;)
Perspective Correction	&#36960;&#36817;&#27861;&#12398;&#35519;&#25972;
Perspective correction...	&#36960;&#36817;&#27861;&#12398;&#35519;&#25972;
Auto crop corrected image (avoids black border)	&#21152;&#24037;&#12375;&#12383;&#30011;&#20687;&#12434;&#33258;&#21205;&#12391;&#20999;&#12426;&#21462;&#12426;(&#40658;&#32972;&#26223;&#12434;&#38500;&#12367;)
Click and drag the mouse vertically to correct image tilt.	&#12510;&#12454;&#12473;&#12398;&#32294;&#12489;&#12521;&#12483;&#12464;&#12391;&#30011;&#20687;&#12398;&#20670;&#12365;&#12434;&#35519;&#25972;
Drag at the left or right border for asymmetric correction.	&#24038;/&#21491;&#36794;&#12398;&#12489;&#12521;&#12483;&#12464;&#12391;&#38750;&#23550;&#31216;&#35519;&#25972;
Keep aspect ratio on crop	&#20999;&#12426;&#21462;&#12426;&#12391;&#32294;&#27178;&#27604;&#12434;&#32173;&#25345;
Lossless JPEG transformations	&#12525;&#12473;&#12524;&#12473;JPEG&#22793;&#24418;
Performing the lossless transformation failed!	&#12525;&#12473;&#12524;&#12473;&#22793;&#24418;&#22833;&#25943;
Image width and height must be dividable by the JPEG block size (8 or 16) for lossless transformations!	&#12525;&#12473;&#12524;&#12473;&#22793;&#24418;&#12391;&#12399;&#32294;/&#27178;&#12469;&#12452;&#12474;&#12434;8&#12414;&#12383;&#12399;16&#12398;&#20493;&#25968;&#12395;&#12375;&#12390;&#12367;&#12384;&#12373;&#12356;
Reading the JPEG file from disk failed	JPEG&#12501;&#12449;&#12452;&#12523;&#35501;&#12415;&#36796;&#12415;&#22833;&#25943;
Writing the resulting JPEG file to disk failed	JPEG&#12501;&#12449;&#12452;&#12523;&#20445;&#23384;&#22833;&#25943;
Performing the transformation failed	&#22793;&#24418;&#22833;&#25943;
The transformation can be applied if the image is trimmed to the next matching size but this will remove some border pixels.	&#22793;&#24418;&#12399;&#27425;&#12398;&#12469;&#12452;&#12474;&#12398;&#22580;&#21512;&#12395;&#21487;&#33021;&#12391;&#12377; &#22659;&#30028;&#12398;&#12500;&#12463;&#12475;&#12523;&#12399;&#12488;&#12522;&#12511;&#12531;&#12464;&#12373;&#12428;&#12414;&#12377;
Trim the image and apply transformation? Trimming cannot be undone!	&#22659;&#30028;&#12434;&#12488;&#12522;&#12511;&#12531;&#12464;&#12375;&#12390;&#22793;&#24418;&#12375;&#12414;&#12377;&#12363;&#65311; &#22659;&#30028;&#12399;&#20803;&#12395;&#25147;&#12379;&#12414;&#12379;&#12435;
Note: Set the key 'TrimWithoutPromptLosslessJPEG=true' in the INI file to always trim without showing this message.	&#27880;&#24847;: II&#12501;&#12449;&#12452;&#12523;&#12395;'TrimWithoutPromptLosslessJPEG=true'&#12434;&#35373;&#23450;&#12377;&#12427;&#12392;&#12289;&#35686;&#21578;&#12394;&#12375;&#12391;&#12488;&#12522;&#12511;&#12531;&#12464;&#12375;&#12414;&#12377;
Transition Effect	&#36983;&#31227;&#26178;&#12398;&#35222;&#35226;&#21177;&#26524;
None	&#12394;&#12375;
Blend	&#12502;&#12524;&#12531;&#12489;
Slide from right	&#21491;&#12363;&#12425;&#12473;&#12521;&#12452;&#12489;
Slide from left	&#24038;&#12363;&#12425;&#12473;&#12521;&#12452;&#12489;
Slide from top	&#19978;&#12363;&#12425;&#12473;&#12521;&#12452;&#12489;
Slide from bottom	&#19979;&#12363;&#12425;&#12473;&#12521;&#12452;&#12489;
Roll from right	&#21491;&#12363;&#12425;&#12525;&#12540;&#12523;
Roll from left	&#24038;&#12363;&#12425;&#12525;&#12540;&#12523;
Roll from top	&#19978;&#12363;&#12425;&#12525;&#12540;&#12523;
Roll from bottom	&#19979;&#12363;&#12425;&#12525;&#12540;&#12523;
Scroll from right	&#21491;&#12363;&#12425;&#12473;&#12463;&#12525;&#12540;&#12523;
Scroll from left	&#24038;&#12363;&#12425;&#12473;&#12463;&#12525;&#12540;&#12523;
Scroll from top	&#19978;&#12363;&#12425;&#12473;&#12463;&#12525;&#12540;&#12523;
Scroll from bottom	&#19979;&#12363;&#12425;&#12473;&#12463;&#12525;&#12540;&#12523;
Transition Speed	&#36983;&#31227;&#26178;&#38291;
Very fast	&#36895;&#12356;
Fast	&#36895;&#12417;
Normal	&#27161;&#28310;
Slow	&#36933;&#12417;
Very slow	&#36933;&#12356;
Error	&#12456;&#12521;&#12540;
Warning	&#27880;&#24847;
Error while writing the following registry key:	&#20197;&#19979;&#12398;&#12524;&#12472;&#12473;&#12488;&#12522;&#12540;&#12461;&#12540;&#12398;&#26360;&#12365;&#36796;&#12415;&#12364;&#22833;&#25943;&#12375;&#12414;&#12375;&#12383;
Set as default viewer...	&#12487;&#12501;&#12457;&#12523;&#12488;&#12398;&#12499;&#12517;&#12540;&#12450;&#12395;&#35373;&#23450;&#12377;&#12427;
Set JPEGView as default image viewer	JPEGView&#12434;&#12487;&#12501;&#12457;&#12523;&#12488;&#12398;&#30011;&#20687;&#12499;&#12517;&#12540;&#12450;&#12395;&#35373;&#23450;&#12377;&#12427;
JPEGView is registered as default viewer for the selected file formats.	&#25351;&#23450;&#12398;&#30011;&#20687;&#12501;&#12457;&#12540;&#12510;&#12483;&#12488;&#12391;&#12289;JPEGView&#12434;&#12487;&#12501;&#12457;&#12523;&#12488;&#12499;&#12517;&#12540;&#12450;&#12395;&#35373;&#23450;&#12375;&#12414;&#12375;&#12383;
Registration applies to the current user only.	&#38306;&#36899;&#20184;&#12369;&#12399;&#29694;&#22312;&#12398;&#12518;&#12540;&#12470;&#12540;&#12398;&#12415;&#12395;&#26377;&#21177;&#12391;&#12377;
Extension	&#25313;&#24373;&#23376;
File type	&#12501;&#12449;&#12452;&#12523;&#12479;&#12452;&#12503;
The following file extensions cannot be unregistered because they have been registered in the 'local machine' registry area.	&#20197;&#19979;&#12398;&#25313;&#24373;&#23376;&#12399;'local machine'&#12391;&#38306;&#36899;&#20184;&#12369;&#12373;&#12428;&#12390;&#12356;&#12427;&#12398;&#12391;&#12289;&#35299;&#38500;&#12391;&#12365;&#12414;&#12379;&#12435;
Registering or unregistering file extensions in this registry area requires administration privileges and cannot be done in JPEGView.	&#12371;&#12398;&#25313;&#24373;&#23376;&#12398;&#38306;&#36899;&#20184;&#12369;/&#35299;&#38500;&#12395;&#12399;&#31649;&#29702;&#32773;&#27177;&#38480;&#12364;&#24517;&#35201;&#12394;&#12398;&#12391;&#12289;JPEGView&#12391;&#12399;&#22793;&#26356;&#12391;&#12365;&#12414;&#12379;&#12435;
Press 'OK' to continue with registration or 'Cancel' to not modify any registrations.	&#38306;&#36899;&#20184;&#12369;&#23455;&#34892;&#12399;"OK"&#12289;&#22793;&#26356;&#12375;&#12394;&#12356;&#22580;&#21512;&#12399;"Cancel"
Unregistering not possible	&#35299;&#38500;&#12391;&#12365;&#12414;&#12379;&#12435;
%s images	%s&#20491;&#12398;&#30011;&#20687;
%s images (processed by Window Imaging Component - WIC)	%s&#20491;&#12398;&#30011;&#20687;(Windows Imaging - WIC &#12395;&#12424;&#12427;&#21152;&#24037;)
%s camera raw images (embedded JPEGs only)	%s&#20491;&#12398;RAW&#30011;&#20687;
The following image extensions are protected by the operating system.	&#20197;&#19979;&#12398;&#25313;&#24373;&#23376;&#12399;Windows&#12395;&#12424;&#12387;&#12390;&#20445;&#35703;&#12373;&#12428;&#12390;&#12356;&#12414;&#12377;
JPEGView can try to remove the restrictions automatically.	JPEGView&#12391;&#12399;&#21046;&#38480;&#12398;&#38500;&#21435;&#12434;&#33258;&#21205;&#30340;&#12395;&#35430;&#12377;&#12371;&#12392;&#12364;&#12391;&#12365;&#12414;&#12377;
However this will fail if the current user has no administration privileges.	&#31649;&#29702;&#32773;&#27177;&#38480;&#12364;&#12394;&#12356;&#22580;&#21512;&#12399;&#22833;&#25943;&#12375;&#12414;&#12377;
Insufficient rights to remove the restrictions. Continue?	&#21046;&#38480;&#12398;&#38500;&#21435;&#12395;&#24517;&#35201;&#12394;&#27177;&#38480;&#12364;&#12354;&#12426;&#12414;&#12379;&#12435;
No image loaded!	&#30011;&#20687;&#12394;&#12375;
Right mouse button: Context menu	&#12510;&#12454;&#12473;&#12398;&#21491;&#12508;&#12479;&#12531;&#12391;&#12467;&#12531;&#12486;&#12461;&#12473;&#12488;&#12513;&#12491;&#12517;&#12540;
Windows 8 blocks JPEGView from changing the default program for these file endings.	Windows8&#12391;&#12399;&#12289;&#12371;&#12428;&#12425;&#12398;&#12501;&#12449;&#12452;&#12523;&#12398;&#12487;&#12501;&#12457;&#12523;&#12488;&#12499;&#12517;&#12540;&#12450;&#12395;JPEGView&#12434;&#25351;&#23450;&#12391;&#12365;&#12414;&#12379;&#12435;
Use the 'Default Programs' configuration dialog from the operating system instead.	Windows&#12398;&#38306;&#36899;&#20184;&#12369;&#27231;&#33021;&#12434;&#21033;&#29992;&#12375;&#12390;&#12367;&#12384;&#12373;&#12356;
Alternatively, right click an image file of the given type in Windows Explorer and select 'Open with... > Choose default program'	&#12456;&#12463;&#12473;&#12503;&#12525;&#12540;&#12521;&#12540;&#12391;&#30011;&#20687;&#12501;&#12449;&#12452;&#12523;&#12434;&#21491;&#12463;&#12522;&#12483;&#12463;&#12375;&#12390;&#12289;&#12300;&#12503;&#12525;&#12464;&#12521;&#12512;&#12363;&#12425;&#38283;&#12367;&#12301;&#12434;&#36984;&#25246;&#12375;&#12414;&#12377;
User commands	&#12518;&#12540;&#12470;&#12540;&#12467;&#12510;&#12531;&#12489;
Open image with	&#12503;&#12525;&#12464;&#12521;&#12512;&#12391;&#30011;&#20687;&#12434;&#38283;&#12367;
Manage 'Open image with' menu...	&#12300;&#12503;&#12525;&#12464;&#12521;&#12512;&#12363;&#12425;&#38283;&#12367;&#12301;&#12513;&#12491;&#12517;&#12540;&#12398;&#25805;&#20316;
Menu entries:	&#12513;&#12491;&#12517;&#12540;&#12398;&#38917;&#30446;:
Title:	&#12479;&#12452;&#12488;&#12523;:
Application:	&#12450;&#12503;&#12522;&#12465;&#12540;&#12471;&#12519;&#12531;:
Shortcut key:	&#12471;&#12519;&#12540;&#12488;&#12459;&#12483;&#12488;&#12461;&#12540;:
Browse...	&#34920;&#31034;&#12377;&#12427;
New	&#26032;&#35215;
Delete	&#21066;&#38500;
Modifier keys:	&#20462;&#39166;&#12461;&#12540;s:
Known keys:	&#12461;&#12540;:
Combine keys with '+'	'+'&#12391;&#12461;&#12540;&#12398;&#32068;&#12415;&#21512;&#12431;&#12379;
Example:	&#20363;:
Shortcut Help	&#12504;&#12523;&#12503;
[new entry]	[&#26032;&#12375;&#12356;&#12456;&#12531;&#12488;&#12522;]
Applications	&#12450;&#12503;&#12522;&#12465;&#12540;&#12471;&#12519;&#12531;
Select application	&#12450;&#12503;&#12522;&#12465;&#12540;&#12471;&#12519;&#12531;&#12434;&#36984;&#25246;
Save	&#20445;&#23384;
Edit	&#32232;&#38598;
Upcounting	&#22679;&#12420;&#12377;
Downcounting	&#28187;&#12425;&#12377;
File size	&#12501;&#12449;&#12452;&#12523;&#12469;&#12452;&#12474;
Do you really want to delete the current image file on disk?	&#30011;&#20687;&#12501;&#12449;&#12452;&#12523;&#12434;&#21066;&#38500;&#12375;&#12414;&#12377;&#12363;&#65311;
Delete image file	&#30011;&#20687;&#12501;&#12449;&#12452;&#12523;&#12434;&#21066;&#38500;
Change size...	&#12469;&#12452;&#12474;&#22793;&#26356;
Resize Image	&#12522;&#12469;&#12452;&#12474;
OK	OK
New size:	&#12469;&#12452;&#12474;&#12398;&#25351;&#23450;:
New width:	&#24133;&#12398;&#25351;&#23450;:
New height:	&#39640;&#12373;&#12398;&#25351;&#23450;:
Filter:	&#12501;&#12451;&#12523;&#12479;&#12540;:
Box	&#12508;&#12483;&#12463;&#12473;
Lanczos/Bicubic	&#12521;&#12531;&#12481;&#12519;&#12473;&#35036;&#38291;/&#12496;&#12452;&#12461;&#12517;&#12540;&#12499;&#12483;&#12463;&#35036;&#38291;
Sharpen low	&#39854;&#37613;&#21270; &#20302;
Sharpen medium	&#39854;&#37613;&#21270; &#20013;
The new size is too large - width or height is larger than 65535 or total number of pixels is too large!	&#12469;&#12452;&#12474;&#25351;&#23450;&#12398;&#32294;/&#27178;&#12364;65535&#12434;&#36229;&#36942;&#12289;&#12414;&#12383;&#12399;&#20840;&#12500;&#12463;&#12475;&#12523;&#25968;&#12364;&#22810;&#12377;&#12366;&#12414;&#12377;
JPEGView is a lean, fast and highly configurable viewer/editor for JPEG, BMP, PNG, WEBP, TGA, GIF and TIFF images with a minimal GUI.	JPEGView&#12399;&#12289;JPEG&#12289;BMP&#12289;PNG&#12289;WEBP&#12289;TGA&#12289;GIF&#12289;TIFF&#12395;&#23550;&#24540;&#12375;&#12383;&#12289;&#36605;&#37327;&#12539;&#39640;&#36895;&#12391;&#24195;&#31684;&#22258;&#12395;&#12459;&#12473;&#12479;&#12510;&#12452;&#12474;&#21487;&#33021;&#12394;&#30011;&#20687;&#12499;&#12517;&#12540;&#12450;/&#12456;&#12487;&#12451;&#12479;&#12540;&#12391;&#12377;
Hour / Minute (as numbers)	&#26178;/&#20998;(&#25968;&#20516;)
Set as desktop wallpaper	&#22721;&#32025;&#12395;&#35373;&#23450;&#12377;&#12427;
Use original image	&#20803;&#12398;&#30011;&#20687;&#12434;&#20351;&#12358;
Use processed image as displayed	&#21152;&#24037;&#28168;&#12415;&#12398;&#34920;&#31034;&#30011;&#20687;&#12434;&#20351;&#12358;
Reset	&#12522;&#12475;&#12483;&#12488;
Print image...	&#30011;&#20687;&#12434;&#21360;&#21047;&#12377;&#12427;
Print Image	&#30011;&#20687;&#12434;&#21360;&#21047;
Print	&#21360;&#21047;
Select Printer...	&#12503;&#12522;&#12531;&#12479;&#12540;&#12434;&#36984;&#25246;
Printer:	&#12503;&#12522;&#12531;&#12479;&#12540;:
Paper:	&#29992;&#32025;:
Source:	&#12477;&#12540;&#12473;:
Orientation:	&#29992;&#32025;&#12398;&#21521;&#12365;:
Portrait	&#32294;
Landscape	&#27178;
Size:	&#12469;&#12452;&#12474;:
Fit to paper	&#29992;&#32025;&#12469;&#12452;&#12474;&#12395;&#21512;&#12431;&#12379;&#12427;
cm	cm
Scaling mode:	&#25313;&#22823;&#12514;&#12540;&#12489;:
Printer driver	&#12503;&#12522;&#12531;&#12479;&#12540;&#12489;&#12521;&#12452;&#12496;&#12540;
Alignment:	Alinhamento:
Margins:	&#20313;&#30333;:
Left	&#24038;
Right	&#21491;
Top	&#19978;
Bottom	&#19979;
-------------------
Fit window to image	&#30011;&#20687;&#12469;&#12452;&#12474;&#12391;&#34920;&#31034;
Actual size of image (Space)	&#23455;&#23544;&#12391;&#34920;&#31034;

</file>

<file path=JPEGViewPortable/App/JPEGView/strings_kr.txt>&#65279;// This file must be encoded with UTF-8 (e.g. with Windows Notepad)
// Filename is 'strings_%languagecode%.txt' where %languagecode% is the ISO 639 language code e.g. 'fr' for French
// Format is: English string<tab>Translated string<newline>
Contrast	&#45824;&#48708;
Brightness	&#48157;&#44592;
Sharpen	&#49440;&#47749;&#54616;&#44172;
Lighten &#48157;&#44172;
Lighten Shadows	&#51020;&#50689; &#48157;&#44172;
Darken Highlights	&#54616;&#51060;&#46972;&#51060;&#53944; &#50612;&#46177;&#44172;
Deep Shadows	&#51020;&#50689; &#44618;&#44172;
Color Correction	&#49353;&#49345; &#48372;&#51221;
Contrast Correction	&#45824;&#48708; &#48372;&#51221;
Parameter DB:	&#47588;&#44060;&#48320;&#49688; DB:
Save to	&#45796;&#47480; &#54252;&#47607;&#51004;&#47196; &#51200;&#51109;
Remove from	&#51228;&#44144;
Rename:	&#51060;&#47492; &#48148;&#44984;&#44592;:
No file or folder name was provided as command line parameter!	&#54028;&#51068;&#47749; &#46608;&#45716; &#54260;&#45908;&#47749;&#51060; &#47749;&#47161;&#50612; &#47588;&#44060;&#48320;&#49688;&#47196; &#51077;&#47141;&#46104;&#51648; &#50506;&#50520;&#49845;&#45768;&#45796;!
To use JPEGView, associate JPG, JPEG and BMP files with JPEGView.	JPEGView&#47484; &#49324;&#50857;&#54616;&#47140;&#47732; JPG, JPEG, BMP &#54028;&#51068;&#51012; JPEGView &#50640; &#50672;&#44208;&#54616;&#49901;&#49884;&#50724;.
Press ESC to exit...	&#45208;&#44032;&#47140;&#47732; ESC&#47484; &#45572;&#47476;&#49464;&#50836;...
The file '%s' could not be read!	'%s' &#54028;&#51068;&#51012; &#51069;&#51012; &#49688; &#50630;&#49845;&#45768;&#45796;!
The file '%s' does not contain a list of file names!	'%s' &#54028;&#51068;&#51008; &#54028;&#51068;&#47749; &#47785;&#47197;&#51012; &#54252;&#54632;&#54616;&#51648; &#50506;&#49845;&#45768;&#45796;!
The directory '%s' does not contain any image files!	'%s' &#54260;&#45908;&#50640;&#45716; &#51060;&#48120;&#51648; &#54028;&#51068;&#51060; &#50630;&#49845;&#45768;&#45796;!
Press any key to search the subdirectories for image files.	&#54616;&#50948; &#54260;&#45908;&#50640;&#49436; &#51060;&#48120;&#51648; &#54028;&#51068;&#51012; &#44160;&#49353;&#54616;&#47140;&#47732; &#50500;&#47924; &#53412;&#45208; &#45572;&#47476;&#49464;&#50836;.
JPEGView Help	JPEGView &#46020;&#50880;&#47568;
Current image	&#54788;&#51116; &#51060;&#48120;&#51648;
Close help text display / Close JPEGView	&#46020;&#50880;&#47568; &#54364;&#49884; &#45803;&#44592; / JPEGView &#45803;&#44592;
Show/hide this help text	&#46020;&#50880;&#47568; &#47928;&#51088;&#47484; &#48372;&#51060;&#44592;/&#49704;&#44592;&#44592;
Show/hide picture information (EXIF data)	&#49324;&#51652; &#51221;&#48372; (EXIF) &#48372;&#51060;&#44592;/&#49704;&#44592;&#44592;
Show/hide file name	&#54028;&#51068;&#47749; &#48372;&#51060;&#44592;/&#49704;&#44592;&#44592;
Enable/disable high quality resampling	&#44256;&#54408;&#51656; &#47532;&#49368;&#54540;&#47553; &#53020;&#44592;/&#45124;&#44592;
Enable/disable keeping of geometry related (zoom/pan/rotation)	&#48372;&#44592;(&#48176;&#50984;/&#51060;&#46041;/&#54924;&#51204;) &#48143; &#51060;&#48120;&#51648; &#52376;&#47532;(&#48157;&#44592;/&#45824;&#48708;/&#49440;&#47749;) &#47588;&#44060;&#48320;&#49688;&#47484;
and image processing (brightness/contrast/sharpen) parameters between images	&#50976;&#51648;&#54616;&#44592; &#53020;&#44592;/&#45124;&#44592;
Enable/disable automatic contrast correction (histogram equalization)	&#51088;&#46041; &#45824;&#48708; &#48372;&#51221;&#51012; &#53020;&#44592;/&#45124;&#44592; (&#55176;&#49828;&#53664;&#44536;&#47016; &#44512;&#51068;&#54868;) 
Apply auto contrast correction using only visible section of image	&#51060;&#48120;&#51648;&#51032; &#48372;&#51060;&#45716; &#48512;&#48516;&#47564; &#51088;&#46041; &#45824;&#48708; &#48372;&#51221;&#51012; &#51201;&#50857;
Enable/disable automatic density correction (local brightness correction)	&#51088;&#46041; &#45453;&#46020; &#48372;&#51221; &#53020;&#44592;/&#45124;&#44592; (&#48512;&#48516; &#45453;&#46020; &#48372;&#51221;&#51060; &#53020;&#51080;&#50612;&#50556; &#54632;)
Increase/decrease lightening of shadows (LDC must be on)	Shadow&#51032; &#48157;&#44592;&#47484; &#51613;&#44032;/&#44048;&#49548; (&#48512;&#48516; &#45453;&#46020; &#48372;&#51221;&#51060; &#53020;&#51080;&#50612;&#50556; &#54632;)
Increase/decrease darkening of highlights (LDC must be on)	&#54616;&#51060;&#46972;&#51060;&#53944;&#51032; &#50612;&#46160;&#50880;&#51012; &#51613;&#44032;/&#44048;&#49548; (&#48512;&#48516; &#45453;&#46020; &#48372;&#51221;&#51060; &#53020;&#51080;&#50612;&#50556; &#54632;)
Loop through files in current folder	&#54788;&#51116; &#54260;&#45908;&#51032; &#54028;&#51068; &#49692;&#54872;
Loop through files in current directory and all subfolders	&#54788;&#51116; &#54260;&#45908;&#50752; &#47784;&#46304; &#54616;&#50948; &#54260;&#45908;&#51032; &#54028;&#51068; &#49692;&#54872;
Loop through files in current directory and all sibling folders (folders on same level)	&#54788;&#51116; &#54260;&#45908;&#50752; &#47784;&#46304; &#46041;&#44592; &#54260;&#45908;(&#44057;&#51008; &#49688;&#51456;&#51032; &#54260;&#45908;)&#51032; &#54028;&#51068; &#49692;&#54872;
Maximize/restore to/from virtual desktop (only for multi-monitor systems)	&#44032;&#49345; &#48148;&#53461;&#54868;&#47732;&#51004;&#47196; &#52572;&#45824;&#54868;/&#48373;&#50896; (&#45796;&#51473; &#47784;&#45768;&#53552; &#49324;&#50857;&#49884;)
Copy screen to clipboard/ Copy processed full size image to clipboard	&#54868;&#47732;&#51012; &#53364;&#47549;&#48372;&#46300;&#47196; &#48373;&#49324;/ &#48320;&#44221;&#46108; &#51060;&#48120;&#51648; &#51204;&#52404;&#47484; &#53364;&#47549;&#48372;&#46300;&#47196; &#48373;&#49324;
Open new image or slideshow file	&#49352; &#51060;&#48120;&#51648; &#46608;&#45716; &#49836;&#46972;&#51060;&#46300; &#49660; &#54028;&#51068; &#50676;&#44592;
Save processed image to JPEG file (original size)	&#48320;&#44221;&#46108; &#51060;&#48120;&#51648;&#47484; JPEG &#54028;&#51068;&#47196; &#51200;&#51109; (&#50896;&#48376; &#53356;&#44592;)
Save (%s)/ delete (%s) image processing parameters in/from parameter DB	&#51060;&#48120;&#51648; &#52376;&#47532; &#47588;&#44060;&#48320;&#49688; DB&#47484; &#51200;&#51109; (%s)/ &#49325;&#51228; (%s)
Sort images by creation date, resp. modification date, resp. file name	&#47564;&#46304; &#45216;&#51676;, &#49688;&#51221;&#54620; &#45216;&#51676;, &#54028;&#51068;&#47749; &#49692;&#51004;&#47196; &#51221;&#47148;
Goto previous image	&#51060;&#51204;
Goto next image	&#45796;&#51020;
PgUp or Left	PgUp &#46608;&#45716; Left
PgDn or Right	PgDn &#46608;&#45716; Right
Goto first/last image of current folder (using sort order as defined)	&#52376;&#51020;/&#47560;&#51648;&#47561; &#51060;&#48120;&#51648; &#46608;&#45716; &#54788;&#51116; &#54260;&#45908;&#47196; &#44032;&#44592; (&#51648;&#51221;&#46108; &#51221;&#47148; &#49692;&#49436;&#50640; &#46384;&#46972;)
Increase/decrease brightness	&#48157;&#44592; &#51613;&#44032;/&#44048;&#49548;
Increase/decrease contrast	&#45824;&#48708; &#51613;&#44032;/&#44048;&#49548;
Increase/decrease sharpness	&#49440;&#47749;&#54616;&#44172; &#51613;&#44032;/&#44048;&#49548;
Increase/decrease auto color cast correction amount	&#51088;&#46041; &#49353;&#49345; &#48372;&#51221; &#51221;&#46020; &#51613;&#44032;/&#44048;&#49548;
Increase/decrease auto contrast correction amount	&#51088;&#46041; &#45824;&#48708; &#48372;&#51221; &#51221;&#46020; &#51613;&#44032;/&#44048;&#49548;
Enable/disable landscape picture enhancement mode	&#54413;&#44221; &#49324;&#51652; &#54693;&#49345; &#47784;&#46300; &#53020;&#44592;/&#45124;&#44592;
Slide show with timeout of n seconds (ESC to stop)	n &#52488; &#46041;&#50504; &#49836;&#46972;&#51060;&#46300; &#49660; &#48372;&#44592; (&#51221;&#51648;&#54616;&#47140;&#47732; ESC)
Set timeout to n/10 sec, respectively n/100 sec (Ctrl+Shift)	&#49884;&#44036; &#44036;&#44201;&#51012; n/10 &#52488;, &#44033;&#44033; n/100 &#52488; &#45800;&#50948;&#47196; &#49444;&#51221; (Ctrl+Shift)
Rotate image and fit to screen	&#54924;&#51204; &#48143; &#54868;&#47732;&#50640; &#47582;&#52628;&#44592;
Fit image to screen	&#54868;&#47732;&#50640; &#47582;&#52628;&#44592;
Zoom 1:1 (100 %)	1:1 &#48176;&#50984; (100 %)
Zoom in (%s)/Zoom out (%s)	&#54869;&#45824; (%s)/&#52629;&#49548; (%s)
Zoom in/out image	&#54869;&#45824;/&#52629;&#49548;
Pan image	&#51060;&#46041;
Crop image	&#51088;&#47476;&#44592;
Next image	&#45796;&#51020;
Previous image	&#51060;&#51204;
up/down	&#50948;/&#50500;&#47000;
Mouse wheel	&#47560;&#50864;&#49828; &#55072;
Left mouse & drag	&#50812;&#51901; &#47560;&#50864;&#49828; & &#46300;&#47000;&#44536;
Ctrl + Left mouse	Ctrl + L &#47560;&#50864;&#49828;
Forward mouse button	&#50526; &#47560;&#50864;&#49828; &#48260;&#53948;
Back mouse button	&#46244; &#47560;&#50864;&#49828; &#48260;&#53948;
Delete current file on disk permanently	&#54788;&#51116; &#54028;&#51068;&#51012; &#46356;&#49828;&#53356;&#50640;&#49436; &#50689;&#44396;&#55176; &#49325;&#51228;
Rotate current file on disk lossless by 90 deg (W/H must be multiple of 16)	&#54788;&#51116; &#54028;&#51068;&#51012; &#46356;&#49828;&#53356;&#50640;&#49436; &#47924;&#49552;&#49892; 90&#46020; &#54924;&#51204; (&#45320;&#48708;/&#45458;&#51060;&#45716; 16&#51032; &#48176;&#49688;&#50668;&#50556; &#54632;)
Rotate current file on disk lossless by 270 deg (W/H must be multiple of 16)	&#54788;&#51116; &#54028;&#51068;&#51012; &#46356;&#49828;&#53356;&#50640;&#49436; &#47924;&#49552;&#49892; 270&#46020; &#54924;&#51204; (&#45320;&#48708;/&#45458;&#51060;&#45716; 16&#51032; &#48176;&#49688;&#50668;&#50556; &#54632;)
The file is read-only!	&#54028;&#51068;&#51060; &#51069;&#44592; &#51204;&#50857;&#51076;!
Can't rename file	&#54028;&#51068;&#51012; &#45796;&#47480; &#51060;&#47492;&#51004;&#47196; &#48148;&#44992; &#49688; &#50630;&#51020;
New name contains backslash character!	&#49352; &#51060;&#47492;&#51060; \ &#47928;&#51088;&#47484; &#54252;&#54632;&#54632;!
Renaming file failed!	&#54028;&#51068;&#47749; &#48320;&#44221; &#49892;&#54056;!
Reason: 	&#51060;&#50976;: 
on	&#53020;&#44592;
off	&#45124;&#44592;
Do you really want to save the following parameters as default to the INI file	&#45796;&#51020; &#47588;&#44060;&#48320;&#49688;&#47484; INI &#54028;&#51068;&#50640; &#44592;&#48376;&#44050;&#51004;&#47196; &#51200;&#51109;&#54624; &#44163;&#51077;&#45768;&#44620;?
Auto contrast and color correction: 	&#51088;&#46041; &#45824;&#48708; &#48143; &#49353;&#49345; &#48372;&#51221;:
Local density correction: 	&#48512;&#48516; &#45453;&#46020; &#48372;&#51221;: 
Order files by: 	&#54028;&#51068; &#51221;&#47148;: 
Creation date/time	&#47564;&#46304; &#45216;&#51676;/&#49884;&#44033;
Last modification date/time	&#47560;&#51648;&#47561;&#51004;&#47196; &#49688;&#51221;&#54620; &#45216;&#51676;/&#49884;&#44033;
File name	&#54028;&#51068;&#47749;
These values will override the values from the INI file located in the program folder of JPEGView!	&#50948;&#51032; &#49444;&#51221;&#44050;&#51060; JPEGView &#54532;&#47196;&#44536;&#47016; &#54260;&#45908;&#50640; &#51080;&#45716; INI &#54028;&#51068;&#51012; &#45934;&#50612;&#50444;&#50872; &#44163;&#51077;&#45768;&#45796;!
Confirm save default parameters	&#44592;&#48376; &#47588;&#44060;&#48320;&#49688; &#51200;&#51109; &#54869;&#51064;
Images	&#51060;&#48120;&#51648;
All Files	&#47784;&#46304; &#54028;&#51068;
Parameter DB file '%s' could not be opened!	&#47588;&#44060;&#48320;&#49688; DB &#54028;&#51068; '%s' &#51012; &#50676; &#49688; &#50630;&#49845;&#45768;&#45796;!
Parameter DB file '%s' is not valid (invalid header)!	&#47588;&#44060;&#48320;&#49688; DB &#54028;&#51068; '%s' &#51060; &#50976;&#54952;&#54616;&#51648; &#50506;&#49845;&#45768;&#45796; (&#51096;&#47803;&#46108; &#54756;&#45908;)!
Cannot write to parameter DB file '%s'!	&#47588;&#44060;&#48320;&#49688; DB &#54028;&#51068; '%s' &#50640; &#44592;&#47197;&#54624; &#49688; &#50630;&#49845;&#45768;&#45796;!
Cannot read from parameter DB file '%s'!	&#47588;&#44060;&#48320;&#49688; DB &#54028;&#51068; '%s' &#51012; &#51069;&#51012; &#49688; &#50630;&#49845;&#45768;&#45796;!
Cannot read parameter DB file '%s' because it is too large!	&#47588;&#44060;&#48320;&#49688; DB &#54028;&#51068; '%s' &#51060; &#45320;&#47924; &#52964;&#49436; &#51069;&#51012; &#49688; &#50630;&#49845;&#45768;&#45796;!
The parameter DB file '%s' has been created by a newer version of JPEGView!	&#47588;&#44060;&#48320;&#49688; DB &#54028;&#51068; '%s' &#51008; &#49352; &#48260;&#51204;&#51032; JPEGView&#50640; &#51032;&#54644; &#49373;&#49457;&#46104;&#50632;&#49845;&#45768;&#45796;!
The old parameter DB file '%s' could not be renamed during conversion to new format!	&#50724;&#47000;&#46108; &#47588;&#44060;&#48320;&#49688; DB &#54028;&#51068; '%s' &#51008; &#49352;&#47196;&#50868; &#54252;&#47607;&#51004;&#47196; &#48320;&#44221;&#54616;&#47732;&#49436; &#51060;&#47492;&#51012; &#48148;&#44992; &#49688; &#50630;&#49845;&#45768;&#45796;!
Parameter DB error	&#47588;&#44060;&#48320;&#49688; DB &#50640;&#47084;
Error saving file	&#54028;&#51068; &#51200;&#51109; &#50640;&#47084;
Error writing file to disk!	&#54028;&#51068;&#51012; &#46356;&#49828;&#53356;&#50640; &#50416;&#45716; &#51473; &#50640;&#47084;!
Confirm	Conferma
Do you really want to permanently delete the file %filename%?	%filename% &#54028;&#51068;&#51012; &#50689;&#44396;&#55176; &#49325;&#51228;&#54616;&#44192;&#49845;&#45768;&#44620;?
Rotate the following file lossless by 90 deg?\n%filename%	&#45796;&#51020; &#54028;&#51068;&#51012; &#47924;&#49552;&#49892; 90&#46020; &#54924;&#51204;&#54616;&#44192;&#49845;&#45768;&#44620;?\n%filename%
Rotate the following file lossless by 270 deg?\n%filename%	&#45796;&#51020; &#54028;&#51068;&#51012; &#47924;&#49552;&#49892; 270&#46020; &#54924;&#51204;&#54616;&#44192;&#49845;&#45768;&#44620;?\n%filename%
Open image...	&#50676;&#44592;...
Save processed image...	&#48320;&#44221;&#46108; &#51060;&#48120;&#51648; &#51200;&#51109;...
Reload image	&#45796;&#49884; &#48520;&#47084;&#50724;&#44592;
Copy to clipboard	&#53364;&#47549;&#48372;&#46300;&#47196; &#48373;&#49324;
Copy original size image	&#50896;&#48376; &#53356;&#44592;&#47196; &#48373;&#49324;
Paste from clipboard	&#53364;&#47549;&#48372;&#46300;&#50640;&#49436; &#48537;&#50668;&#45347;&#44592;
Batch rename/copy...	&#51068;&#44292; &#51060;&#47492; &#48148;&#44984;&#44592;/&#48373;&#49324;...
Show picture info (EXIF)	&#49324;&#51652; &#51221;&#48372; &#48372;&#51060;&#44592; (EXIF)
Show filename	&#54028;&#51068;&#47749; &#48372;&#51060;&#44592;
Navigation	&#53456;&#49353;
Loop folder	&#54260;&#45908; &#49692;&#54872;
Loop recursively	&#48152;&#48373; &#49692;&#54872;
Loop siblings	&#46041;&#44592; &#49692;&#54872;
Display order	&#54364;&#49884; &#49692;&#49436;
Modification date	&#49688;&#51221;&#54620; &#45216;&#51676;
Creation date	&#47564;&#46304; &#45216;&#51676;
Play folder as slideshow/movie	&#49836;&#46972;&#51060;&#46300; &#49660;/&#50689;&#49345;&#51004;&#47196; &#51116;&#49373;
Slideshow	&#49836;&#46972;&#51060;&#46300; &#49660;
Movie	&#50689;&#49345;
Waiting time	&#51221;&#51648; &#49884;&#44036;
Stop slide show/movie	&#49836;&#46972;&#51060;&#46300; &#49660;/&#50689;&#49345; &#51221;&#51648;
Rotate +90	&#54924;&#51204; +90&#176;
Rotate -90	&#54924;&#51204; -90&#176;
Auto correction	&#51088;&#46041; &#48372;&#51221;
Local density correction	&#48512;&#48516; &#45453;&#46020; &#48372;&#51221;
Keep parameters	&#47588;&#44060;&#48320;&#49688; &#50976;&#51648;
Set current parameters as default values...	&#47588;&#44060;&#48320;&#49688;&#47484; INI&#47196; &#51200;&#51109;...
Save parameters to DB	DB&#50640; &#47588;&#44060;&#48320;&#49688; &#51200;&#51109;&#54616;&#44592;
Clear parameters from DB	DB&#51032; &#47588;&#44060;&#48320;&#49688; &#51648;&#50864;&#44592;
Zoom	&#48176;&#50984;
Fit to screen	&#54868;&#47732;&#50640; &#47582;&#52628;&#44592;
Fill with crop	&#51096;&#46972;&#49436; &#52292;&#50864;&#44592;
Span all screens	&#47784;&#46304; &#54868;&#47732;&#51004;&#47196; &#45720;&#47532;&#44592;
Auto zoom mode	&#51088;&#46041; &#48176;&#50984; &#47784;&#46300;
Fit to screen (no zoom)	&#54868;&#47732;&#50640; &#47582;&#52628;&#44592; (&#48176;&#50984; &#51312;&#51221; &#50630;&#51020;)
Fill with crop (no zoom)	&#51096;&#46972;&#49436; &#52292;&#50864;&#44592; (&#48176;&#50984; &#51312;&#51221; &#50630;&#51020;)
Exit	&#45208;&#44032;&#44592;
Cyan-Red	Cyan-Red
Magenta-Green	Magenta-Green
Yellow-Blue	Yellow-Blue
C - R	C - R
M - G	M - G
Y - B	Y - B
Batch rename/copy of files	&#51068;&#44292; &#54028;&#51068; &#51060;&#47492; &#48148;&#44984;&#44592;/&#48373;&#49324;
Image files in folder	&#54260;&#45908;&#50640; &#51080;&#45716; &#54028;&#51068;
Placeholders:	&#50948;&#52824; &#54364;&#49884;&#51088;:
Number (consecutively numbered)	&#49707;&#51088; (&#50672;&#49549;)
Number with N digits	N&#51088;&#47532; &#49707;&#51088;
Extracted number from original file name	&#50896;&#48376; &#54028;&#51068; &#51060;&#47492;&#50640;&#49436; &#52628;&#52636;&#46108; &#49707;&#51088;
Original file name (with extension)	&#50896;&#48376; &#54028;&#51068;&#47749; (&#54869;&#51109;&#51088; &#51080;&#51020;)
Original file name (without extension)	&#50896;&#48376; &#54028;&#51068;&#47749; (&#54869;&#51109;&#51088; &#50630;&#51020;)
Original file extension	&#50896;&#48376; &#54028;&#51068; &#54869;&#51109;&#51088;
'My Pictures' folder	'&#45236; &#44536;&#47548;' &#54260;&#45908;
Day / Month / Year (as numbers)	&#51068; / &#50900; / &#45380; (&#49707;&#51088;&#47196;)
Year short form (2 digits)	&#50672;&#46020; &#45800;&#52629; &#54805;&#49885; (2 &#51088;&#47532;)
Month / Short form (text)	&#50900; / &#45800;&#52629; &#54805;&#49885; (&#47928;&#51088;)
Target folders that are not yet existing are created as needed.	&#45824;&#49345; &#54260;&#45908;&#44032; &#50630;&#49845;&#45768;&#45796;. &#49373;&#49457;&#54644;&#50556; &#54633;&#45768;&#45796;.
Date placeholders use the modification date of the image.	&#51060;&#48120;&#51648;&#51032; &#49688;&#51221;&#54620; &#45216;&#51676;&#47484; &#51060;&#50857;&#54616;&#50668; &#50948;&#52824; &#54364;&#49884;&#51088;&#50640; &#45216;&#51676; &#51201;&#44592;.
Rename/copy images to:	&#51060;&#47492; &#48148;&#44984;&#44592;/&#48373;&#49324;:
Rename	&#51060;&#47492; &#48148;&#44984;&#44592;
Preview	&#48120;&#47532;&#48372;&#44592;
Save as template	&#53596;&#54540;&#47551;&#51004;&#47196; &#51200;&#51109;
Close	&#45803;&#44592;
Old name	&#50696;&#51204; &#51060;&#47492;
Date	&#45216;&#51676;
New name (>> : file gets copied)	&#49352; &#51060;&#47492; (>> : &#54028;&#51068;&#51008; &#48373;&#49324;&#46120;)
Select all	&#47784;&#46160; &#49440;&#53469;
Select none	&#49440;&#53469; &#52712;&#49548;
The file '%s' could not be %s.	'%s' &#54028;&#51068;&#51008; %s&#51068; &#49688; &#50630;&#49845;&#45768;&#45796;.
copied	&#48373;&#49324;&#46120;
renamed	&#51060;&#47492;&#51060; &#48320;&#44221;&#46120;
Continue rename/copy?	&#51060;&#47492; &#48148;&#44984;&#44592;/&#48373;&#49324;&#47484; &#44228;&#49549;&#54616;&#49884;&#44192;&#49845;&#45768;&#44620;?
Error during rename/copy	&#51060;&#47492; &#48148;&#44984;&#44592;/&#48373;&#49324; &#51473; &#50640;&#47084;
%d file(s) renamed, %d file(s) copied, %d folder(s) created	%d&#44060; &#54028;&#51068;&#51060; &#51060;&#47492;&#51060; &#48320;&#44221;&#46120;, %d&#44060; &#54028;&#51068;&#51060; &#48373;&#49324;&#46120;, %d&#44060; &#54028;&#51068;&#51060; &#49373;&#49457;&#46120;
Crop Selection	&#51088;&#47476;&#44592; &#49440;&#53469;
Copy Selection to Clipboard	&#49440;&#53469; &#50689;&#50669;&#51012; &#53364;&#47549;&#48372;&#46300;&#47196; &#48373;&#49324;
Zoom to Selection	&#49440;&#53469; &#50689;&#50669;&#51004;&#47196; &#54869;&#45824;
Pasting image from clipboard failed!	&#53364;&#47549;&#48372;&#46300;&#50640;&#49436; &#48537;&#50668;&#45347;&#44592; &#49892;&#54056;!
Image width:	&#45320;&#48708;:
Image height:	&#45458;&#51060;:
Acquisition date:	&#49324;&#51652; &#52237;&#51008; &#45216;&#51676;:
Camera model:	&#52852;&#47700;&#46972; &#47784;&#45944;:
Exposure time (s):	&#45432;&#52636; &#49884;&#44036; (sec):
Exposure bias (EV):	&#45432;&#52636; &#48372;&#51221; (EV):
Flash fired:	&#54540;&#47000;&#49884;:
Focal length (mm):	&#52488;&#51216; &#44144;&#47532; (mm):
F-Number:	F &#48264;&#54840;:
ISO Speed:	ISO &#49549;&#46020;:
Modification date:	&#49688;&#51221;&#54620; &#45216;&#51676;:
yes	&#50696;
no	&#50500;&#45768;&#50724;
Show navigation panel	&#53456;&#49353; &#54056;&#45328; &#48372;&#51060;&#44592;
Show/hide navigation panel	&#53456;&#49353; &#54056;&#45328; &#48372;&#51060;&#44592;/&#49704;&#44592;&#44592;
About JPEGView...	JPEGView &#51221;&#48372;...
SIMD mode used:	&#49324;&#50857;&#46108; SIMD &#47784;&#46300;:
Number of CPU cores used:	&#49324;&#50857;&#46108; CPU &#53076;&#50612;&#51032; &#49688;:
Licensed under the GNU general public license (GPL), see readme file for details:	GNU General Public License (GPL) &#46972;&#51060;&#49468;&#49828;, &#49345;&#49464; &#45236;&#50857;&#51008; readme &#54028;&#51068;&#51012; &#48372;&#49901;&#49884;&#50724;:
Project home page:	&#54532;&#47196;&#51229;&#53944; &#54856;&#54168;&#51060;&#51648;:
Show first image in folder	&#54260;&#45908;&#51032; &#52376;&#51020;
Show previous image	&#51060;&#51204;
Show next image	&#45796;&#51020;
Show last image in folder	&#54260;&#45908;&#51032; &#47560;&#51648;&#47561;
Rotate image 90 deg clockwise	&#49884;&#44228; &#48169;&#54693;&#51004;&#47196; 90&#46020; &#54924;&#51204;
Rotate image 90 deg counter-clockwise	&#48152;&#49884;&#44228; &#48169;&#54693;&#51004;&#47196; 90&#46020; &#54924;&#51204;
Landscape picture enhancement mode	&#54413;&#44221; &#49324;&#51652; &#54693;&#49345; &#47784;&#46300;
Display image (EXIF) information	&#51060;&#48120;&#51648; &#51221;&#48372;(EXIF) &#54364;&#49884;
Actual size of image	&#49892;&#51228; &#53356;&#44592;
Toggle between screens (only for multi-monitor systems)	&#54868;&#47732; &#51204;&#54872; (&#45796;&#51473; &#47784;&#45768;&#53552; &#49324;&#50857;&#49884;)
Enable/disable full screen mode	&#51204;&#52404; &#54868;&#47732; &#47784;&#46300; &#53020;&#44592;/&#45124;&#44592;
Full screen mode	&#51204;&#52404; &#54868;&#47732; &#47784;&#46300;
Window mode	&#52285; &#47784;&#46300;
Save as (in screen size/resolution)	&#45796;&#47480; &#51060;&#47492;&#51004;&#47196; &#51200;&#51109; (&#54868;&#47732; &#53356;&#44592;/&#54644;&#49345;&#46020;&#47196;)
Save processed image to JPEG file (screen size)	&#48320;&#44221;&#46108; &#51060;&#48120;&#51648;&#47484; JPEG &#54028;&#51068;&#47196; &#51200;&#51109; (&#54868;&#47732; &#53356;&#44592;)
Settings/Admin	&#49444;&#51221;/&#44288;&#47532;
Edit global settings...	&#51204;&#50669; &#49444;&#51221; &#54200;&#51665;...
Edit user settings...	&#49324;&#50857;&#51088; &#49444;&#51221; &#54200;&#51665;...
Backup parameter DB...	&#47588;&#44060;&#48320;&#49688; DB &#48177;&#50629;
Restore parameter DB...	&#47588;&#44060;&#48320;&#49688; DB &#48373;&#50896;
No user INI file exits yet. Create user INI file from INI file template?	&#49324;&#50857;&#51088; INI &#54028;&#51068;&#51060; &#50630;&#49845;&#45768;&#45796;. INI &#54028;&#51068; &#53596;&#54540;&#47551;&#51004;&#47196;&#48512;&#53552; INI &#54028;&#51068;&#51012; &#47564;&#46308;&#44192;&#49845;&#45768;&#44620;?
Copying parameter DB to file '%s' failed. Reason: %s	&#47588;&#44060;&#48320;&#49688; DB&#47484; '%s' &#54028;&#51068;&#47196; &#48373;&#49324; &#49892;&#54056;. &#51060;&#50976;: %s
Select parameter DB to restore	&#48373;&#50896;&#54624; &#47588;&#44060;&#48320;&#49688; DB &#49440;&#53469;
Conflicting entries in Param DB	&#47588;&#44060;&#48320;&#49688; DB&#51032; &#54637;&#47785; &#52649;&#46028;
The imported param DB contains entries already present in active param DB.	&#48520;&#47084;&#50728; &#47588;&#44060;&#48320;&#49688; DB&#45716; &#49324;&#50857;&#51473;&#51064; &#47588;&#44060;&#48320;&#49688; DB&#50640; &#51060;&#48120; &#51316;&#51116;&#54616;&#45716; &#54637;&#47785;&#51012; &#54252;&#54632;&#54632;.
Shall existing entries be preserved (Yes) or be overriden by the imported entries (No)?	&#44592;&#51316; &#54637;&#47785;&#51012; &#50976;&#51648;&#54616;&#44192;&#49845;&#45768;&#44620; (&#50696;)? &#50500;&#45768;&#47732; &#48520;&#47084;&#50728; &#54637;&#47785;&#51004;&#47196; &#45934;&#50612;&#50416;&#44192;&#49845;&#45768;&#44620; (&#50500;&#45768;&#50724;)?
Select file to display in 'File Open' dialog	'&#54028;&#51068; &#50676;&#44592;' &#45824;&#54868;&#49345;&#51088;&#50640;&#49436; &#54364;&#49884;&#54616;&#44592; &#50948;&#54620; &#54028;&#51068; &#49440;&#53469;
Crop Mode	&#51088;&#47476;&#44592; &#47784;&#46300;
Free	&#51088;&#50976;
Fixed size...	&#44256;&#51221;&#46108; &#53356;&#44592;...
Set Fixed Crop Size	&#44256;&#51221;&#46108; &#51088;&#47476;&#44592; &#53356;&#44592; &#49444;&#51221;
Width	&#45320;&#48708;
Height	&#45458;&#51060;
Pixels	&#54589;&#49472;
Screen Pixels	&#54868;&#47732; &#54589;&#49472;
Image Pixels	&#51060;&#48120;&#51648; &#54589;&#49472;
Set modification date	&#49688;&#51221;&#54620; &#45216;&#51676; &#48320;&#44221;
to current date	&#54788;&#51116; &#45216;&#51676;&#47196;
to EXIF date	EXIF &#45216;&#51676;&#47196;
Mark image for toggling. Use %s to toggle between marked and current image	&#48148;&#44992; &#51060;&#48120;&#51648; &#49440;&#53469;. &#54788;&#51116; &#51060;&#48120;&#51648;&#50752; &#49440;&#53469;&#54620; &#51060;&#48120;&#51648;&#47484; &#48148;&#44984;&#47140;&#47732; %s &#51012; &#49324;&#50857;



</file>

<file path=JPEGViewPortable/App/JPEGView/strings_pl.txt>// This file must be encoded with UTF-8 (e.g. with Windows Notepad)
// Filename is 'strings_%languagecode%.txt' where %languagecode% is the ISO 639 language code e.g. 'fr' for French
// Format is: English string<tab>Translated string<newline>
Contrast	Kontrast
Brightness	Jasno&#347;&#263;
Sharpen	Ostro&#347;&#263;
Lighten Shadows	Rozja&#347;nij cienie
Darken Highlights	Przyciemnij rozja&#347;nienia
Deep Shadows	G&#322;&#281;bokie cienie
Color Correction	Korekcja kolor&#243;w
Contrast Correction	Korekcja kontrastu
Parameter DB:	Parametr DB:
Save to	Zapisz
Remove from	Usu&#324;
Rename:	Zmie&#324; nazw&#281;:
No file or folder name was provided as command line parameter!	Nie podano nazwy pliku ani folderu jako parametru linii komand!
To use JPEGView, associate JPG, JPEG and BMP files with JPEGView.	Przypisz pliki JPG, JPEG i BMP do JPGView.
Press ESC to exit...	Wci&#347;nij ESC aby zako&#324;czy&#263;...
The file '%s' could not be read!	Pliku '%s' nie mo&#380;na odczyta&#263;!
The file '%s' does not contain a list of file names!	Plik '%s' nie zawiera listy nazw plik&#243;w!
The directory '%s' does not contain any image files!	Folder '%s' nie zawiera &#380;adnych plik&#243;w obraz&#243;w!
Press any key to search the subdirectories for image files.	Wci&#347;nij dowolny klawisz aby szuka&#263; plik&#243;w obraz&#243;w w podfolderach.
JPEGView Help	Pomoc JPEGView
Current image	Aktualny obraz
Close help text display / Close JPEGView	Zamknij Pomoc / Zako&#324;cz JPEGView
Show/hide this help text	Poka&#380;/Ukryj ten plik pomocy
Show/hide picture information (EXIF data)	Poka&#380;/Ukryj informacje EXIF z pliku
Show/hide file name	Poka&#380;/Ukryj nazw&#281; pliku
Enable/disable high quality resampling	W&#322;&#261;cz/wy&#322;&#261;cz przetwarzanie wysokiej jako&#347;ci
Enable/disable keeping of geometry related (zoom/pan/rotation)	W&#322;&#261;cz/wy&#322;&#261;cz utrzymywanie wy&#347;wietlanej geometrii (Powi&#281;kszenie/Fragment/Obr&#243;t)
and image processing (brightness/contrast/sharpen) parameters between images	oraz parametr&#243;w przetwarzania (jasno&#347;&#263;/kontrast/ostro&#347;&#263;) pomi&#281;dzy obrazami.
Enable/disable automatic contrast correction (histogram equalization)	W&#322;&#261;cz/wy&#322;&#261;cz automatyczn&#261; korekcj&#281; kontrastu (wyr&#243;wnanie histogramu)
Apply auto contrast correction using only visible section of image	Automatyczna korekcja kontrastu z u&#380;yciem tylko widocznej cz&#281;&#347;ci obrazu 
Enable/disable automatic density correction (local brightness correction)	W&#322;&#261;cz/wy&#322;&#261;cz automatyczn&#261; korekcj&#281; g&#281;sto&#347;ci (lokalna korekcja jasno&#347;ci)
Increase/decrease lightening of shadows (LDC must be on)	Zwi&#281;kszenie/zmniejszenie pod&#347;wietlenia cieni (LDC musi by&#263; w&#322;&#261;czone)
Increase/decrease darkening of highlights (LDC must be on)	Zwi&#281;kszenie/zmniejszenie przyciemniania jasno&#347;ci (LDC musi by&#263; w&#322;&#261;czone)
Loop through files in current folder	Pokaz w p&#281;tli w bie&#380;&#261;cym folderze
Loop through files in current directory and all subfolders	Pokaz w p&#281;tli w bie&#380;&#261;cym folderze i podfolderach
Loop through files in current directory and all sibling folders (folders on same level) Pokaz w p&#281;tli w bie&#380;&#261;cym folderze i folderach r&#243;wnorz&#281;dnych (na tym samym poziomie)
Maximize/restore to/from virtual desktop (only for multi-monitor systems)	Maksymalizuj/przywr&#243;&#263; na/z wirtualny(ego) pulpit(u) (tylko dla system&#243;w wielomonitorowych)
Copy screen to clipboard/ Copy processed full size image to clipboard	Kopiuj ekran do schowka/ Kopiuj ca&#322;y przetworzony obraz do schowka
Open new image or slideshow file	Otw&#243;rz nowy obraz lub plik pokazu
Save processed image to JPEG file (original size)	Zapisz przetworzony obraz do pliku JPEG (originalna wielko&#347;&#263;)
Save (%s)/ delete (%s) image processing parameters in/from parameter Zapisz (%s)/ kasuj (%s) parametry przetwarzania
Sort images by creation date, resp. modification date, resp. file name	Sortuj pliki wg daty utworzenia, modyfikacji, nazwy pliku
Goto previous image	Wr&#243;&#263; do poprzedniego obrazu
Goto next image Poka&#380; nast&#281;pny obraz
PgUp or Left	PgUp lub Lewo Poprzedni
PgDn or Right	PgDn lub Prawo Nast&#281;pny
Goto first/last image of current folder (using sort order as defined)	Id&#378; do pierwszego/ostatniego obrazu w bie&#380;&#261;cym folderze (u&#380;ywaj&#261;c zdefiniowanego porz&#261;dku sortowania)
Increase/decrease brightness	Zwi&#281;ksz/Zmniejsz jasno&#347;&#263;
Increase/decrease contrast	Zwi&#281;ksz/Zmniejsz kontrast
Increase/decrease sharpness	Zwi&#281;ksz/Zmniejsz ostro&#347;&#263;
Increase/decrease auto color cast correction amount	Zwi&#281;ksz/Zmniejsz auto korekcj&#281; koloru
Increase/decrease auto contrast correction amount	Zwi&#281;ksz/Zmniejsz auto korekcj&#281; kontrastu
Enable/disable landscape picture enhancement mode	W&#322;&#261;cz/wy&#322;&#261;cz tryb polepszania zdj&#281;cia
Slide show with timeout of n seconds (ESC to stop)	Pokaz z czasem n sekund (ESC aby zako&#324;czy&#263;)
Set timeout to n/10 sec, respectively n/100 sec (Ctrl+Shift)	Ustaw czas na n/10 sekund, lub n/100 sekund (Ctrl+Shift)
Rotate image and fit to screen	Obr&#243;t obrazu z dopasowaniem do ekranu
Fit image to screen	Dopasuj do ekranu
Zoom 1:1 (100 %)	Powi&#281;kszenie 1:1 (100 %)
Zoom in (%s)/Zoom out (%s)	Powi&#281;kszenie (%s)/Zmniejszenie (%s)
Zoom in/out image	Powi&#281;kszanie/Zmniejszanie (Zoom)
Pan image	Przesuwanie obrazu (Pan)
Crop image	Kadrowanie (Crop)
Next image	Nast&#281;pny obraz
Previous image	Poprzedni obraz
up/down	W g&#243;r&#281;/d&#243;&#322;
Mouse wheel	K&#243;&#322;ko myszy
Left mouse & drag	Lewy klawisz myszy i przesu&#324;
Ctrl + Left mouse	Ctrl + Lewy klawisz myszy
Forward mouse button	Klawisz myszy - Nast&#281;pny
Back mouse button	Klawisz myszy - Poprzedni
Delete current file on disk permanently	Kasuj bie&#380;&#261;cy plik z dysku
Rotate current file on disk lossless by 90 deg (W/H must be multiple of 16)	Obr&#243;&#263; bezstratnie w pliku o 90 stopni (W/H musi by&#263; podzielne przez 16)
Rotate current file on disk lossless by 270 deg (W/H must be multiple of 16)	Obr&#243;&#263; bezstratnie w pliku o 270 stopni (W/H musi by&#263; podzielne przez 16)
The file is read-only!	Ten plik jest tylko do odczytu!
Can't rename file	Nie mo&#380;na zmieni&#263; nazwy pliku
New name contains backslash character!	Nazwa zawiera uko&#347;nik (\)!
Renaming file failed!	Niepowodzenie zmiany nazwy!
Reason: 	Pow&#243;d: 
on	w&#322;.
off	wy&#322;.
Do you really want to save the following parameters as default to the INI file	Rzeczywi&#347;cie chcesz zapisa&#263; parametry jako domy&#347;lne do pliku INI?
Auto contrast and color correction: 	Automatyczna korekcja kontrastu i koloru: 
Local density correction: 	Lokalna korekcja g&#281;sto&#347;ci: 
Order files by: 	Sortuj pliki wg: 
Creation date/time	Data utworzenia
Last modification date/time	Data ostatnie modyfikacji
File name	Nazwa pliku
These values will override the values from the INI file located in the program folder of JPEGView!	Te ustawienia b&#281;d&#261; mia&#322;y pierwsze&#324;stwo nad ustawieniami w pliku INI w folderze programu JPEGView!
Confirm save default parameters	Potwierd&#378; zapis parametr&#243;w domy&#347;lnych
Images	Obrazy
All Files	Wszystkie pliki
Parameter DB file '%s' could not be opened!	Parametr pliku DB '%s' nie mo&#380;e by&#263; otwarty!
Parameter DB file '%s' is not valid (invalid header)!	Parametr pliku DB '%s' jest niew&#322;a&#347;ciwy (z&#322;y nag&#322;&#243;wek)!
Cannot write to parameter DB file '%s'!	Nie mo&#380;na zapisa&#263; do pliku parametr&#243;w '%s'!
Cannot read from parameter DB file '%s'!	Nie mo&#380;na odczyta&#263; z pliku parametr&#243;w '%s'!
Cannot read parameter DB file '%s' because it is too large!	Nie mo&#380;na odczyta&#263; z pliku parametr&#243;w, poniewa&#380; jest zbyt du&#380;y '%s'!
The parameter DB file '%s' has been created by a newer version of JPEGView!	Plik parametr&#243;w DB '%s' zosta&#322; utworzony przez nowsz&#261; wersj&#281; JPEGView!
The old parameter DB file '%s' could not be renamed during conversion to new format!	Stary parameter w pliku DB '%s' nie mo&#380;e by&#263; zmieniony w czasie konwersji na nowy format!
Parameter DB error	B&#322;&#261;d pliku parametetr&#243;w DB
Error saving file	B&#322;&#261;d zapisu pliku
Error writing file to disk!	B&#322;&#261;d zapisu pliku na dysk!
Confirm	Potwierd&#378;
Do you really want to permanently delete the file %filename%?	Czy na pewno chcesz trwale skasowa&#263; plik %filename%?
Rotate the following file lossless by 90 deg?\n%filename%	Obr&#243;ci&#263; nast&#281;puj&#261;cy plik bezstratnie o 90 stopni?\n%filename%
Rotate the following file lossless by 270 deg?\n%filename%	Obr&#243;ci&#263; nast&#281;puj&#261;cy plik bezstratnie o 270 stopni?\n%filename%
Open image...	Otw&#243;rz obraz...
Save processed image...	Zapisz przetworzony obraz...
Reload image	Za&#322;aduj obraz ponownie
Copy to clipboard	Kopiuj obraz do schowka
Copy original size image	Kopiuj obraz w oryginalnej wielko&#347;ci
Paste from clipboard	Wklej ze schowka
Batch rename/copy...	Wsadowa zmiana nazwy/kopiowanie...
Show picture info (EXIF)	Poka&#380; info o obrazie (EXIF)
Show filename	Poka&#380; nazw&#281; pliku
Navigation	Nawigacja
Loop folder	Folder w p&#281;tli
Loop recursively	Folder i podfoldery w p&#281;tli
Loop siblings	Foldery r&#243;wnorz&#281;dne w p&#281;tli
Display order	Porz&#261;dek wy&#347;wietlania wg
Modification date	Data modyfikacji
Creation date	Data utworzenia
Play folder as slideshow/movie	Odtw&#243;rz folder jako prezentacj&#281;/film
Slideshow	Prezentacja
Movie	Film
Waiting time	Czas slajdu
Stop slide show/movie	Zatrzymaj prezentacj&#281;/film
Rotate +90	Obr&#243;t +90
Rotate -90	Obr&#243;t -90
Rotate 180	Obr&#243;t 180
Auto correction	Automatyczna korekcja
Local density correction	Lokalna korekcja g&#281;sto&#347;ci
Keep parameters	Pami&#281;taj parametry
Set current parameters as default values...	Ustaw bie&#380;&#261;ce parametry jako domy&#347;lne...
Save parameters to DB	Zapisz parametry w DB
Clear parameters from DB	Usu&#324; parametry z DB
Zoom	Powi&#281;kszenie (zoom)
Fit to screen	Dopasuj do ekranu
Fill with crop	Wype&#322;nij kadrem
Span all screens	Rozci&#261;gnij na wszystkie ekrany
Auto zoom mode	Tryb Auto-zoom
Fit to screen (no zoom)	Dopasuj do ekranu (bez zoom)
Fill with crop (no zoom)	Wype&#322;nij kadrem (bez zoom)
Exit	Zako&#324;cz
Cyan-Red	Cyjan-Czerwony
Magenta-Green	Magenta-Zielony
Yellow-Blue	&#379;&#243;&#322;ty-Niebieski
C - R	C - R
M - G	M - G
Y - B	Y - B
Batch rename/copy of files	Wsadowa zmiana nazwy/kopiowanie
Image files in folder	Pliki obraz&#243;w w folderze
Placeholders:	Ci&#261;gi zast&#281;pcze:
Number (consecutively numbered)	Numer (ci&#261;g&#322;a numeracja)
Number with N digits	Numer N-cyfrowy
Extracted number from original file name	Numer wyci&#261;gni&#281;ty z oryginalnej nazwy
Original file name (with extension)	Oryginalna nazwa pliku (z rozszerzeniem)
Original file name (without extension)	Oryginalna nazwa pliku (bez rozszerzenia)
Original file extension	Oryginalne rozszerzenie pliku
'My Pictures' folder	Folder 'Moje obrazy'
Day / Month / Year (as numbers)	Dzie&#324; / Miesi&#261;c / Rok (jako numery)
Year short form (2 digits)	Rok skr&#243;towo (2 cyfry)
Month / Short form (text)	Miesi&#261;c skr&#243;towo (tekst)
Target folders that are not yet existing are created as needed.	Nieistniej&#261;ce docelowe foldery zostan&#261; utworzone.
Date placeholders use the modification date of the image.	Ci&#261;gi zast&#281;pcze u&#380;ywane do modyfikacji daty obrazu.
Rename/copy images to:	Zmie&#324; nazw&#281;/kopiuj obrazy do:
Rename	Zmie&#324; nazw&#281;
Preview	Poka&#380;
Save as template	Zapisz jako wzorzec
Close	Zamknij
Old name	Stara nazwa
Date	Data
New name (>> : file gets copied)	Nowa nazwa (>> : plik b&#281;dzie kopiowany)
Select all	Zaznacz wszystko
Select none	Odznacz wszystko
The file '%s' could not be %s.	Plik '%s' nie mo&#380;e by&#263; %s .
copied	skopiowany
renamed	przemianowany
Continue rename/copy?	Kontynuowa&#263; zmian&#281; nazwy/kopiowanie?
Error during rename/copy	B&#322;&#261;d w czasie zmiany nazwy/kopiowania
%d file(s) renamed, %d file(s) copied, %d folder(s) created	%d Plik(&#243;w) przemianowano, %d Plik(&#243;w) skopiowano, %d Folder(&#243;w) utworzono
Crop Selection	Kadruj do zaznaczenia
Copy Selection to Clipboard	Kopiuj zaznaczenie do schowka
Zoom to Selection	Powi&#281;ksz do zaznaczenia
Pasting image from clipboard failed!	Wklejanie obrazu ze schowka nie powid&#322;o si&#281;!
Image width:	Szeroko&#347;&#263; obrazu:
Image height:	Wysoko&#347;&#263; obrazu:
Acquisition date:	Data wykonania:
Camera model:	Model kamery:
Exposure time (s):	Czas ekspozycji (s):
Exposure bias (EV):	Kompensacja ekspozycji (EV):
Flash fired:	Lampa b&#322;ysk.:
Focal length (mm):	Ogniskowa (mm):
F-Number:	Przes&#322;ona:
ISO Speed:	Warto&#347;&#263; ISO:
Modification date:	Data modyfikacji:
yes	tak
no	nie
Show navigation panel	Poka&#380; panel nawigacji
Show/hide navigation panel	Poka&#380;/ukryj panel nawigacji
About JPEGView...	O JPEGView...
About JPEGView (64 bit version)...	O JPEGView (wersja 64 bit)...
SIMD mode used:	Tryb SIMD u&#380;yty:
Number of CPU cores used:	Liczba u&#380;ywanych rdzeni CPU:
Licensed under the GNU general public license (GPL), see readme file for details:	Licencja: GNU General Public License (GPL), szczeg&#243;&#322;y - patrz plik 'readme':
Project home page:	Strona domowa projektu:
Show first image in folder	Poka&#380; pierwszy obrazek w folderze
Show previous image	Poka&#380; poprzedni obraz
Show next image	Poka&#380; nast&#281;pny obraz
Show last image in folder	Poka&#380; ostatni obrazek w folderze
Rotate image 90 deg clockwise	Obr&#243;t o 90 stopni w prawo
Rotate image 90 deg counter-clockwise	Obr&#243;t o 90 stopni w lewo
Landscape picture enhancement mode	Tryb ulepszania obrazu
Display image (EXIF) information	Poka&#380; info o obrazie (EXIF)
Actual size of image	Bie&#380;&#261;ca wielko&#347;&#263; obrazu
Toggle between screens (only for multi-monitor systems)	Prze&#322;&#261;cz mi&#281;dzy ekranami (tylko systemy wielo-monitorowe)
Enable/disable full screen mode	W&#322;&#261;cz/wy&#322;&#261;cz tryb pe&#322;noekranowy
Full screen mode	Tryb pe&#322;noekranowy
Window mode	Tryb okienkowy
Save as (in screen size/resolution)	Zapisz jako (rozmiar/rozdzielczo&#347;&#263; ekranowa)
Save processed image to JPEG file (screen size)	Zapisz przetworzony obraz jako plik JPEG (wielko&#347;&#263; ekranu)
Settings/Admin	Ustawienia/Admin
Edit global settings...	Edytuj ustawienia globalne...
Edit user settings...	Edytuj ustawienia u&#380;ytkownika...
Backup parameter DB...	Zapisz parametry do DB...
Restore parameter DB...	Odtworz parametry z DB...
No user INI file exits yet. Create user INI file from INI file template?	Brak pliku INI u&#380;ytkownika. Utworzy&#263; plik z wzorca?
Copying parameter DB to file '%s' failed. Reason: %s	Kopiowanie parametru z DB do pliku %s nie powiod&#322;o si&#281;! Pow&#243;d: %s
Select parameter DB to restore	Wybierz parameter DB do odtworzenia
Conflicting entries in Param DB	Konflikt wpis&#243;w parametr&#243;w DB
The imported param DB contains entries already present in active param DB.	Zaimportowany parametr DB zawiera wpisy ju&#380; istniej&#261;ce w aktywnym pliku DB.
Shall existing entries be preserved (Yes) or be overriden by the imported entries (No)?	Zachowa&#263; istniej&#261;ce wpisy (Tak) Czy zast&#261;pi&#263; je importowanymi (Nie)?
Select file to display in 'File Open' dialog	Wybierz plik do wy&#347;wietlenia w oknie "Otw&#243;rz plik"
Crop Mode	Tryb kadrowania
Free	Dowolne
Fixed size...	Sta&#322;y rozmiar...
Set Fixed Crop Size	Ustaw sta&#322;y rozmiar kadrowania
Width	Szeroko&#347;&#263;
Height	Wysoko&#347;&#263;
Pixels	Pikseli
Screen Pixels	Piksele ekranu
Image Pixels	Piksele obrazu
Set modification date	Ustaw dat&#281; modyfikacji
to current date	na bie&#380;&#261;c&#261; dat&#281;
to EXIF date	na dat&#281; z EXIF
Mark image for toggling. Use %s to toggle between marked and current image	Zaznacz obraz do prze&#322;&#261;czania. U&#380;yj %s aby prze&#322;&#261;cza&#263; pomi&#281;dzy obrazem zaznaczonym, a bie&#380;&#261;cym
Saturation	Nasycenie
Unsharp mask...	Wyostrzanie...
Apply Unsharp Mask	Zastosuj wyostrzanie
Radius	Promie&#324;
Amount	Si&#322;a
Threshold	Pr&#243;g
Apply	Zastosuj
Cancel	Anuluj
Keep processing parameters between images	Zachowuj parametry przetwarzania pomi&#281;dzy obrazami
Show histogram	Poka&#380; histogram
Hide histogram	Ukryj histogram
Crop Selection Lossless...	Kadruj bezstratnie...
Save cropped image	Zachowaj wykadrowany obraz
Rotate image by user-defined angle	Obr&#243;t o zadany k&#261;t
Rotate Image	Obr&#243;t
Show grid lines	Poka&#380; linie siatki
Auto crop rotated image (avoids black border)	Auto kadrowanie obracanego obrazu (zapobiega czarnemu obramowaniu) 
Align image to horizontal or vertical line	Wyr&#243;wnaj obraz do poziomej lub pionowej linii
Use the mouse to draw a line that shall be horizontal or vertical.	U&#380;yj myszki do narysowania poziomej lub pionowej linii.
Rotate the image by dragging with the mouse.	Obr&#243;&#263; obraz przeci&#261;gaj&#261;c myszk&#261;.
The operation failed because not enough memory is available!	Operacja nie powiod&#322;a si&#281; - zbyt ma&#322;a ilo&#347;&#263; dost&#281;pnej pami&#281;ci!
to EXIF date (all files in folder)	data z EXIF (wszystkie pliki w folderze)
Number of JPEG files in folder: %d	Liczba plik&#243;w JPEG w folderze: %d
EXIF date successfully set on %d images, failed on %d images	Data z EXIF ustawiona w %d obrazachn, niepowoodzenie w %d obrazach
Reason: Not enough memory available	Pow&#243;d: zbyt ma&#322;a ilo&#347;&#263; dost&#281;pnej pami&#281;ci
Transform image	Transormacja obrazu
Rotate...	Obr&#243;t...
Mirror horizontally	Odbicie lustrzane - poziomo
Mirror vertically	Odbicie lustrzane - pionowo
Random	Losowo
Zoom mode (drag mouse to zoom)	Tryb zoom (przeci&#261;gnij myszk&#261; aby powi&#281;kszy&#263;)
Correct converging lines (perspective correction)	Korekcja linii zbie&#380;no&#347;ci (Korekcja perspektywy)
Perspective Correction	Korekcja perspektywy
Perspective correction...	Korekcja perspektywy...
Auto crop corrected image (avoids black border)	Automatycznie kadruj po korekcji (zapobiega czarnemu obramowaniu)
Click and drag the mouse vertically to correct image tilt.	Chwy&#263; i przesu&#324; myszk&#261; w pionie aby skorygowa&#263; pochylenie.
Drag at the left or right border for asymmetric correction.	Przesu&#324; przy lewym lub prawym brzegu przy korekcji asymetrycznej.
Fit window to image	Dopasuj okno do obrazka
Keep aspect ratio on crop	Utrzymuj proporcje przy kadrowaniu
Lossless JPEG transformations	Bezstratna transformacja JPEG
Performing the lossless transformation failed!	Niepowodzenie bezstratnej transformacji!
Image width and height must be dividable by the JPEG block size (8 or 16) for lossless transformations!	Przy bezstratnej transformacji szeroko&#347;&#263; i wysoko&#347;&#263; obrazka musz&#261; by&#263; podzielne przez rozmiar bloku JPEG (8 lub 16)!
Reading the JPEG file from disk failed	Niepowodzenie odczytu pliku z dysku
Writing the resulting JPEG file to disk failed	Niepowodzenie zapisu pliku na dysk
Performing the transformation failed	Niepowodzenie wykonania transformacji
The transformation can be applied if the image is trimmed to the next matching size but this will remove some border pixels.	Transformacja mo&#380;e by&#263; wykonana je&#347;li obrazek zostanie przyci&#281;ty do najbli&#380;szego pasuj&#261;cego wymiaru, ale to usunie niekt&#243;re piksele z brzeg&#243;w obrazu.
Trim the image and apply transformation? Trimming cannot be undone!	Czy mam przyci&#261;&#263; obrazek i przeprowadzi&#263; transformacj&#281;? Przyci&#281;cie jest nieodwracalne!
Note: Set the key 'TrimWithoutPromptLosslessJPEG=true' in the INI file to always trim without showing this message.	Uwaga: Ustaw klucz 'TrimWithoutPromptLosslessJPEG=true' w pliku INI, aby zawsze przycina&#263; bez wy&#347;wietlania tego komunikatu.
Transition Effect	Efekt przej&#347;cia
None	Brak
Blend	Przenikanie
Slide from right	Nasuwanie z prawej
Slide from left	Nasuwanie z lewej
Slide from top	Nasuwanie z g&#243;ry
Slide from bottom	Nasuwanie z do&#322;u
Roll from right	Odwijanie z prawej
Roll from top	Odwijanie z g&#243;ry
Roll from bottom	Odwijanie z do&#322;u
Scroll from right	Przewijanie z prawej
Scroll from left	Przewijanie z lewej
Scroll from top	Przewijanie z g&#243;ry
Scroll from bottom	Przewijanie z do&#322;u
Transition Speed	Szybko&#347;&#263; przenikania
Very fast	Bardzo szybko
Fast	Szybko
Normal	Normalnie
Slow	Wolno
Very slow	Bardzo wolno
Error	B&#322;&#261;d
Warning	Ostrze&#380;enie
Error while writing the following registry key:	B&#322;&#261;d zapisu nast&#281;puj&#261;cych kluczy rejestru:
Set as default viewer...	Ustaw jako domy&#347;ln&#261; przegl&#261;dark&#281;...
Set JPEGView as default image viewer	Ustaw JPEGView jako domy&#347;ln&#261; przegl&#261;dark&#281; obraz&#243;w
JPEGView is registered as default viewer for the selected file formats.	JPEGView jest zarejestrowany jako domy&#347;lna przegl&#261;darka dla zaznaczonych format&#243;w plik&#243;w.
Registration applies to the current user only.	To ustawienie stosuje si&#281; tylko dla bie&#380;&#261;cego u&#380;ytkownika!
Extension	Rozszerzenie
File type	Typ pliku
The following file extensions cannot be unregistered because they have been registered in the 'local machine' registry area.	Nast&#281;puj&#261;ce rozszerzenia plik&#243;w nie mog&#261; by&#263; zarejestrowane poniewa&#380; zarejestrowano je ju&#380; w sekcji 'local machine' rejestru.
Registering or unregistering file extensions in this registry area requires administration privileges and cannot be done in JPEGView.	Zarejestrowanie/wyrejestrowanie rozszerze&#324; plik&#243;w w tej sekcji rejestru wymaga uprawnie&#324; administratora i nie mo&#380;e by&#263; teraz wykonane.
Press 'OK' to continue with registration or 'Cancel' to not modify any registrations.	Wybierz 'OK' aby kontynuowa&#263; rejestracj&#281; lub 'Anuluj' aby nie dokonywa&#263; &#380;adnych zmian.
Unregistering not possible	Wyrejestrowanie jest niemo&#380;liwe
%s images	%s Obrazy
%s images (processed by Window Imaging Component - WIC)	%s obrazy (otwarte przez Windows Imaging Component - WIC)
%s camera raw images (embedded JPEGs only)	%s obrazy RAW z kamery (JPEG tylko osadzony)
The following image extensions are protected by the operating system.	Nast&#281;puj&#261;ce rozszerzenia plik&#243;w s&#261; chronione przez system operacyjny.
Insufficient rights to change the privilege (DACL) on the registry entry. Continue?	Niewystarczaj&#261;ce prawa do zmiany uprawnie&#324; (DACL) we wpisach rejestru. Kontynuowa&#263;?
No image loaded!	Nie za&#322;adowano &#380;adnego obrazu!
Right mouse button: Context menu	Prawy klawisz myszki: Menu kontekstowe
Windows 8 blocks JPEGView from changing the default program for these file endings.	Windows 8 blokuje JPEGView przed zmian&#261; programu domy&#347;lnego dla tych rozszerze&#324; plik&#243;w.
Use the 'Default Programs' configuration dialog from the operating system instead.Zamiast tego u&#380;yj systemowej konfiguracji "Program&#243;w domy&#347;lnych".
Alternatively, right click an image file of the given type in Windows Explorer and select 'Open with... > Choose default program'	Alternatywnie mo&#380;esz u&#380;y&#263; prawego klawisza myszki na pliku w Windows Explorer i wybra&#263; "Otw&#243;rz za pomoc&#261;...-> Wybierz program domy&#347;lny".
User commands	Komendy u&#380;ytkownika
Open image with	Otw&#243;rz za pomoc&#261;
Manage 'Open image with' menu...	Zarz&#261;dzaj pozycjami menu 'Otw&#243;rz za pomoc&#261;'...
Menu entries:	Pozycje menu:
Title:	Tytu&#322;:
Application:	Aplikacja:
Shortcut key:	Skr&#243;t klawiszowy:
Browse...	Przegl&#261;daj...
New	Nowy
Delete	Kasuj
Modifier keys:	Klucze:
Known keys:	Znane klucze:
Combine keys with '+'	Po&#322;&#261;cz klucze znakiem '+'
Example:	Przyk&#322;ad:
Shortcut Help	Pomoc dla skr&#243;t&#243;w
[new entry]	[nowy wpis]
Applications	Aplikacja
Select application	Wybierz aplikacj&#281;
Save	Zapisz
Edit	Eytuj
Upcounting	Rosn&#261;co
Downcounting	Malej&#261;co
File size	Wielko&#347;&#263; pliku
Do you really want to delete the current image file on disk?	Rzeczywi&#347;cie chcesz skasowa&#263; bie&#380;&#261;cy plik z dysku?
Delete image file	Kasuj plik obrazu
Change size...	Zmie&#324; rozmiar...
Resize Image	Zmiana rozmiaru
OK	OK
New size:	Nowy rozmiar:
New width:	Nowa szeroko&#347;&#263;:
New height:	Nowa wysoko&#347;&#263;
Filter:	Filtr:
Box	Box
Lanczos/Bicubic	Lanczos/Bicubic
Sharpen low	Wyostrz (mniej)
Sharpen medium	Wyostrz (wi&#281;cej)
The new size is too large - width or height is larger than 65535 or total number of pixels is too large!	Nowy wymiar jest zbyt du&#380;y - szeroko&#347;&#263; lub wysoko&#347;&#263; jest wi&#281;ksza od 65535 lub ca&#322;kowita liczna pikseli jest zbyt du&#380;a!
JPEGView is a lean, fast and highly configurable viewer/editor for JPEG, BMP, PNG, WEBP, TGA, GIF and TIFF images with a minimal GUI.	JPEGView jest lekkim, szybkim i wysoce konfigurowalnym konwertorem i edytorem plik&#243;w obraz&#243;w JPEG, BMP, PNG, WEBP, TGA, GIF und TIFF, z minimalistycznym interfejsem u&#380;ytkownika.
Hour / Minute (as numbers)	Godzina / Minuta (jako numery)
Set as desktop wallpaper	Ustaw jako tapet&#281; pulpitu
Use original image	U&#380;yj oryginalnego obrazu
Use processed image as displayed	U&#380;yj przetworzonego obrazu jak wy&#347;wietlony
Reset	Resetuj
Print image...	Drukuj obraz...
Print Image	Drukowanie obrazu
Print	Drukowanie
Select Printer...	Wybierz drukark&#281;...
Printer:	Drukarka:
Paper:	Papier:
Source:	&#377;r&#243;d&#322;o:
Orientation:	Orientacja:
Portrait	Pionowa
Landscape	Pozioma
Size:	Wielko&#347;&#263;:
Fit to paper	Dopasuj do papieru
cm	cm
Scaling mode:	Tryb skalowania:
Printer driver	Sterownik drukarki
Alignment:	Wyr&#243;wnanie:
Margins:	Marginesy:
Left	Lewy
Right	Prawy
Top	G&#243;rny
Bottom	Dolny

</file>

<file path=JPEGViewPortable/App/JPEGView/strings_pt-br.txt>&#65279;// This file must be encoded with UTF-8 (e.g. with Windows Notepad)
// Filename is 'strings_%languagecode%.txt' where %languagecode% is the ISO 639 language code e.g. 'fr' for French
// Format is: English string<tab>Translated string<newline>
// Translated by Carpegieri Torezan
Contrast	Contraste
Brightness	Brilho
Sharpen	Nitidez
Lighten Shadows	Sombras leves 
Darken Highlights	Sombras medias
Deep Shadows	Sombras profundas
Color Correction	Corre&#231;&#227;o de Colores
Contrast Correction	Corre&#231;&#227;o de Contraste
Parameter DB:	Par&#225;metros BD:
Save to	Salvar como
Remove from	Apagar de
Rename:	Renomear:
No file or folder name was provided as command line parameter!	Nenhum arquivo ou pasta foi passada como um par&#226;metro da linha de comando!
To use JPEGView, associate JPG, JPEG and BMP files with JPEGView.	Para usar JPEGView, associe as extens&#245;es JPG, JPEG e BMP com JPEGView.
Press ESC to exit...	Presione ESC para sair...
The file '%s' could not be read!	O arquivo '%s' n&#227;o pode ser lido!
The file '%s' does not contain a list of file names!	O arquivo '%s' n&#227;o cont&#233;m uma lista de nomes de arquivos!
The directory '%s' does not contain any image files!	A pasta '%s' &#227;o cont&#233;m imagens!
Press any key to search the subdirectories for image files.	Presione qualquer tecla para buscar imagens nas pastas.
JPEGView Help	Ajuda de JPEGView
Current image	Imagem atual
Close help text display / Close JPEGView	Fechar texto de ajuda / Fechar JPEGView
Show/hide this help text	Mostrar/Esconder este texto de ajuda
Show/hide picture information (EXIF data)	Mostrar/Esconder informa&#231;&#245;es sobre a imagem
Show/hide file name	Mostrar/Esconder nome do arquivo
Enable/disable high quality resampling	Habilitar/Desabilitar algoritmo de alta qualidade
Enable/disable keeping of geometry related (zoom/pan/rotation)	Habilitar/Desabilitar manter a rela&#231;&#227;o de aspecto (Zoom/Pan/Rota&#231;&#227;o)
and image processing (brightness/contrast/sharpen) parameters between images	e os par&#226;metros de transforma&#231;&#227;o entre as imagens (brilho/contraste/nitidez)
Enable/disable automatic contrast correction (histogram equalization)	Habilitar/Deshabilitar corre&#231;&#227;o autom&#225;tica de contraste (equaliza&#231;&#227;o de histograma)
Apply auto contrast correction using only visible section of image	Aplicar corre&#231;&#227;o autom&#225;tica de contraste usando apenas a se&#231;&#227;o vis&#237;vel da imagem
Enable/disable automatic density correction (local brightness correction)	Habilitar/Desabilitar corre&#231;&#227;o autom&#225;tica da densidade (corre&#231;&#227;o de brilho local)
Increase/decrease lightening of shadows (LDC must be on)	Aumentar / diminuir a ilumina&#231;&#227;o com sombras (LDC deve estar ativo)
Increase/decrease darkening of highlights (LDC must be on)	Aumento / diminui&#231;&#227;o de intensidade de luz (LDC deve estar ativo)
Loop through files in current folder	Apresentar os arquivos da pasta atual
Loop through files in current directory and all subfolders	Apresentar os arquivos da pasta atual e todas as subpastas
Loop through files in current directory and all sibling folders (folders on same level)	Apresentar os arquivos da pasta atual e outras (pastas do mesmo nivel)
Maximize/restore to/from virtual desktop (only for multi-monitor systems)	Maximizar / restaurar de / para desktop virtual (apenas para sistemas multi-monitor)
Copy screen to clipboard/ Copy processed full size image to clipboard	Copiar Tela para &#193;rea de Tranfer&#234;ncia/Copiar imagem processada de tamanho completo para &#193;rea de Tranfer&#234;ncia
Open new image or slideshow file	Abrir nova imagem ou arquivo de apresenta&#231;&#227;o
Save processed image to JPEG file (original size)	Salvar imagem processada como arquivo JPEG (tamanho original)
Save (%s)/ delete (%s) image processing parameters in/from parameter DB	Salvar (%s) / delete (%s) os par&#226;metros de processamento de imagem em / de DB par&#226;metro
Sort images by creation date, resp. modification date, resp. file name	Classificar Imagens por data de cria&#231;&#227;o, data de modifica&#231;&#227;o, nome do arquivo
Goto previous image	Ir para imagem anterior
Goto next image	Ir para imagem seguinte
PgUp or Left	PgUp ou Esquerda
PgDn or Right	PgUp ou Direita
Goto first/last image of current folder (using sort order as defined)	Ir para a primera/&#250;ltima imagem da pasta atual (usando a ordem de classifica&#231;&#227;o, tal como definido)
Increase/decrease brightness	Aumentar/diminuir brilho
Increase/decrease contrast	Aumentar/diminuir contraste
Increase/decrease sharpness	Aumentar/diminuir nitidez
Increase/decrease auto color cast correction amount	Aumentar/diminuir quantidade de auto corre&#231;&#227;o de colores
Increase/decrease auto contrast correction amount	Aumentar/diminuir quantidade de auto corre&#231;&#227;o de contraste
Enable/disable landscape picture enhancement mode	Ativar/desativar o modo paisagem de melhoramento de imagem
Slide show with timeout of n seconds (ESC to stop)	Apresenta&#231;&#227;o com tempo limite de N segundos (ESC para parar)
Set timeout to n/10 sec, respectively n/100 sec (Ctrl+Shift)	Definir tempo limite para N/10 seg, respectivamente N/100 seg (Ctrl + Shift)
Rotate image and fit to screen	Rodar a imagem e ajustar a tela
Fit image to screen	Ajustar imagem a tela
Zoom 1:1 (100 %)	Zoom 1:1 (100 %)
Zoom in (%s)/Zoom out (%s)	Zoom in (%s)/Zoom out (%s)
Zoom in/out image	Zoom in/out imagem
Pan image	Pan imagem
Crop image	Cortar imagem
Next image	Imagem Seguinte
Previous image	Imagem Anterior
up/down	up/down
Mouse wheel	Roda do Mouse
Left mouse & drag	bot&#227;o esquerdo e arrastrar
Ctrl + Left mouse	Ctrl + bot&#227;o esquerdo
Forward mouse button	Mouse bot&#227;o "Avan&#231;ar"
Back mouse button	Mouse bot&#227;o "Atr&#225;s"
Delete current file on disk	Excluir arquivo atual do disco
Rotate current file on disk lossless by 90 deg (W/H must be multiple of 16)	Rodar arquivo atual em disco sem perda em 90 graus (W/H deve ser m&#250;ltiplo de 16)
Rotate current file on disk lossless by 270 deg (W/H must be multiple of 16)	Rodar arquivo atual em disco sem perda em 270 graus (W/H deve ser m&#250;ltiplo de 16)
The file is read-only!	O arquivo &#233; somente leitura!
Can't rename file	N&#227;o &#233; poss&#237;vel renomear arquivo
New name contains backslash character!	Novo nome cont&#233;m caractere de barra invertida!
Renaming file failed!	Renomeando arquivo falhou!
Reason: 	Motivo: 
on	Ligar
off	Desligado
Do you really want to save the following parameters as default to the INI file	Voc&#234; realmente deseja salvar os seguintes par&#226;metros como padr&#227;o para o arquivo INI
Auto contrast and color correction: 	Auto contraste e corre&#231;&#227;o de cor:
Local density correction: 	Corre&#231;&#227;o da densidade local: 
Order files by: 	Ordenar arquivos por: 
Creation date/time	Cria&#231;&#227;o de data/hora
Last modification date/time	Data/hora da &#250;ltima altera&#231;&#227;o
File name	Nome do arquivo
These values will override the values from the INI file located in the program folder of JPEGView!	Data da &#250;ltima altera&#231;&#227;o Esses valores ir&#227;o substituir os valores do arquivo INI localizado na pasta programa de JPEGView!
Confirm save default parameters	Confirme el guardado de los par&#225;metros por defecto
Images	Imagens
All Files	Todos os arquivos
Parameter DB file '%s' could not be opened!	Par&#226;metro do arquivo DB '%s' n&#227;o p&#244;de ser aberto!
Parameter DB file '%s' is not valid (invalid header)!	Arquivo de par&#226;metro DB '% s' n&#227;o &#233; v&#225;lido (cabe&#231;alho inv&#225;lido)!
Cannot write to parameter DB file '%s'!	 N&#227;o &#233; poss&#237;vel escrever para o par&#226;metro DB arquivo '% s'!
Cannot read from parameter DB file '%s'!	N&#227;o &#233; poss&#237;vel ler par&#226;metro DB arquivo '% s'!
Cannot read parameter DB file '%s' because it is too large!	N&#227;o &#233; poss&#237;vel ler par&#226;metro DB arquivo '% s', pois &#233; muito grande!
The parameter DB file '%s' has been created by a newer version of JPEGView!	O arquivo de par&#226;metro DB '% s' foi criado por uma vers&#227;o mais recente do JPEGView!
The old parameter DB file '%s' could not be renamed during conversion to new format!	O par&#226;metro do arquivo de DB '% s' n&#227;o podia ser renomeados durante a convers&#227;o para o novo formato!
Parameter DB error	Erro de Par&#226;metro DB
Error saving file	Erro ao salvar arquivo
Error writing file to disk!	Erro ao gravar arquivo em disco!
Confirm	Confirmar
Do you really want to permanently delete the file %filename%?	Realmente quer deletar permanentemente o arquivo %filename%?
Rotate the following file lossless by 90 deg?\n%filename%	Rodar o seguinte arquivo sem perda em 90 graus?\n%filename%
Rotate the following file lossless by 270 deg?\n%filename%	Rodar o seguinte arquivo sem perda em 270 graus?\n%filename%
Open image...	Abrir imagem...
Save processed image...	Salvar imagem processada...
Reload image	Recaregar imagem
Copy to clipboard	Copiar para &#193;rea de Transfer&#234;ncia
Copy original size image	Copiar imagem com seu tamanho original.
Paste from clipboard	Colar na &#193;rea de Transfer&#234;ncia
Batch rename/copy...	Copiar/renomear por lotes (batch)...
Show picture info (EXIF)	Mostrar informac&#245;es da imagem
Show filename	Mostrar nome do arquivo
Navigation	Navega&#231;&#227;o
Loop folder	Apresentar Pasta
Loop recursively	Apresentar recursivamente
Loop siblings	Apresentar pastas do mesmo nivel
Display order	Ordem de visualiza&#231;&#227;o
Modification date	Fecha de modifica&#231;&#227;o
Creation date	Data de Cria&#231;&#227;o
Play folder as slideshow/movie	Reproduzir pasta como Apresenta&#231;&#227;o/Filme
Slideshow	Apresenta&#231;&#227;o
Movie	Filme
Waiting time	Intervalo de espera
Stop slide show/movie	Parar Apresenta&#231;&#227;o/Filme
Rotate +90	Rota&#231;&#227;o +90
Rotate -90	Rota&#231;&#227;o -90
Rotate 180	Rota&#231;&#227;o 180
Auto correction	Auto corre&#231;&#227;o
Local density correction	Corre&#231;&#227;o da densidade local
Keep parameters	Mantener par&#225;metros
Set current parameters as default values...	Salvar par&#226;metros a INI...
Save parameters to DB	Salvar par&#226;metros a BD
Clear parameters from DB	Limpiar par&#226;metros de BD
Zoom	Zoom
Fit to screen	Ajustar a Tela
Fill with crop	Preencha com bordas recortadas
Span all screens	Extender todas telas
Auto zoom mode	Modo de Auto zoom
Fit to screen (no zoom)	Ajustar a tela (sem zoom)
Fill with crop (no zoom)	Preencha com bordas recortadas (sem zoom)
Exit	Sair
Cyan-Red	Ciano-vermelho
Magenta-Green	Magenta-Verde
Yellow-Blue	Amarelo-Azul
C - R	C - R
M - G	M - V
Y - B	Am - Az
Batch rename/copy of files	Renomear/c&#243;pia de arquivos
Image files in folder	Arquivos de imagem na pasta
Placeholders:	Espa&#231;os reservados:
Number (consecutively numbered)	N&#250;mero (consecutivamente enumerados)
Number with N digits	N&#250;mero com N d&#237;gitos
Extracted number from original file name	N&#250;mero extra&#237;do de nome de arquivo original
Original file name (with extension)	Nome original de arquivo (com extens&#227;o)
Original file name (without extension)	Nome original de arquivo (sen extens&#227;o)
Original file extension	Extens&#227;o de arquivo original
'My Pictures' folder	Pasta 'Minha imagens'
Day / Month / Year (as numbers)	Dia / M&#234;s / Ano (num&#233;ricos)
Year short form (2 digits)	Ano em forma curta (2 d&#237;gitos)
Month / Short form (text)	M&#234;s / forma curta (texto)
Target folders that are not yet existing are created as needed.	Pastas de destino que ainda n&#227;o est&#227;o em vigor s&#227;o criados conforme necess&#225;rio.
Date placeholders use the modification date of the image.	Usar espa&#231;os reservados a data de modifica&#231;&#227;o da imagem.
Rename/copy images to:	Renomear/copiar imagens para:
Rename	Renomear
Preview	Previsualizar
Save as template	Salvar como modelo
Close	Sair
Old name	Nome Antigo
Date	Data
New name (>> : file gets copied)	Novo nome (>> : do arquivo a ser copiado)
Select all	Selecionar tudo
Select none	Selecionar nada
The file '%s' could not be %s.	O arquivo '%s' n&#227;o pode ser %s.
copied	copiado
renamed	renomeado
Continue rename/copy?	Continuar renomear/copia?
Error during rename/copy	Erro durante renomear/copia
%d file(s) renamed, %d file(s) copied, %d folder(s) created	%d arquivo(s) renomeado(s), %d arquivo(s) copiado(s), %d pasta(s) criar(s)
Crop Selection	Cortar sele&#231;&#227;o
Copy Selection to Clipboard	Copiar a sele&#231;&#227;o para &#193;rea de Transfer&#234;ncia
Zoom to Selection	Zoom na Sele&#231;&#227;o
Pasting image from clipboard failed!	Colar imagem da &#225;rea de transfer&#234;ncia falhou!
Image width:	Largura da imagem:
Image height:	Altura da imagem:
Acquisition date:	Data de aquisi&#231;&#227;o:
Camera model:	Modelo da c&#226;mera:
Exposure time (s):	O tempo de exposi&#231;&#227;o (s):
Exposure bias (EV):	Compensa&#231;&#227;o da exposi&#231;&#227;o (EV):
Flash fired:	Flash disparado:
Focal length (mm):	Dist&#226;ncia Focal (mm):
F-Number:	N&#250;mero F:
ISO Speed:	Velocidade ISO:
Modification date:	Data de modifica&#231;&#227;o:
yes	sim
no	n&#227;o
Show navigation panel	Mostrar painel de navega&#231;&#227;o
Show/hide navigation panel	Mostrar/Ocultar painel de navega&#231;&#227;o
About JPEGView...	Sobre o JPEGView...
SIMD mode used:	SIMD modo usado:
Number of CPU cores used:	N&#250;mero de n&#250;cleos da CPU usados:
Licensed under the GNU general public license (GPL), see readme file for details:	Licenciado sob a licen&#231;a GNU General Public (GPL), consulte o arquivo leiame para obter detalhes:
Project home page:	Web Site do Projeto:
Show first image in folder	Mostrar primera imagem da pasta
Show previous image	Mostrar imagem anterior
Show next image	Mostrar imagem seguinte
Show last image in folder	Mostrar &#250;ltima imagem da pasta
Rotate image 90 deg clockwise	Roda a imagem 90 graus no sentido hor&#225;rio
Rotate image 90 deg counter-clockwise	Rodar imagem 90 graus sentido anti-hor&#225;rio
Landscape picture enhancement mode	Modo de paisagem de melhoramento de imagem
Display image (EXIF) information	Mostrar informa&#231;&#245;es da imagem
Toggle between screens (only for multi-monitor systems)	Alternar entre as telas (somente para sistemas multi-monitor)
Enable/disable full screen mode	Habilitar/desabilitar o modo de tela cheia
Full screen mode	Modo de tela cheia
Window mode	Modo janela
Save as (in screen size/resolution)	Salvar como (no tamanho de tela / resolu&#231;&#227;o)
Save processed image to JPEG file (screen size)	Salvar imagem procesada como arquivo JPEG(screen size)
Settings/Admin	Prefer&#234;ncias/Administra&#231;&#227;o
Edit global settings...	Editar configura&#231;&#245;es globais...
Edit user settings...	Editar configura&#231;&#245;es de usu&#225;rio...
Backup parameter DB...	Backup parametros DB...
Restore parameter DB...	Restaurar parametros BD...
No user INI file exits yet. Create user INI file from INI file template?	N&#227;o existe nenhum arquivo INI de usu&#225;rio. Criar arquivo INI do usu&#225;rio a partir de modelo de arquivo INI?
Copying parameter DB to file '%s' failed. Reason: %s	Copiar arquivo DB de parametro '%s' falho. Raz&#227;o: %s
Select parameter DB to restore	Selecione BD de parametros a restaurar
Conflicting entries in Param DB	Entradas conflitantes no BD de parametros
The imported param DB contains entries already present in active param DB.	O DB de parametros importados cont&#233;m entradas j&#225; presentes no parametro DB ativo.
Shall existing entries be preserved (Yes) or be overriden by the imported entries (No)?	Entradas existentes devem ser preservadas (Sim) ou ser anulado pelos itens importados (n&#227;o)?
Select file to display in 'File Open' dialog	Selecione um arquivo que aparece na janela de dialogo 'Abrir'
Crop Mode	Modo de recorte
Free	Gr&#225;tis
Fixed size...	Tamanho fixo...
Set Fixed Crop Size	Establecer tamanho fixo de corte
Width	Largura
Height	Altura
Pixels	Pixels
Screen Pixels	Pixels de Tela
Image Pixels	Pixels da imagem
Set modification date	Definir a data de modifica&#231;&#227;o
to current date	 a data atual
to EXIF date	at&#233; &#224; data EXIF
Mark image for toggling. Use %s to toggle between marked and current image	Marcar imagem para altern&#226;ncia.
Saturation	Satura&#231;&#227;o
Unsharp mask...	Desfocar m&#225;scara
Apply Unsharp Mask	Aplicar m&#225;scara de desenfoque
Radius	Raio
Amount	Quantidade
Threshold	Limite
Apply	Aplicar
Cancel	Cancelar
Keep processing parameters between images	Manter parametros de processamento entre imagens
Show histogram	Mostrar histograma
Hide histogram	Esconder histograma
Crop Selection Lossless...	Cortar Sele&#231;&#227;o sem perdas...
Save cropped image	Salvar imagem recortada
Rotate image by user-defined angle	Rodar a imagem &#226;ngulo definido pelo usu&#225;rio
Rotate Image	Rodar imagem
Show grid lines	Mostrar linhas de grade
Auto crop rotated image (avoids black border)	Apagar automaticamente bordas da imagem rodada (evita borda preta)
Align image to horizontal or vertical line	Alinha a imagem &#224; linha horizontal ou vertical
Use the mouse to draw a line that shall be horizontal or vertical.	Use o mouse para desenhar uma linha que deve ser horizontal ou vertical.
Rotate the image by dragging with the mouse.	Girar a imagem arrastando com o mouse.
The operation failed because not enough memory is available!	A opera&#231;&#227;o falhou porque n&#227;o existe mem&#243;ria suficiente dispon&#237;vel!
to EXIF date (all files in folder)	a data de EXIF (todos os arquivos na pasta)
Number of JPEG files in folder: %d	N&#250;mero de arquivos JPEG na pasta: %d
EXIF date successfully set on %d images, failed on %d images	Fecha EXIF establecida corretamente em %d imagens, falhou em %d imagens
Reason: Not enough memory available	Motivo: N&#227;o existe mem&#243;ria suficiente dispon&#237;vel
Transform image	Transformar imagem
Rotate...	Rodar...
Mirror horizontally	Espelhar horizontalmente
Mirror vertically	Espelhar verticalmente
Random	Aleat&#243;rio 
Zoom mode (drag mouse to zoom)	Modo de amplia&#231;&#227;o (arraste o rato para ampliar)
Correct converging lines (perspective correction)	Corrigir linhas de converg&#234;ncia (corre&#231;&#227;o de perspetiva)
Perspective Correction	Corre&#231;&#227;o de perspetiva
Perspective correction...	Corre&#231;&#227;o de perspetiva... 
Auto crop corrected image (avoids black border)	Recortar automaticamente a imagem corrigida (evitar contornos a negro)
Click and drag the mouse vertically to correct image tilt.	Clique e arraste o rato na vertical para corrigir a inclina&#231;&#227;o
Drag at the left or right border for asymmetric correction.	Clique no contono esquerdo ou direito para corrigir a simetria
Fit window to image	Ajustar janela &#224; imagem
Keep aspect ratio on crop	Manter tamanho ao recortar
Lossless JPEG transformations	Convers&#227;o JPEG sem perda de qualidade
Performing the lossless transformation failed!	Falha ao realizar a transforma&#231;&#227;o sem perdas!
Image width and height must be dividable by the JPEG block size (8 or 16) for lossless transformations!	Largura e altura da imagem devem ser divis&#237;veis pelo tamanho do bloco JPEG (8 ou 16) para transforma&#231;&#245;es sem perdas!
Reading the JPEG file from disk failed	Falha ao ler o arquivo JPEG no disco
Writing the resulting JPEG file to disk failed	Falha ao escrever o novo arquivo JPEG no disco
Performing the transformation failed	Falha ao realizar a transforma&#231;&#227;o
The transformation can be applied if the image is trimmed to the next matching size but this will remove some border pixels.	A transforma&#231;&#227;o pode ser aplicada se a imagem &#233; cortada para o tamanho de correspond&#234;ncia seguinte, mas isso ir&#225; remover alguns pixels da borda.
Trim the image and apply transformation? Trimming cannot be undone!	Recortar a imagem e aplicar a transforma&#231;&#227;o? Opera&#231;&#227;o n&#227;o poder&#225; ser desfeita!
Note: Set the key 'TrimWithoutPromptLosslessJPEG=true' in the INI file to always trim without showing this message.	Nota: Defina 'TrimWithoutPromptLosslessJPEG = true' a chave no arquivo INI para sempre aparar sem mostrar esta mensagem.
Transition Effect	Efeito de transi&#231;&#227;o
None	Nenhum
Blend	Sobreposi&#231;&#227;o
Slide from right	Deslizar da direita
Slide from left	Deslizar da esquerda
Slide from top	Deslizar de cima
Slide from bottom	Deslizar de baixo
Roll from right	Enrolar da direita
Roll from left	Enrolar da esquerda
Roll from top	Enrolar de cima
Roll from bottom	Enrolar de baixo
Scroll from right	Deslocar da direita
Scroll from left	Deslocar da esquerda
Scroll from top	Deslocar de cima
Scroll from bottom	Deslocar de baixo
Transition Speed	Velocidade da transi&#231;&#227;o
Very fast	Muito r&#225;pida
Fast	R&#225;pida
Normal	Normal
Slow	Lenta
Very slow	Muito lenta
Error	Erro
Warning	Aviso
Error while writing the following registry key:	Ocorreu um erro ao escrever a chave de registo:
Set as default viewer...	Definir como visualizador padr&#227;o...
Set JPEGView as default image viewer	Definir o JPEGView como visualizador padr&#227;o
JPEGView is registered as default viewer for the selected file formats.	O JPEGView &#233; o visualizador padr&#227;o para os formatos de ficheiro selecionados.
Registration applies to the current user only.	Esta associa&#231;&#227;o s&#243; &#233; aplic&#225;vel ao utilizador atual.
Extension	Extens&#227;o
File type	Tipo de ficheiro
The following file extensions cannot be unregistered because they have been registered in the 'local machine' registry area.	N&#227;o foi poss&#237;vel remover a associa&#231;&#227;o das seguintes extens&#245;es de ficheiros porque a associa&#231;&#227;o foi registada na &#225;rea de registo da m&#225;quina local.
Registering or unregistering file extensions in this registry area requires administration privileges and cannot be done in JPEGView.	A associa&#231;&#227;o ou cancelamente de associa&#231;&#227;o nesta &#225;rea do registo requer privil&#233;gios de administrador e n&#227;o pode ser efetuada no JPEGView.
Press 'OK' to continue with registration or 'Cancel' to not modify any registrations.	Prima Aceitar para continuar ou Cancelar para n&#227;o efetuar as altera&#231;&#245;es.
Unregistering not possible	N&#227;o foi poss&#237;vel remover a associa&#231;&#227;o
%s images	%s imagens
%s images (processed by Window Imaging Component - WIC)	%s imagens (processadas pelo componente Windows Imaging - WIC)
%s camera raw images (embedded JPEGs only)	%s imagens da m&#225;quina fotogr&#225;fica
The following image extensions are protected by the operating system.	Estes tipos de ficheiro est&#227;o protegidos pelo sistema operativo.
JPEGView can try to remove the restrictions automatically.	O JPEGView pode tentar remover as restri&#231;&#245;es automaticamente.
However this will fail if the current user has no administration privileges.	No entanto, se o utilizador n&#227;o possuir privil&#233;gios de administrador a opera&#231;&#227;o n&#227;o &#233; poss&#237;vel.
Insufficient rights to remove the restrictions. Continue?	N&#227;o possui privil&#233;gios para remover as restri&#231;&#245;es. Continuar?
Actual size of image	Tamanho real da imagem
No image loaded!	Nenhuma imagem carregada!
Right mouse button: Context menu	Bot&#227;o direito do rato: menu de contexto
Windows 8 blocks JPEGView from changing the default program for these file endings.	O Windows 8 n&#227;o permite que o JPEGView modifique o programa pr&#233;-definido para este tipo de ficheiros.
Use the 'Default Programs' configuration dialog from the operating system instead.  Utilize o di&#225;logo de configura&#231;&#227;o "Programas pr&#233;-definidos" do sistema operativo.
Alternatively, right click an image file of the given type in Windows Explorer and select 'Open with... > Choose default program' Em alternativa pode clicar com o bot&#227;o direito do rato num ficheiro de imagem do tipo indicado no Windows Explorer e selecione 'Abrir com...' > 'Escolher programa pr&#233;-definido'
User commands	Comandos do utilizador
Open image with	Abrir imagem com
Manage 'Open image with' menu...  Gerir menu 'Abrir imagem com'...
Menu entries:	Entradas de menu:
Title:	T&#237;tulo:
Application:	Aplica&#231;&#227;o:
Shortcut key:	Tecla de atalho:
Browse...	Procurar...
New	Nova
Delete	Eliminar
Modifier keys:	Teclas modificadoras:
Known keys:	Teclas reconhecidas:
Combine keys with '+'	Combinar teclas com '+'
Example:	Exemplo:
Shortcut Help	Ajuda de atalhos
[new entry]	[nova entrada]
Applications	Aplica&#231;&#245;es
Select application	Escolha a aplica&#231;&#227;o
Save	Gravar
Edit	Editar
Upcounting	Ascendente
Downcounting	Descendente
File size	Tamanho do ficheiro
Do you really want to delete the current image file on disk?	Tem a certeza que pretende remover a imagem do disco?
Delete image file	Eliminar imagem
Change size...	Mudar tamanho...
Resize Image	Redimensionar imagem
OK	OK
New size:	Novo tamanho:
New width:	Nova largura:
New height:	Nova altura:
Filter:	Filtro:
Box	Caixa
Lanczos/Bicubic	Lanczos/Bic&#250;bico
Sharpen low	Acentua&#231;&#227;o ligeira
Sharpen medium	Acentua&#231;&#227;o m&#233;dia
The new size is too large - width or height is larger than 65535 or total number of pixels is too large!	O novo tamanho &#233; muito grande. A largura ou a altura &#233; superior a 65535 ou o n&#250;mero total de pixeis &#233; muito grande!
JPEGView is a lean, fast and highly configurable viewer/editor for JPEG, BMP, PNG, WEBP, TGA, GIF and TIFF images with a minimal GUI.	O JPEGView &#233; um editor e visualizador de imagens JPEG, BMP, PNG, WEBP, TGA, GIF e TIFF r&#225;pido, bastante configur&#225;vel e com uma interface muito simples.
Hour / Minute (as numbers)	Hora/Minuto (num&#233;rico)
Set as desktop wallpaper	Definir como papel de parede
Use original image	Utilizar imagem original
Use processed image as displayed	Utilizar imagem tal e qual como mostrada
Reset	Restaurar
Print image...	Imprimir imagem...
Print Image	Imprimir imagem
Print	Imprimir
Select Printer...	Selecionar impressora...
Printer:	Impressora:
Paper:	Papel:
Source:	Origem:
Orientation:	Orienta&#231;&#227;o:
Portrait	Vertical
Landscape	Horizontal
Size:	Tamanho:
Fit to paper	Ajustar ao papel
cm	cm
Scaling mode:	Modo de escala:
Printer driver	Controlador da impressora
Alignment:	Alinhamento:
Margins:	Margens:
Left	Esquerda
Right	Direita
Top	Superior
Bottom	Inferior

</file>

<file path=JPEGViewPortable/App/JPEGView/strings_pt.txt>&#65279;// This file must be encoded with UTF-8 (e.g. with Windows Notepad)
// Filename is 'strings_%languagecode%.txt' where %languagecode% is the ISO 639 language code e.g. 'fr' for French
// Format is: English string<tab>Translated string<newline>
// Translated by S&#233;rgio Marques, 2011-2015
// This file is distributed under the same license as the JPEGView package
// Portuguese translation of JPEGView package
Contrast	Contraste
Brightness	Brilho
Sharpen	Nitidez
Lighten Shadows	Sombras leves 
Darken Highlights	Sombras m&#233;dias
Deep Shadows	Sombras profundas
Color Correction	Corre&#231;&#227;o de cores
Contrast Correction	Corre&#231;&#227;o de contraste
Parameter DB:	BD de par&#226;metros:
Save to	Gravar como
Remove from	Remover de
Rename:	Mudar nome:
No file or folder name was provided as command line parameter!	N&#227;o indicou o nome do ficheiro ou pasta como par&#226;metro da linha de comandos!
To use JPEGView, associate JPG, JPEG and BMP files with JPEGView.	Para utilizar o JPEGView, associe as extens&#245;es JPG, JPEG e BMP ao JPEGView.
Press ESC to exit...	Prima ESC para sair...
The file '%s' could not be read!	O ficheiro "%s" n&#227;o pode ser lido!
The file '%s' does not contain a list of file names!	O ficheiro "%s" n&#227;o cont&#233;m uma lista de nomes de ficheiro!
The directory '%s' does not contain any image files!	A pasta "%s" n&#227;o possui imagens!
Press any key to search the subdirectories for image files.	Prima qualquer tecla para procurar imagens nas subpastas.
JPEGView Help	Ajuda do JPEGView
Current image	Imagem atual
Close help text display / Close JPEGView	Fechar texto de ajuda/Fechar o JPEGView
Show/hide this help text	Mostrar/ocultar este texto de ajuda
Show/hide picture information (EXIF data)	Mostrar/ocultar informa&#231;&#245;es da imagem
Show/hide file name	Mostrar/ocultar nome do ficheiro
Enable/disable high quality resampling	Ativar/desativar algoritmo de alta qualidade
Enable/disable keeping of geometry related (zoom/pan/rotation)	Ativar/desativar manuten&#231;&#227;o de geometria (tamanho/panor&#226;mica/rota&#231;&#227;o)
and image processing (brightness/contrast/sharpen) parameters between images	e os par&#226;metros das imagens (brilho/contraste/nitidez)
Enable/disable automatic contrast correction (histogram equalization)	Ativar/desativar corre&#231;&#227;o autom&#225;tica de contraste (equaliza&#231;&#227;o de histograma)
Apply auto contrast correction using only visible section of image	Aplicar corre&#231;&#227;o autom&#225;tica de contraste na sec&#231;&#227;o vis&#237;vel da imagem
Enable/disable automatic density correction (local brightness correction)	Ativar/desativar corre&#231;&#227;o autom&#225;tica da densidade (corre&#231;&#227;o de brilho)
Increase/decrease lightening of shadows (LDC must be on)	Aumentar/diminuir luz das sombras (LDC tem que estar ativo)
Increase/decrease darkening of highlights (LDC must be on)	Aumentar/diminuir intensidade de luz (LDC tem que estar ativo)
Loop through files in current folder	Mostrar ficheiros da pasta atual
Loop through files in current directory and all subfolders	Mostrar ficheiros da pasta atual e de todas as subpastas
Loop through files in current directory and all sibling folders (folders on same level)	Mostrar ficheiros da pasta atual e outros no mesmo n&#237;vel
Maximize/restore to/from virtual desktop (only for multi-monitor systems)	Maximizar/restaurar de/para ambiente de trabalho virtual (s&#243; para sistemas com v&#225;rios monitores)
Copy screen to clipboard/ Copy processed full size image to clipboard	Copiar ecr&#227; para a &#225;rea de transfer&#234;ncia/Copiar imagem processada para a &#225;rea de transfer&#234;ncia
Open new image or slideshow file	Abrir nova imagem ou apresenta&#231;&#227;o
Save processed image to JPEG file (original size)	Gravar imagem processada como ficheiro JPEG (tamanho original)
Save (%s)/ delete (%s) image processing parameters in/from parameter DB	Gravar (%s)/Eliminar (%s) par&#226;metros de processamento de imagem no/do ficheiro de par&#226;metros da BD
Sort images by creation date, resp. modification date, resp. file name	Organizar imagens por data de cria&#231;&#227;o, data de modifica&#231;&#227;o, nome do ficheiro
Goto previous image	Ir para a imagem anterior
Goto next image	Ir para a imagem seguinte
PgUp or Left	PgUp ou Seta para esquerda
PgDn or Right	PgDown ou Seta para direita
Goto first/last image of current folder (using sort order as defined)	Ir para a primeira/&#250;ltima imagem da pasta atual (utilizar organiza&#231;&#227;o definida)
Increase/decrease brightness	Aumentar/diminuir brilho
Increase/decrease contrast	Aumentar/diminuir contraste
Increase/decrease sharpness	Aumentar/diminuir nitidez
Increase/decrease auto color cast correction amount	Aumentar/diminuir valor de corre&#231;&#227;o autom&#225;tica de cores
Increase/decrease auto contrast correction amount	Aumentar/diminuir valor de corre&#231;&#227;o autom&#225;tica de contraste
Enable/disable landscape picture enhancement mode	Ativar/desativar modo de melhoria da imagem na horizontal
Slide show with timeout of n seconds (ESC to stop)	Apresenta&#231;&#227;o com tempo limite de n segundos (ESC para  parar)
Set timeout to n/10 sec, respectively n/100 sec (Ctrl+Shift)	Definir tempo limite para n/10 seg., respetivamente n/100 seg. (Ctrl+Shift)
Rotate image and fit to screen	Rodar imagem e ajustar ao ecr&#227;
Fit image to screen	Ajustar imagem ao ecr&#227;
Zoom 1:1 (100 %)	Tamanho 1:1 (100%)
Zoom in (%s)/Zoom out (%s)	Ampliar (%s)/Reduzir (%s)
Zoom in/out image	Ampliar/reduzir imagem
Pan image	Expandir imagem
Crop image	Recortar imagem
Next image	Imagem seguinte
Previous image	Imagem anterior
up/down	Seta para cima/Seta para baixo
Mouse wheel	Roda do rato
Left mouse & drag	Bot&#227;o esquerdo do rato e arraste
Ctrl + Left mouse	Ctrl + bot&#227;o esquerdo do rato
Forward mouse button	Bot&#227;o "Avan&#231;ar" do rato
Back mouse button	Bot&#227;o "Recuar" do rato
Delete current file on disk	Eliminar ficheiro do disco
Rotate current file on disk lossless by 90 deg (W/H must be multiple of 16)	Rodar ficheiro no disco em 90&#186;, mas sem perda de qualidade (W/H deve ser m&#250;ltiplo de 16)
Rotate current file on disk lossless by 270 deg (W/H must be multiple of 16)	Rodar ficheiro no disco em 270&#186;, mas sem perda de qualidade (W/H deve ser m&#250;ltiplo de 16)
The file is read-only!	O ficheiro &#233; somente leitura!
Can't rename file	N&#227;o foi poss&#237;vel mudar o nome do ficheiro
New name contains backslash character!	O novo nome cont&#233;m uma barra invertida!
Renaming file failed!	Falha ao mudar o nome do ficheiro!
Reason:	Motivo: 
on	ativar
off	desativar
Do you really want to save the following parameters as default to the INI file	Pretende mesmo gravar os seguintes par&#226;metros no ficheiro INI e utilizar como padr&#227;o?
Auto contrast and color correction:	Contraste autom&#225;tico e corre&#231;&#227;o de cor:
Local density correction:	Corre&#231;&#227;o da densidade:
Order files by:	Ordenar ficheiros por:
Creation date/time	Data/hora de cria&#231;&#227;o
Last modification date/time	Data/hora da &#250;ltima modifica&#231;&#227;o
File name	Nome do ficheiro
These values will override the values from the INI file located in the program folder of JPEGView!	Estes valores v&#227;o substituir os valores do ficheiro INI, existente na pasta do JPEGView!
Confirm save default parameters	Confirma&#231;&#227;o de grava&#231;&#227;o dos par&#226;metros
Images	Imagens
All Files	Todos os ficheiros
Parameter DB file '%s' could not be opened!	O ficheiro de par&#226;metros da BD "%s" n&#227;o pode ser aberto!
Parameter DB file '%s' is not valid (invalid header)!	O ficheiro de par&#226;metros da BD "%s" n&#227;o &#233; v&#225;lido (cabe&#231;alho inv&#225;lido)!
Cannot write to parameter DB file '%s'!	N&#227;o foi poss&#237;vel escrever no ficheiro de par&#226;metros da BD "%s"!
Cannot read from parameter DB file '%s'!	N&#227;o foi poss&#237;vel ler o ficheiro de par&#226;metros da BD "%s"!
Cannot read parameter DB file '%s' because it is too large!	N&#227;o foi poss&#237;vel ler o ficheiro de par&#226;metros da BD "%s", pois &#233; muito grande!
The parameter DB file '%s' has been created by a newer version of JPEGView!	O ficheiro de par&#226;metros da BD "%s" foi  criado por uma vers&#227;o mais recente do JPEGView!
The old parameter DB file '%s' could not be renamed during conversion to new format!	O nome do ficheiro de par&#226;metros da BD "%s" n&#227;o foi alterado ao converter para o novo formato!
Parameter DB error	Erro de par&#226;metros da BD
Error saving file	Erro ao gravar o ficheiro
Error writing file to disk!	Erro ao gravar o ficheiro no disco!
Confirm	Confirma&#231;&#227;o
Do you really want to permanently delete the file %filename%?	Pretende mesmo eliminar permanentemente o ficheiro %filename%?
Rotate the following file lossless by 90 deg?\n%filename%	Rodar o ficheiro \n%filename% em 90&#186;, mas sem perda de qualidade?
Rotate the following file lossless by 270 deg?\n%filename%	Rodar o ficheiro \n%filename% em 270&#186;, mas sem perda de qualidade?
Open image...	Abrir imagem...
Save processed image...	Gravar imagem processada...
Reload image	Recarregar imagem
Copy to clipboard	Copiar para a &#225;rea de transfer&#234;ncia
Copy original size image	Copiar tamanho original da imagem
Paste from clipboard	Colar da &#225;rea de transfer&#234;ncia
Batch rename/copy...	Copiar/mudar nome em lote...
Show picture info (EXIF)	Mostrar informac&#245;es da imagem (EXIF)
Show filename	Mostrar nome do ficheiro
Navigation	Navega&#231;&#227;o
Loop folder	Mostrar pasta
Loop recursively	Mostrar recursivamente
Loop siblings	Mostrar pastas no mesmo nivel
Display order	Ordem de exibi&#231;&#227;o
Modification date	Data de modifica&#231;&#227;o
Creation date	Data de cria&#231;&#227;o
Play folder as slideshow/movie	Mostrar pasta como apresenta&#231;&#227;o/filme
Slideshow	Apresenta&#231;&#227;o
Movie	Filme
Waiting time	Intervalo entre imagens
Stop slide show/movie	Parar apresenta&#231;&#227;o/filme
Rotate +90	Rota&#231;&#227;o +90
Rotate -90	Rota&#231;&#227;o -90
Rotate 180	Rota&#231;&#227;o 180
Auto correction	Corre&#231;&#227;o autom&#225;tica
Local density correction	Corre&#231;&#227;o de densidade
Keep parameters	Manter par&#226;metros
Set current parameters as default values...	Gravar par&#226;metros como valores padr&#227;o...
Save parameters to DB	Gravar par&#226;metros na BD
Clear parameters from DB	Remover par&#226;metros da BD
Zoom	Amplia&#231;&#227;o
Fit to screen	Ajustar ao ecr&#227;
Fill with crop	Preencher com recortes
Span all screens	Expandir todos os ecr&#227;s
Auto zoom mode	Modo de amplia&#231;&#227;o autom&#225;tica
Fit to screen (no zoom)	Ajustar ao ecr&#227; (sem amplia&#231;&#227;o)
Fill with crop (no zoom)	Preencher com recortes (sem amplia&#231;&#227;o)
Exit	Sair
Cyan-Red	Ciano Vermelho
Magenta-Green	Magenta Verde
Yellow-Blue	Amarelo Azul
C - R	C - V
M - G	M - V
Y - B	A - A
Batch rename/copy of files	Copiar/mudar nome de ficheiros em lote
Image files in folder	Ficheiros de imagem na pasta
Placeholders:	Marcadores de posi&#231;&#227;o:
Number (consecutively numbered)	N&#250;mero (consecutivo)
Number with N digits	N&#250;mero com N d&#237;gitos
Extracted number from original file name	Extrair n&#250;mero do nome do ficheiro
Original file name (with extension)	Nome do ficheiro (com extens&#227;o)
Original file name (without extension)	Nome do ficheiro (sem extens&#227;o)
Original file extension	Extens&#227;o do ficheiro
'My Pictures' folder	Pasta "Minhas imagens"
Day / Month / Year (as numbers)	Dia/M&#234;s/Ano (como n&#250;mero)
Year short form (2 digits)	Ano em forma curta (2 d&#237;gitos)
Month / Short form (text)	M&#234;s em forma curta (texto)
Target folders that are not yet existing are created as needed.	As pastas de destino que n&#227;o existam ser&#227;o criadas automaticamente
Date placeholders use the modification date of the image.	Os marcadores de posi&#231;&#227;o de data utilizam a data de modifica&#231;&#227;o da imagem
Rename/copy images to:	Copiar/mudar nome para:
Rename	Mudar nome
Preview	Pr&#233;-visualizar
Save as template	Gravar como modelo
Close	Sair
Old name	Nome anterior
Date	Data
New name (>> : file gets copied)	Novo nome (>> : do ficheiro a ser copiado)
Select all	Marcar todas
Select none	Desmarcar todas
The file '%s' could not be %s.	O ficheiro "%s" n&#227;o pode ser %s
copied	copiado
renamed	renomeado
Continue rename/copy?	Continuar a copiar/mudar nome?
Error during rename/copy	Erro ao copiar/mudar nome
%d file(s) renamed, %d file(s) copied, %d folder(s) created	%d ficheiro(s) renomeado(s), %d ficheiro(s) copiado(s), %d pasta(s) criada(s)
Crop Selection	Recortar sele&#231;&#227;o
Copy Selection to Clipboard	Copiar sele&#231;&#227;o para a &#225;rea de transfer&#234;ncia
Zoom to Selection	Ampliar sele&#231;&#227;o
Pasting image from clipboard failed!	Falha ao colar a imagem da &#225;rea de transfer&#234;ncia!
Image width:	Largura da imagem:
Image height:	Altura da imagem:
Acquisition date:	Data de aquisi&#231;&#227;o:
Camera model:	Modelo:
Exposure time (s):	Tempo de exposi&#231;&#227;o (seg.):
Exposure bias (EV):	Compensa&#231;&#227;o da exposi&#231;&#227;o (EV):
Flash fired:	Flash disparado:
Focal length (mm):	Dist&#226;ncia focal (mm):
F-Number:	N&#250;mero F:
ISO Speed:	Velocidade ISO:
Modification date:	Data de modifica&#231;&#227;o:
yes	sim
no	n&#227;o
Show navigation panel	Mostrar painel de navega&#231;&#227;o
Show/hide navigation panel	Mostrar/ocultar painel de navega&#231;&#227;o
About JPEGView...	Sobre o JPEGView...
SIMD mode used:	Modo SIMD utilizado:
Number of CPU cores used:	N&#250;mero de CPUs utilizados:
Licensed under the GNU general public license (GPL), see readme file for details:	Disponibilizado nos termos da GNU General Public License (GPL). Para detalhes, consulte:
Project home page:	S&#237;tio web do projeto:
Show first image in folder	Mostrar a primeira imagem da pasta
Show previous image	Mostrar imagem anterior
Show next image	Mostrar imagem seguinte
Show last image in folder	Mostrar a &#250;ltima imagem da pasta
Rotate image 90 deg clockwise	Rodar 90&#186; &#224; direita
Rotate image 90 deg counter-clockwise	Rodar 90&#186; &#224; esquerda
Landscape picture enhancement mode	Modo de melhoria de imagem na horizontal
Display image (EXIF) information	Mostrar informa&#231;&#245;es da imagem (EXIF)
Toggle between screens (only for multi-monitor systems)	Alternar entre ecr&#227;s (s&#243; para sistemas com v&#225;rios monitores)
Enable/disable full screen mode	Ativar/desativar modo de ecr&#227; completo
Full screen mode	Modo de ecr&#227; completo
Window mode	Modo de janela
Save as (in screen size/resolution)	Gravar como (no tamanho/resolu&#231;&#227;o do ecr&#227;)
Save processed image to JPEG file (screen size)	Gravar imagem processada como ficheiro JPEG (tamanho do ecr&#227;)
Settings/Admin	Defini&#231;&#245;es/Administra&#231;&#227;o
Edit global settings...	Editar defini&#231;&#245;es gerais...
Edit user settings...	Editar defini&#231;&#245;es de utilizador...
Backup parameter DB...	Criar c&#243;pia de seguran&#231;a dos par&#226;metros da BD...
Restore parameter DB...	Restaurar c&#243;pia de seguran&#231;a dos par&#226;metros da BD...
No user INI file exits yet. Create user INI file from INI file template?	N&#227;o existe qualquer ficheiro INI. Criar ficheiro INI com base no modelo de ficheiros INI?
Copying parameter DB to file '%s' failed. Reason: %s	Falha ao copiar os par&#226;metros da BD para %s. Motivo: %s
Select parameter DB to restore	Selecione o ficheiro de par&#226;metros de BD a restaurar
Conflicting entries in Param DB	Existem entradas com conflitos nos par&#226;metros da BD
The imported param DB contains entries already present in active param DB.	O ficheiro de par&#226;metros da BD a importar cont&#233;m entradas j&#225; existentes nos par&#226;metros ativos.
Shall existing entries be preserved (Yes) or be overriden by the imported entries (No)?	Manter entradas existentes (Sim) ou substituir pelas importadas (N&#227;o)?
Select file to display in 'File Open' dialog	Selecione o ficheiro na caixa de di&#225;logo "Abrir"
Crop Mode	Modo de recorte
Free	Livre
Fixed size...	Tamanho fixo...
Set Fixed Crop Size	Definir tamanho fixo de recorte
Width	Largura
Height	Altura
Pixels	Pixeis
Screen Pixels	Pixeis do ecr&#227;
Image Pixels	Pixeis da imagem
Set modification date	Definir data de modifica&#231;&#227;o
to current date	a data atual
to EXIF date	a data EXIF
Mark image for toggling. Use %s to toggle between marked and current image	Marque a imagem a alternar. Utilize %s para trocar entre a imagem marcada e a imagem atual
Saturation	Satura&#231;&#227;o
Unsharp mask...	M&#225;scara de desfocagem...
Apply Unsharp Mask	Aplicar m&#225;scara de desfocagem
Radius	Raio
Amount	Valor
Threshold	Limite
Apply	Aplicar
Cancel	Cancelar
Keep processing parameters between images	Manter par&#226;metros de processamento entre imagens
Show histogram	Mostrar histograma
Hide histogram	Ocultar histograma
Crop Selection Lossless...	Recortar sele&#231;&#227;o, mas sem perdas...
Save cropped image	Gravar imagem recortada
Rotate image by user-defined angle	Rodar num &#226;ngulo definido pelo utilizador
Rotate Image	Rodar imagem
Show grid lines	Mostrar linhas de grelha
Auto crop rotated image (avoids black border)	Recortar automaticamente as imagens rodadas (evita contornos a preto)
Align image to horizontal or vertical line	Alinhar imagem &#224; linha horizontal ou vertical
Use the mouse to draw a line that shall be horizontal or vertical.	Utilize o rato para criar uma linha horizontal ou vertical
Rotate the image by dragging with the mouse.	Rodar imagem com o rato
The operation failed because not enough memory is available!	A opera&#231;&#227;o falhou porque a mem&#243;ria dispon&#237;vel n&#227;o &#233; suficiente!
to EXIF date (all files in folder)	a data EXIF (todos os ficheiros na pasta)
Number of JPEG files in folder: %d	N&#250;mero de ficheiros JPEG na pasta: %d
EXIF date successfully set on %d images, failed on %d images	A data EXIF foi definida em %d imagens e falhou em %d
Reason: Not enough memory available	Motivo: a mem&#243;ria dispon&#237;vel n&#227;o &#233; suficiente
Transform image	Transformar imagem
Rotate...	Rodar...
Mirror horizontally	Espelhar horizontalmente
Mirror vertically	Espelhar verticalmente
Random	Aleat&#243;rio
Zoom mode (drag mouse to zoom)	Modo de amplia&#231;&#227;o (arraste o rato para ampliar)
Correct converging lines (perspective correction)	Corrigir linhas de converg&#234;ncia (corre&#231;&#227;o de perspetiva)
Perspective Correction	Corre&#231;&#227;o de perspetiva
Perspective correction...	Corre&#231;&#227;o de perspetiva... 
Auto crop corrected image (avoids black border)	Recortar automaticamente a imagem corrigida (evita contornos a negro)
Click and drag the mouse vertically to correct image tilt.	Clique e arraste o rato na vertical para corrigir a inclina&#231;&#227;o
Drag at the left or right border for asymmetric correction.	Clique no contono esquerdo ou direito para corrigir a simetria
Fit window to image	Ajustar janela &#224; imagem
Keep aspect ratio on crop	Manter tamanho ao recortar
Lossless JPEG transformations	Transforma&#231;&#245;es JPEG sem perdas
Performing the lossless transformation failed!	Ocorreu um erro ao transformar!
Image width and height must be dividable by the JPEG block size (8 or 16) for lossless transformations!	Para efetuar a transforma&#231;&#227;o, a largura e altura da imagem devem ser divis&#237;veis pelos tamanhos JPEG (8 ou 16)!
Reading the JPEG file from disk failed	Ocorreu um erro ao carregar o ficheiro JPEG!
Writing the resulting JPEG file to disk failed	Ocorreu um erro ao gravar o ficheiro JPEG!
Performing the transformation failed	Ocorreu um erro durante a transforma&#231;&#227;o!
The transformation can be applied if the image is trimmed to the next matching size but this will remove some border pixels.	A transforma&#231;&#227;o pode ser aplicada de ajustar a imagem ao tamanho mais pr&#243;ximo mas alguns pixeis ser&#227;o removidos.
Trim the image and apply transformation? Trimming cannot be undone!	Ajustar imagem e transformar? Esta opera&#231;&#227;o n&#227;o pode ser desfeita!
Note: Set the key 'TrimWithoutPromptLosslessJPEG=true' in the INI file to always trim without showing this message.	Nota: defina a chave 'TrimWithoutPromptLosslessJPEG=true' no ficheiro INI se quiser utilizar esta a&#231;&#227;o sem comfirma&#231;&#227;o.
Transition Effect	Efeito de transi&#231;&#227;o
None	Nenhum
Blend	Sobreposi&#231;&#227;o
Slide from right	Deslizar da direita
Slide from left	Deslizar da esquerda
Slide from top	Deslizar de cima
Slide from bottom	Deslizar de baixo
Roll from right	Enrolar da direita
Roll from left	Enrolar da esquerda
Roll from top	Enrolar de cima
Roll from bottom	Enrolar de baixo
Scroll from right	Deslocar da direita
Scroll from left	Deslocar da esquerda
Scroll from top	Deslocar de cima
Scroll from bottom	Deslocar de baixo
Transition Speed	Velocidade da transi&#231;&#227;o
Very fast	Muito r&#225;pida
Fast	R&#225;pida
Normal	Normal
Slow	Lenta
Very slow	Muito lenta
Error	Erro
Warning	Aviso
Error while writing the following registry key:	Ocorreu um erro ao escrever a chave de registo:
Set as default viewer...	Definir como visualizador padr&#227;o...
Set JPEGView as default image viewer	Definir o JPEGView como visualizador padr&#227;o
JPEGView is registered as default viewer for the selected file formats.	O JPEGView ser&#225; registado como o visualizador padr&#227;o para os formatos de ficheiro selecionados.
Registration applies to the current user only.	Esta associa&#231;&#227;o s&#243; ser&#225; aplic&#225;vel ao utilizador atual.
Extension	Extens&#227;o
File type	Tipo de ficheiro
The following file extensions cannot be unregistered because they have been registered in the 'local machine' registry area.	N&#227;o foi poss&#237;vel remover a associa&#231;&#227;o das seguintes extens&#245;es de ficheiros porque a associa&#231;&#227;o foi registada na &#225;rea de registo da m&#225;quina local.
Registering or unregistering file extensions in this registry area requires administration privileges and cannot be done in JPEGView.	A associa&#231;&#227;o ou cancelamento da associa&#231;&#227;o nesta &#225;rea do registo requer privil&#233;gios de administrador e n&#227;o pode ser efetuada no JPEGView.
Press 'OK' to continue with registration or 'Cancel' to not modify any registrations.	Prima Aceitar para continuar ou Cancelar para n&#227;o efetuar as altera&#231;&#245;es.
Unregistering not possible	N&#227;o foi poss&#237;vel remover a associa&#231;&#227;o
%s images	Imagens %s
%s images (processed by Window Imaging Component - WIC)	Imagens %s (processadas pelo Windows Imaging - WIC)
%s camera raw images (embedded JPEGs only)	Imagens %s de m&#225;quina fotogr&#225;fica
The following image extensions are protected by the operating system.	Estes tipos de ficheiro est&#227;o protegidos pelo sistema operativo.
JPEGView can try to remove the restrictions automatically.	O JPEGView pode tentar remover as restri&#231;&#245;es automaticamente.
However this will fail if the current user has no administration privileges.	No entanto, se o utilizador n&#227;o possuir privil&#233;gios de administrador a opera&#231;&#227;o n&#227;o &#233; poss&#237;vel.
Insufficient rights to remove the restrictions. Continue?	N&#227;o possui privil&#233;gios para remover as restri&#231;&#245;es. Continuar?
Actual size of image	Tamanho real da imagem
No image loaded!	Nenhuma imagem carregada!
Right mouse button: Context menu	Bot&#227;o direito do rato: menu de contexto
Windows 8 blocks JPEGView from changing the default program for these file endings.	O Windows 8 n&#227;o permite que o JPEGView modifique o programa pr&#233;-definido para este tipo de ficheiros.
Use the 'Default Programs' configuration dialog from the operating system instead.  Utilize o di&#225;logo de configura&#231;&#227;o "Programas pr&#233;-definidos" do sistema operativo.
Alternatively, right click an image file of the given type in Windows Explorer and select 'Open with... > Choose default program'	Em alternativa pode clicar com o bot&#227;o direito do rato num ficheiro de imagem do tipo indicado no Windows Explorer e selecione 'Abrir com...' > 'Escolher programa pr&#233;-definido'
User commands	Comandos do utilizador
Open image with	Abrir imagem com
Manage 'Open image with' menu...	Gerir menu 'Abrir imagem com'...
Menu entries:	Entradas de menu:
Title:	T&#237;tulo:
Application:	Aplica&#231;&#227;o:
Shortcut key:	Tecla de atalho:
Browse...	Procurar...
New	Nova
Delete	Eliminar
Modifier keys:	Teclas modificadoras:
Known keys:	Teclas reconhecidas:
Combine keys with '+'	Combinar teclas com '+'
Example:	Exemplo:
Shortcut Help	Ajuda de atalhos
[new entry]	[nova entrada]
Applications	Aplica&#231;&#245;es
Select application	Escolha a aplica&#231;&#227;o
Save	Gravar
Edit	Editar
Upcounting	Ascendente
Downcounting	Descendente
File size	Tamanho do ficheiro
Do you really want to delete the current image file on disk?	Tem a certeza que pretende remover a imagem do disco?
Delete image file	Eliminar imagem
Change size...	Mudar tamanho...
Resize Image	Redimensionar imagem
OK	OK
New size:	Novo tamanho:
New width:	Nova largura:
New height:	Nova altura:
Filter:	Filtro:
Box	Caixa
Lanczos/Bicubic	Lanczos/Bic&#250;bico
Sharpen low	Acentua&#231;&#227;o ligeira
Sharpen medium	Acentua&#231;&#227;o m&#233;dia
The new size is too large - width or height is larger than 65535 or total number of pixels is too large!	O novo tamanho &#233; muito grande. A largura ou a altura &#233; superior a 65535 ou o n&#250;mero total de pixeis &#233; muito grande!
JPEGView is a lean, fast and highly configurable viewer/editor for JPEG, BMP, PNG, WEBP, TGA, GIF and TIFF images with a minimal GUI.	O JPEGView &#233; um editor e visualizador de imagens JPEG, BMP, PNG, WEBP, TGA, GIF e TIFF r&#225;pido, bastante configur&#225;vel e com uma interface muito simples.
Hour / Minute (as numbers)	Hora/Minuto (num&#233;rico)
Set as desktop wallpaper	Definir como papel de parede
Use original image	Utilizar imagem original
Use processed image as displayed	Utilizar imagem tal e qual como mostrada
Reset	Restaurar
Print image...	Imprimir imagem...
Print Image	Imprimir imagem
Print	Imprimir
Select Printer...	Selecionar impressora...
Printer:	Impressora:
Paper:	Papel:
Source:	Origem:
Orientation:	Orienta&#231;&#227;o:
Portrait	Vertical
Landscape	Horizontal
Size:	Tamanho:
Fit to paper	Ajustar ao papel
cm	cm
Scaling mode:	Modo de escala:
Printer driver	Controlador da impressora
Alignment:	Alinhamento:
Margins:	Margens:
Left	Esquerda
Right	Direita
Top	Superior
Bottom	Inferior

</file>

<file path=JPEGViewPortable/App/JPEGView/strings_ro.txt>&#65279;// This file must be encoded with UTF-8 (e.g. with Windows Notepad)
// Filename is 'strings_%languagecode%.txt' where %languagecode% is the ISO 639 language code e.g. 'fr' for French
// Format is: English string<tab>Translated string<newline>
Contrast	Contrast
Brightness	Luminozitate
Sharpen	Claritate
Lighten Shadows	Luminarea Umbrelor
Darken Highlights	&#206;ntunecarea Luminilor
Deep Shadows	Ad&#226;ncimea Umbrelor
Color Correction	Corecteaz&#259; Culoarea
Contrast Correction	Corecteaz&#259; Contrastul
Parameter DB:	Parametrul DB:
Save to	Salveaz&#259; ca
Remove from	Elimin&#259; din
Rename:	Redenume&#351;te:
No file or folder name was provided as command line parameter!	Nici un nume de fi&#351;ier sau director nu a fost furnizat ca parametru al liniei de comand&#259;!
To use JPEGView, associate JPG, JPEG and BMP files with JPEGView.	Folose&#351;te JPEGView pentru a asocia fi&#351;iere de tip JPG, JPEG &#351;i BMP.
Press ESC to exit...	Apasa ESC pentru a ie&#351;i...
The file '%s' could not be read!	Fi&#351;ierul '%s' nu poate fi citit!
The file '%s' does not contain a list of file names!	Fi&#351;ierul '%s' nu con&#355;ine o list&#259; de nume de fi&#351;iere!
The directory '%s' does not contain any image files!	Directorul '%s' nu con&#355;ine niciun fi&#351;ier imagine!
Press any key to search the subdirectories for image files.	Apas&#259; orice tast&#259; pentru a c&#259;uta fi&#351;iere imagine &#238;n subdirectoare.
JPEGView Help	JPEGView Ajutor
Current image	Imaginea curent&#259;
Close help text display / Close JPEGView	&#206;nchide afi&#351;area textului ajut&#259;tor / &#206;nchide JPEGView
Show/hide this help text	Afi&#351;eaz&#259; / Ascunde textul ajut&#259;tor
Show/hide picture information (EXIF data)	Afi&#351;eaz&#259; / Ascunde informa&#355;iile fotografiei(Datele EXIF)
Show/hide file name	Afi&#351;eaz&#259; / Ascunde numele fi&#351;ierului
Enable/disable high quality resampling	Activeaz&#259; / Dezactiveaz&#259; calitatea mare a ree&#351;antion&#259;rii
Enable/disable keeping of geometry related (zoom/pan/rotation)	Activeaz&#259; / Dezactiveaz&#259; p&#259;strarea propor&#355;iei geometrice (m&#259;rire/mi&#351;care/rotire)
and image processing (brightness/contrast/sharpen) parameters between images	Proceseaz&#259; parametrii imaginilor(luminozitate/contrast/claritate).
Enable/disable automatic contrast correction (histogram equalization)	Activeaz&#259; / Dezactiveaz&#259; corec&#355;ia automat&#259; a contrastului (egalizarea histogramei)
Apply auto contrast correction using only visible section of image	Aplic&#259; autocorec&#355;ia contrastului folosind numai sec&#355;iunile vizibile ale imaginii
Enable/disable automatic density correction (local brightness correction)	Activeaz&#259; / Dezactiveaz&#259; corec&#355;ia automat&#259; a densit&#259;&#355;ii (corec&#355;ia local&#259; a luminozit&#259;&#355;ii)
Increase/decrease lightening of shadows (LDC must be on)	M&#259;re&#351;te / Mic&#351;oreaz&#259; luminozitatea umbrelor (LDC trebuie activat)
Increase/decrease darkening of highlights (LDC must be on)	M&#259;re&#351;te / Mic&#351;oreaz&#259; &#238;ntunericul luminiilor (LDC trebuie activat)
Loop through files in current folder	Reia redarea fi&#351;ierelor din directoru
Loop through files in current directory and all subfolders	Reia redarea fi&#351;ierelor din directorul curent &#351;i toate subdirectoarele
Loop through files in current directory and all sibling folders (folders on same level)	Reia redarea fi&#351;ierelor din directorul curent &#351;i toate directoarele frate (directorele de pe acela&#351;i nivel)
Maximize/restore to/from virtual desktop (only for multi-monitor systems)	Maximizeaz&#259; / reafi&#351;eaz&#259; / de la desktop-ul virtual (numai pentru sistemele multi-monitor)
Copy screen to clipboard/ Copy processed full size image to clipboard	Copiaz&#259; imaginea de pe ecran &#238;n clipboard / Copiaz&#259; imaginea procesat&#259; cu m&#259;rime original&#259; &#238;n clipboard
Open new image or slideshow file	Deschide o nou&#259; imagine ori prezentarea de imagini
Save processed image to JPEG file (original size)	Salveaz&#259; imaginea procesat&#259; ca fi&#351;ier JPEG (&#238;n m&#259;rime original&#259;)
Save (%s)/ delete (%s) image processing parameters in/from parameter DB	Salveaz&#259; / &#350;terge parametrii imaginii procesate &#238;n / de la parametrul DB
Sort images by creation date, resp. modification date, resp. file name	Sorteaz&#259; imaginile dup&#259; data de creare, dup&#259; data modific&#259;rii, dup&#259; nume
Goto previous image	Imaginea anterioar&#259;
Goto next image	Imaginea urm&#259;toare
PgUp or Left	Tasta "S&#259;geat&#259; st&#226;nga"
PgDn or Right	Tasta "S&#259;geat&#259; dreapta"
Goto first/last image of current folder (using sort order as defined)	Mergi la prima/ultima imagine a directorului (folosind sortarea predefinit&#259;)
Increase/decrease brightness	M&#259;re&#351;te / Mic&#351;oreaz&#259; Luminozitatea
Increase/decrease contrast	M&#259;re&#351;te / Mic&#351;oreaz&#259; Contrastul
Increase/decrease sharpness	M&#259;re&#351;te / Mic&#351;oreaz&#259; Claritatea
Increase/decrease auto color cast correction amount	M&#259;re&#351;te / Mic&#351;oreaz&#259; m&#259;rimea autocorec&#355;iei nuan&#355;ei de culoare
Increase/decrease auto contrast correction amount	M&#259;re&#351;te / Mic&#351;oreaz&#259; m&#259;rimea autocorec&#355;iei contrastului
Enable/disable landscape picture enhancement mode	Activeaz&#259; / Dezactiveaz&#259; vizualizarea panoramic&#259;, modul intensificat
Slide show with timeout of n seconds (ESC to stop)	Prezentare de imagini cu rulare la "n" secunde (apas&#259; ESC pentru "Stop")
Set timeout to n/10 sec, respectively n/100 sec (Ctrl+Shift)	Seteaz&#259; timpul de rulare la 'n/10' sec (Ctrl+Shift)
Rotate image and fit to screen	Rote&#351;te imaginea &#351;i o &#238;ncadreaz&#259; pe ecran
Fit image to screen	&#206;ncadreaz&#259; imaginea pe ecran
Zoom 1:1 (100%)	M&#259;rime 1:1 (100%)
Zoom in (%s)/Zoom out (%s)	M&#259;re&#351;te (%s)/ Mic&#351;oreaz&#259; (%s) imaginea
Zoom in/out image	M&#259;re&#351;te / Mic&#351;oreaz&#259; imaginea
Pan image	Mi&#351;carea imaginii
Crop image	Taie imaginea
Next image	Imaginea urm&#259;toare
Previous image	Imaginea anterioar&#259;
up/down	sus/jos
Mouse wheel	Roti&#355;a mouse-ului
Left mouse & drag	St&#226;nga mouse &#351;i trage
Ctrl + Left mouse	Ctrl + Butonul st&#226;ng al mouse-ului
Forward mouse button	'Forward' la mouse
Back mouse button	'Back' la mouse
Delete current file on disk permanently	&#350;terge fi&#351;ierul curent permanent de pe harddisk! 
Rotate current file on disk lossless by 90 deg (W/H must be multiple of 16)	Rote&#351;te fi&#351;ierul curent pe harddisk 90gr. (spre dreapta) (W/H trebuie s&#259; fie multiplu de 16)
Rotate current file on disk lossless by 270 deg (W/H must be multiple of 16)	Rote&#351;te fi&#351;ierul curent pe harddisk -90gr. (spre st&#226;nga) (W/H trebuie s&#259; fie multiplu de 16)
The file is read-only!	Fi&#351;ierul este read-only (se poate doar citit nu &#351;i modifica)!
Can't rename file!	Fi&#351;ierul nu poate fi redenumit!
New name contains backslash character!	Noul nume con&#355;ine caracterul backslash (\)!
Renaming file failed!	Redenume&#351;te fi&#351;ierul e&#351;uat!
Reason:	Cauza: 
on	Pornit
off	Oprit
Do you really want to save the following parameters as default to the INI file	Sunte&#355;i sigur c&#259; dori&#355;i s&#259; salva&#355;i urm&#259;torii parametrii ca de baz&#259; ai fi&#351;ierului INI
Auto contrast and color correction:	Autocorec&#355;ie de contrast &#351;i culoare: 
Local density correction:	Densitatea local&#259; de corec&#355;ie: 
Order files by:	Ordoneaz&#259; fi&#351;ierele dup&#259;: 
Creation date/time	Data producerii / timpul
Last modification	Ultima modificare
File name	Numele fi&#351;ierului
These values will override the values from the INI file located in the program folder of JPEGView!	Aceste valori vor fi trecute peste valorile din fi&#351;ierul INI aflat &#238;n directorul programului JPEGView!
Confirm save default parameters	Confirma&#355;i salvarea parametrilor ini&#355;iali
Images	Imaginile
All Files	Toate Fi&#351;ierele
Parameter DB file '%s' could not be opened!	Fi&#351;ierul cu Parametrii DB '%s' nu poate fi deschis!
Parameter DB file '%s' is not valid (invalid header)!	Fi&#351;ierul cu Parametrii DB '%s' este invalid (antet invalid)!
Cannot write to parameter DB file '%s'!	Nu poate fi scris fi&#351;ierul cu Parametrii Db '%s'!
Cannot read from parameter DB file '%s'!	Nu poate fi citit fi&#351;ierul cu Parametrii DB '%s'!
Cannot read parameter DB file '%s' because it is too large!	Nu poate fi citit fi&#351;ierul cu Parametrii DB '%s' pentru c&#259; este prea mare!
The parameter DB file '%s' has been created by a newer version of JPEGView!	Fi&#351;ierul cu Parametrii DB '%s' a fost creat de o nou&#259; versiune JPEGView!
The old parameter DB file '%s' could not be renamed during conversion to new format!	Vechiul fi&#351;ier cu Parametrii DB '%s' nu poate fi redenumit &#238;n timpul conversiei la noul format!
Parameter DB error	Eroare de Parametru DB
Error saving file	Eroare de salvare a fi&#351;ierului
Error writing file to disk!	Eroare de scriere a fi&#351;ierului pe harddisk!
Confirm	Confirm&#259;
Do you really want to permanently delete the file %filename%?	Sigur dori&#355;i &#351;tergerea permanent&#259; a fi&#351;ierului %filename%?
Rotate the following file lossless by 90 deg?\n%filename%	Rote&#351;te fi&#351;ier cu 90gr.?\n%filename%
Rotate the following file lossless by 270 deg?\n%filename%	Rote&#351;te fi&#351;ier cu 270gr.?\n%filename%
Open image...	Deschide imaginea...
Save processed image...	Salveaz&#259; imaginea procesat&#259;...
Reload image	Re&#238;ncarc&#259; imaginea
Copy to clipboard	Copiaz&#259; &#238;n Clipboard
Copy original size image	Copiaz&#259; imaginea cu m&#259;rime original&#259;
Paste from clipboard	Lipe&#351;te din Clipboard
Batch rename/copy...	Redenumire multipl&#259; / copiere...
Show picture info (EXIF)	Afi&#351;eaz&#259; informa&#355;iile fotografiei (EXIF)
Show filename	Afi&#351;eaz&#259; numele fi&#351;ierului
Navigation	Navigare
Loop folder	Reia directorul
Loop recursively	Bucl&#259; recursiv&#259;
Loop siblings	Bucl&#259; pe nivel
Display order	Afi&#351;eaz&#259; (ordinea de afi&#351;are) dup&#259; 
Modification date	Data modific&#259;rii
Creation date	Data producerii
Play folder as slideshow/movie	Ruleaz&#259; fi&#351;ierele directorului ca prezentare / film
Slideshow	Prezentare
Movie	Film
Waiting time	dup&#259; fiecare
Stop slide show/movie	Opre&#351;te prezentarea / filmul
Rotate +90	Rote&#351;te cu +90gr. (la dreapta)
Rotate -90	Rote&#351;te cu -90gr. (la st&#226;nga)
Rotate 180	Rote&#351;te cu 180gr.
Auto correction	Autocorectare
Local density correction	Corecteaz&#259; densitatea local&#259;
Keep parameters	P&#259;strez&#259; Parametrii
Set current parameters as default values...	Salveaz&#259; Parametrii &#238;n INI...
Save parameters to DB	Salveaz&#259; set&#259;rile &#238;n Parametrii DB
Clear parameters from DB	&#350;terge set&#259;rile salvate &#238;n Parametrii DB
Zoom	M&#259;re&#351;te
Fit to screen	&#206;ncadreaz&#259; imaginea &#238;n ecran
Fill with crop	Adapteaz&#259; imaginea la l&#259;&#355;imea ecranului
Span all screens	Deschide toate ecranele
Auto zoom mode	Modul autom&#259;rire
Fit to screen (no zoom)	&#206;ncadreaz&#259; &#238;n ecran(f&#259;r&#259; m&#259;rire)
Fill with crop (no zoom)	Umplere ecran (f&#259;r&#259; m&#259;rire)
Exit	Ie&#351;ire
Cyan-Red	Verde-Alb&#259;strui - Ro&#351;u
Magenta-Green	Roz - Verde
Yellow-Blue	Galben - Albastru
C - R	C - R
M - G	M - G
Y - B	Y - B
Batch rename/copy of files	Redenumire multipla / copierea fisierelor
Batch rename/copy of files	Redenumire multipla / copierea fisierelor
Image files in folder	Fisierele imagine din directorul
Placeholders:	Substituenti:
Number (consecutively numbered)	Numar (numerotare consecutiva)
Number with N digits	Numarul pe 'N' digiti
Extracted number from original file name	Numarul extras din numele original al fisierului
Original file name (with extension)	Numele original al fisierului (cu extensie)
Original file name (without extension)	Numele original al fisierului (fara extensie)
Original file extension	Extensia originala a fisierului
'My Pictures' folder	Directorul 'My Pictures (Fotografiile Mele)'
Day / Month / Year (as numbers)	Ziua / Luna / Anul (ca numar)
Year short form (2 digits)	Anul, forma scurta (2 digiti)
Month / Short form (text)	Luna / Forma scurta (text)
Target folders that are not yet existing are created as needed.	Directoarele tinta care nu sunt inca existente sunt create dupa cum este necesar.
Date placeholders use the modification date of the image.	Utilizati substituentii de date de mai sus, pentru a modifica datele imaginii.
Rename/copy images to:	Redenumeste/copiaza imaginea ca:
Rename	Redenumeste
Preview	Previzualizare
Save as template	Salveaza ca sablon
Close	Inchide
Old name	Nume vechi
Date	Data
New name (>> : file gets copied)	Nume nou (>>: fisierul este copiat)
Select all	Selecteaza toate
Select none	Deselecteaza
The file '%s' could not be %s.	Fisierul '%s' nu poate fi %s.
copied	copiat
renamed	redenumit
Continue rename/copy?	Continua redenumirea / copierea?
Error during rename/copy	Eroare de redenumire
%d file(s) renamed, %d file(s) copied, %d folder(s) created	%d fisier(e) redenumit(e), %d fisier(e) copiat(e), %d director(e) creat(e)
Crop Selection	Taie selec&#355;ia
Copy Selection to Clipboard	Copiaz&#259; selec&#355;ia &#238;n Clipboard
Zoom to Selection	M&#259;re&#351;te selec&#355;ia
Pasting image from clipboard failed!	Lipirea imaginii de la Clipboard nu a reu&#351;it!
Image width:	L&#259;&#355;imea imaginii:
Image height:	&#206;n&#259;l&#355;imea imaginii:
Acquisition date:	Data fotografierii:
Camera model:	Modelul aparatului foto:
Exposure time (s):	Timpul de expunere (s):
Exposure bias (EV):	Polarizarea expunerii (EV):
Flash fired:	Bli&#355;:
Focal length (mm):	Distan&#355;a focal&#259; (mm):
F-Number:	Num&#259;rul F:
ISO Speed:	Viteza ISO:
Modification date:	Data modific&#259;ri:
yes	Da
no	Nu
Show navigation panel	Afi&#351;eaz&#259; panoul de navigare
Show/hide navigation panel	Afi&#351;eaz&#259; / Ascunde Panoul de navigare
About JPEGView...	Despre JPEGView...
SIMD mode used:	Modul folosit SIMD:
Number of CPU cores used:	Numarul de nuclee de procesor utilizate:
Licensed under the GNU general public license (GPL), see readme file for details:	Licen&#355;a sub GNU,s licen&#355;&#259; public&#259; general&#259; (GPL), vezi fi&#351;ierul "readme" pentru detalii:
Project home page:	Pagina de start a proiectului:
Show first image in folder	Afi&#351;eaz&#259; prima imagine din director
Show previous image	Afi&#351;eaz&#259; imaginea anterioar&#259;
Show next image	Afi&#351;eaz&#259; imaginea urm&#259;toare
Show last image in folder	Afi&#351;eaz&#259; ultima imagine din director
Rotate image 90 deg clockwise	Rote&#351;te imaginea cu 90 de grade spre dreapta
Rotate image 90 deg counter-clockwise	Rote&#351;te imaginea cu 90 de grade spre st&#226;nga
Landscape picture enhancement mode	Imagine panoramic&#259;, modul intensificat
Display image (EXIF) information	Afi&#351;eaz&#259; informa&#355;iile imaginii (EXIF)
Actual size of image	M&#259;rimea actual&#259; a imaginii
Toggle between screens (only for multi-monitor systems)	Schimb&#259; &#238;ntre ecrane (numai pentru sitemele multi monitor)
Enable/disable full screen mode	Activeaz&#259; / Dezactiveaz&#259; modul Imagine pe tot ecranul
Full screen mode	Modul Imagine pe tot ecranul
Window mode	Modul Fereastr&#259;
Save as (in screen size/resolution)	Salveaz&#259; ca (m&#259;rime a ecranului / rezolu&#355;iei)
Save processed image to JPEG file (screen size)	Salveaz&#259; imaginea procesat&#259; ca fi&#351;ier JPEG (m&#259;rimea ecranului)
Settings/Admin	Set&#259;ri/Administrator
Edit global settings...	Editeaz&#259; set&#259;rile globale...
Edit user settings...	Editeaz&#259; set&#259;rile utilizatorului...
Backup parameter DB...	Salveaz&#259; Parametrii DB...
Restore parameter DB...	&#206;ncarc&#259; Parametrii DB...
No user INI file exits yet. Create user INI file from INI file template?	Nu exist&#259; &#238;nc&#259; fi&#351;ier INI al utilizatorului
Copying parameter DB to file '%s' failed. Reason: %s	Copierea Parametrilor DB &#238;n fi&#351;ierul '%s' nu a reu&#351;it.
Select parameter DB to restore	Selecteaz&#259; Parametrii DB pentru refacere
Conflicting entries in Param DB	Conflict ap&#259;rut &#238;n Parametrii DB
The imported param DB contains entries already present in active param DB.	Parametrii DB importa&#355;i con&#355;in intr&#259;ri deja existente &#238;n Parametrii DB activi.
Shall existing entries be preserved (Yes) or be overriden by the imported entries (No)?	&#206;nscrierile existente s&#259; fie conservate (Da) sau s&#259; fie suprascrise de intr&#259;rile importate (Nu)?
Select file to display in 'File Open' dialog	Selecteaz&#259; fizierul pentru a vizualiza &#238;n fereastra de dialog 'Deschide Fi&#351;ier'
Crop Mode	Modul de t&#259;iere
Free	Liber
Fixed size...	M&#259;rime fix&#259;
Set Fixed Crop Size	Seteaz&#259; m&#259;rime fix&#259; de t&#259;iere
Width	L&#259;&#355;ime
Height	&#206;n&#259;l&#355;ime
Pixels	Pixeli
Screen Pixels	Pixelii ecranului
Image Pixels	Pixelii imaginii
Set modification date	Seteaz&#259; data modific&#259;rii
to current date	la data curent&#259;
to EXIF date	la data din informa&#355;iile EXIF
Mark image for toggling. Use %s to toggle between marked and current image	Marcheaz&#259; imaginea pentru r&#259;sturnare. Folosi&#355;i %s pentru a comuta &#238;ntre imagini
Saturation	Satura&#355;ie
Unsharp mask...	Masc&#259; de claritate...
Apply Unsharp Mask	Aplic&#259; masca de claritate
Radius	Raza
Amount	M&#259;rimea
Threshold	Pragul
Apply	Aplic&#259;
Cancel	&#206;nchide
Keep processing parameters between images	P&#259;streaz&#259; parametri de procesare &#238;ntre imagini
Show histogram	Arat&#259; histograma
Hide histogram	Ascunde histograma
Crop Selection Lossless...	T&#259;ia&#539;i selec&#539;ia f&#259;r&#259; pierderi...
Save cropped image	Salva&#539;i imaginea t&#259;iat&#259;
Rotate image by user-defined angle	Roti&#539;i imaginea cu unghiul definit de utilizator
Rotate Image	Roti&#539;i imaginea
Show grid lines	Afi&#537;eaz&#259; grila de linii
Auto crop rotated image (avoids black border)	T&#259;ia&#539;i automat imaginea rotit&#259; (Evita&#539;i bordura neagr&#259;)
Align image to horizontal or vertical line	Alinia&#539;i imaginea la liniile orizontale sau verticale
Use the mouse to draw a line that shall be horizontal or vertical.	Folosi&#539;i mouse-ul pentru a desena o linie orizontal&#259; sau vertical&#259;.
Rotate the image by dragging with the mouse.	Roti&#539;i imaginea prin tragerea cu mouse-ul.
The operation failed because not enough memory is available!	Opera&#539;iunea a e&#537;uat datorit&#259; faptului c&#259; nu este suficient&#259; memorie disponibil&#259;!
to EXIF date (all files in folder)	la datele EXIF (toate fi&#537;ierele din folder)
Number of JPEG files in folder: %d	Num&#259;rul de fi&#537;iere JPEG din folder:
EXIF date successfully set on %d images, failed on %d images	Datele EXIF setate cu succes la %d imagini, eroare la %d imagini
Reason: Not enough memory available	Motivul: Nu este suficient&#259; memorie disponibil&#259;
Transform image	Rotire - oglindire imagine
Rotate...	Rotire...
Mirror horizontally	Oglindire pe orizontal&#259;
Mirror vertically	Oglindire pe vertical&#259;
Random	Aleatoriu
Zoom mode (drag mouse to zoom)	M&#259;rire (trage&#355;i mouse-ul pentru a m&#259;ri)
Correct converging lines (perspective correction)	Corecteaz&#259; liniile convergente (corecteaz&#259; perspectiva)
Perspective Correction	Corec&#355;ia Perspectievei
Perspective correction...	Corec&#355;ia perspectivei...
Auto crop corrected image (avoids black border)	Auto-t&#259;ierea imaginii corectate (anularea marginilor negre)
Click and drag the mouse vertically to correct image tilt.	Clic &#351;i trage mouse-ul vertical pentru a corecta imaginile &#238;nclinate.
Drag at the left or right border for asymmetric correction.	Trage la st&#226;nga sau la dreapta bordura pentru corec&#355;ie asimetric&#259;.
Fit window to image	Ajusteaz&#259; fereastra la m&#259;rimea imaginii
Keep aspect ratio on crop	P&#259;streaz&#259; propor&#355;ia imaginii la decupare
Lossless JPEG transformations	Transform&#259;ri JPEG f&#259;r&#259; pierderi
Performing the lossless transformation failed!	Transformarea f&#259;r&#259; pierderi a e&#537;uat!
Image width and height must be dividable by the JPEG block size (8 or 16) for lossless transformations!	L&#259;&#539;imea &#537;i &#238;n&#259;l&#539;imea imaginii trebuie s&#259; fie divizibil&#259; cu blocul de m&#259;rime JPEG (8 sau 16) pentru transform&#259;ri f&#259;r&#259; pierderi!
Reading the JPEG file from disk failed	Citirea fi&#537;ierului JPEG de pe disc a e&#537;uat!
Writing the resulting JPEG file to disk failed	Scrierea rezultatului fi&#537;ierului JPEG pe disc a e&#537;uat! 
Performing the transformation failed	Efectuarea transform&#259;rii a e&#537;uat!
The transformation can be applied if the image is trimmed to the next matching size but this will remove some border pixels.	Transformarea poate fi aplicat&#259; doar dac&#259; imaginea este t&#259;iat&#259; la dimensiunea potrivit&#259; dar acet lucru va t&#259;ia pixeli din marginile imaginii. 
Trim the image and apply transformation? Trimming cannot be undone!	Decupeaz&#259; imaginea &#537;i aplic&#259; transformarea? Decuparea nu poate fi f&#259;cut&#259;!
Note: Set the key 'TrimWithoutPromptLosslessJPEG=true' in the INI file to always trim without showing this message.	Not&#259;: Setarea parametrului 'TrimWithoutPromptLosslessJPEG=true' 'DecupareJPEGF&#259;r&#259;PiederiF&#259;r&#259;Aten&#539;ionare=adev&#259;rat' in fi&#537;ierul INI tot timpul va decupa imaginea f&#259;r&#259; s&#259; arate acest mesaj. 

</file>

<file path=JPEGViewPortable/App/JPEGView/strings_ru.txt>&#65279;// &#1069;&#1090;&#1086;&#1090; &#1092;&#1072;&#1081;&#1083; &#1076;&#1086;&#1083;&#1078;&#1077;&#1085; &#1080;&#1084;&#1077;&#1090;&#1100; &#1082;&#1086;&#1076;&#1080;&#1088;&#1086;&#1074;&#1082;&#1091; UTF-8 (&#1076;&#1083;&#1103; &#1088;&#1077;&#1076;&#1072;&#1082;&#1090;&#1080;&#1088;&#1086;&#1074;&#1072;&#1085;&#1080;&#1103; &#1087;&#1086;&#1076;&#1086;&#1081;&#1076;&#1105;&#1090;, &#1085;&#1072;&#1087;&#1088;&#1080;&#1084;&#1077;&#1088;, &#1041;&#1083;&#1086;&#1082;&#1085;&#1086;&#1090; Windows)
// &#1048;&#1084;&#1103; &#1092;&#1072;&#1081;&#1083;&#1072; &#1076;&#1086;&#1083;&#1078;&#1085;&#1086; &#1080;&#1084;&#1077;&#1090;&#1100; &#1074;&#1080;&#1076; 'strings_%languagecode%.txt' (&#1075;&#1076;&#1077; %languagecode% &#8211; &#1082;&#1086;&#1076; &#1103;&#1079;&#1099;&#1082;&#1072; &#1089;&#1086;&#1075;&#1083;&#1072;&#1089;&#1085;&#1086; ISO 639, &#1087;&#1088;&#1080;&#1084;&#1077;&#1088;: 'fr' &#8211;  &#1092;&#1088;&#1072;&#1085;&#1094;&#1091;&#1079;&#1089;&#1082;&#1080;&#1081;)
// &#1060;&#1086;&#1088;&#1084;&#1072;&#1090;: &#1040;&#1085;&#1075;&#1083;&#1080;&#1081;&#1089;&#1082;&#1072;&#1103; &#1089;&#1090;&#1088;&#1086;&#1082;&#1072;<tab>&#1055;&#1077;&#1088;&#1077;&#1074;&#1077;&#1076;&#1105;&#1085;&#1085;&#1072;&#1103; &#1089;&#1090;&#1088;&#1086;&#1082;&#1072;<cr/lf>
//Language=Russian
//TranslatorName=Dmitry Yerokhin
//Contact=erodim@mail.ru
//TranslatorURL=none
//LastUpdated=Jan 8, 2018
//
Contrast	&#1050;&#1086;&#1085;&#1090;&#1088;&#1072;&#1089;&#1090;&#1085;&#1086;&#1089;&#1090;&#1100;
Brightness	&#1071;&#1088;&#1082;&#1086;&#1089;&#1090;&#1100;
Sharpen	&#1056;&#1077;&#1079;&#1082;&#1086;&#1089;&#1090;&#1100;
Lighten Shadows	&#1042;&#1099;&#1089;&#1074;&#1077;&#1090;&#1083;&#1080;&#1090;&#1100; &#1090;&#1077;&#1085;&#1080;
Darken Highlights	&#1055;&#1088;&#1080;&#1090;&#1077;&#1084;&#1085;&#1080;&#1090;&#1100; &#1089;&#1074;&#1077;&#1090;&#1072;
Deep Shadows	&#1043;&#1083;&#1091;&#1073;&#1086;&#1082;&#1080;&#1077; &#1090;&#1077;&#1085;&#1080;
Color Correction	&#1050;&#1086;&#1088;&#1088;&#1077;&#1082;&#1094;&#1080;&#1103; &#1094;&#1074;&#1077;&#1090;&#1072;
Contrast Correction	&#1050;&#1086;&#1088;&#1088;&#1077;&#1082;&#1094;&#1080;&#1103; &#1082;&#1086;&#1085;&#1090;&#1088;&#1072;&#1089;&#1090;&#1085;&#1086;&#1089;&#1090;&#1080;
Parameter DB:	&#1055;&#1072;&#1088;&#1072;&#1084;&#1077;&#1090;&#1088;&#1099;:
Save to	&#1057;&#1086;&#1093;&#1088;&#1072;&#1085;&#1080;&#1090;&#1100; &#1074; &#1041;&#1044;
Remove from	&#1059;&#1076;&#1072;&#1083;&#1080;&#1090;&#1100; &#1080;&#1079; &#1041;&#1044;
Rename:	&#1055;&#1077;&#1088;&#1077;&#1080;&#1084;&#1077;&#1085;&#1086;&#1074;&#1072;&#1090;&#1100;:
No file or folder name was provided as command line parameter!	&#1053;&#1077; &#1091;&#1082;&#1072;&#1079;&#1072;&#1085;&#1086; &#1080;&#1084;&#1103; &#1092;&#1072;&#1081;&#1083;&#1072; &#1080;&#1083;&#1080; &#1087;&#1072;&#1087;&#1082;&#1080; &#1074; &#1082;&#1086;&#1084;&#1072;&#1085;&#1076;&#1085;&#1086;&#1081; &#1089;&#1090;&#1088;&#1086;&#1082;&#1077;
To use JPEGView, associate JPG, JPEG and BMP files with JPEGView.	&#1044;&#1083;&#1103; &#1091;&#1076;&#1086;&#1073;&#1089;&#1090;&#1074;&#1072; &#1072;&#1089;&#1089;&#1086;&#1094;&#1080;&#1080;&#1088;&#1091;&#1081;&#1090;&#1077; &#1092;&#1072;&#1081;&#1083;&#1099; JPG, JPEG &#1080; BMP &#1089; JPEGView.
Press ESC to exit...	ESC &#8212; &#1074;&#1099;&#1093;&#1086;&#1076;
The file '%s' could not be read!	&#1053;&#1077;&#1074;&#1086;&#1079;&#1084;&#1086;&#1078;&#1085;&#1086; &#1087;&#1088;&#1086;&#1095;&#1080;&#1090;&#1072;&#1090;&#1100; &#1092;&#1072;&#1081;&#1083; '%s'.
The file '%s' does not contain a list of file names!	&#1042; &#1092;&#1072;&#1081;&#1083;&#1077; '%s' &#1085;&#1077;&#1090; &#1089;&#1087;&#1080;&#1089;&#1082;&#1072; &#1080;&#1084;&#1105;&#1085; &#1092;&#1072;&#1081;&#1083;&#1086;&#1074;.
The directory '%s' does not contain any image files!	&#1042; &#1087;&#1072;&#1087;&#1082;&#1077; '%s' &#1085;&#1077;&#1090; &#1087;&#1086;&#1076;&#1076;&#1077;&#1088;&#1078;&#1080;&#1074;&#1072;&#1077;&#1084;&#1099;&#1093; &#1075;&#1088;&#1072;&#1092;&#1080;&#1095;&#1077;&#1089;&#1082;&#1080;&#1093; &#1092;&#1072;&#1081;&#1083;&#1086;&#1074;.
Press any key to search the subdirectories for image files.	&#1053;&#1072;&#1078;&#1084;&#1080;&#1090;&#1077; &#1083;&#1102;&#1073;&#1091;&#1102; &#1082;&#1083;&#1072;&#1074;&#1080;&#1096;&#1091; &#1076;&#1083;&#1103; &#1087;&#1086;&#1080;&#1089;&#1082;&#1072; &#1075;&#1088;&#1072;&#1092;&#1080;&#1095;&#1077;&#1089;&#1082;&#1080;&#1093; &#1092;&#1072;&#1081;&#1083;&#1086;&#1074; &#1074;&#1086; &#1074;&#1083;&#1086;&#1078;&#1077;&#1085;&#1085;&#1099;&#1093; &#1087;&#1072;&#1087;&#1082;&#1072;&#1093;.
JPEGView Help	&#1057;&#1087;&#1088;&#1072;&#1074;&#1082;&#1072; JPEGView
Current image	&#1058;&#1077;&#1082;&#1091;&#1097;&#1077;&#1077; &#1080;&#1079;&#1086;&#1073;&#1088;&#1072;&#1078;&#1077;&#1085;&#1080;&#1077;
Close help text display / Close JPEGView	&#1047;&#1072;&#1082;&#1088;&#1099;&#1090;&#1100; &#1089;&#1087;&#1088;&#1072;&#1074;&#1082;&#1091;/JPEGView
Show/hide this help text	&#1055;&#1086;&#1082;&#1072;&#1079;&#1072;&#1090;&#1100;/&#1089;&#1082;&#1088;&#1099;&#1090;&#1100; &#1101;&#1090;&#1086;&#1090; &#1090;&#1077;&#1082;&#1089;&#1090; &#1089;&#1087;&#1088;&#1072;&#1074;&#1082;&#1080;
Show/hide picture information (EXIF data)	&#1055;&#1086;&#1082;&#1072;&#1079;&#1072;&#1090;&#1100;/&#1089;&#1082;&#1088;&#1099;&#1090;&#1100; &#1089;&#1074;&#1077;&#1076;&#1077;&#1085;&#1080;&#1103; &#1086;&#1073; &#1080;&#1079;&#1086;&#1073;&#1088;&#1072;&#1078;&#1077;&#1085;&#1080;&#1080; (EXIF)
Show/hide file name	&#1055;&#1086;&#1082;&#1072;&#1079;&#1072;&#1090;&#1100;/&#1089;&#1082;&#1088;&#1099;&#1090;&#1100; &#1080;&#1084;&#1103; &#1092;&#1072;&#1081;&#1083;&#1072;
Enable/disable high quality resampling	&#1042;&#1082;&#1083;./&#1074;&#1099;&#1082;&#1083;. &#1091;&#1083;&#1091;&#1095;&#1096;&#1077;&#1085;&#1085;&#1086;&#1077; &#1089;&#1075;&#1083;&#1072;&#1078;&#1080;&#1074;&#1072;&#1085;&#1080;&#1077;
Enable/disable keeping of geometry related (zoom/pan/rotation)	&#1042;&#1082;&#1083;./&#1074;&#1099;&#1082;&#1083;. &#1089;&#1086;&#1093;&#1088;&#1072;&#1085;&#1077;&#1085;&#1080;&#1077; &#1075;&#1077;&#1086;&#1084;&#1077;&#1090;&#1088;&#1080;&#1080; (&#1084;&#1072;&#1089;&#1096;&#1090;&#1072;&#1073;/&#1087;&#1072;&#1085;&#1086;&#1088;&#1072;&#1084;&#1080;&#1088;&#1086;&#1074;&#1072;&#1085;&#1080;&#1077;/&#1087;&#1086;&#1074;&#1086;&#1088;&#1086;&#1090;)
and image processing (brightness/contrast/sharpen) parameters between images	&#1080; &#1086;&#1073;&#1088;&#1072;&#1073;&#1086;&#1090;&#1082;&#1091; (&#1103;&#1088;&#1082;&#1086;&#1089;&#1090;&#1100;/&#1082;&#1086;&#1085;&#1090;&#1088;&#1072;&#1089;&#1090;&#1085;&#1086;&#1089;&#1090;&#1100;/&#1088;&#1077;&#1079;&#1082;&#1086;&#1089;&#1090;&#1100;) &#1084;&#1077;&#1078;&#1076;&#1091; &#1080;&#1079;&#1086;&#1073;&#1088;&#1072;&#1078;&#1077;&#1085;&#1080;&#1103;&#1084;&#1080;
Enable/disable automatic contrast correction (histogram equalization)	&#1042;&#1082;&#1083;./&#1074;&#1099;&#1082;&#1083;. &#1072;&#1074;&#1090;&#1086;&#1082;&#1086;&#1088;&#1088;&#1077;&#1082;&#1094;&#1080;&#1102; &#1082;&#1086;&#1085;&#1090;&#1088;&#1072;&#1089;&#1090;&#1085;&#1086;&#1089;&#1090;&#1080; (&#1087;&#1086;&#1076;&#1089;&#1090;&#1088;&#1086;&#1081;&#1082;&#1091; &#1075;&#1080;&#1089;&#1090;&#1086;&#1075;&#1088;&#1072;&#1084;&#1084;&#1099;)
Apply auto contrast correction using only visible section of image	&#1042;&#1082;&#1083;./&#1074;&#1099;&#1082;&#1083;. &#1072;&#1074;&#1090;&#1086;&#1082;&#1086;&#1088;&#1088;&#1077;&#1082;&#1094;&#1080;&#1102; &#1082;&#1086;&#1085;&#1090;&#1088;&#1072;&#1089;&#1090;&#1085;&#1086;&#1089;&#1090;&#1080; &#1090;&#1086;&#1083;&#1100;&#1082;&#1086; &#1074;&#1080;&#1076;&#1080;&#1084;&#1086;&#1081; &#1086;&#1073;&#1083;&#1072;&#1089;&#1090;&#1080;
Enable/disable automatic density correction (local brightness correction)	&#1042;&#1082;&#1083;./&#1074;&#1099;&#1082;&#1083;. &#1083;&#1086;&#1082;&#1072;&#1083;&#1100;&#1085;&#1091;&#1102; &#1072;&#1074;&#1090;&#1086;&#1087;&#1086;&#1076;&#1089;&#1090;&#1088;&#1086;&#1081;&#1082;&#1091; &#1103;&#1088;&#1082;&#1086;&#1089;&#1090;&#1080; (&#1051;&#1055;&#1071;)
Increase/decrease lightening of shadows (LDC must be on)	&#1059;&#1089;&#1080;&#1083;&#1080;&#1090;&#1100;/&#1086;&#1089;&#1083;&#1072;&#1073;&#1080;&#1090;&#1100; &#1074;&#1099;&#1089;&#1074;&#1077;&#1090;&#1083;&#1077;&#1085;&#1080;&#1077; &#1090;&#1077;&#1085;&#1077;&#1081; (&#1085;&#1091;&#1078;&#1085;&#1086; &#1074;&#1082;&#1083;&#1102;&#1095;&#1080;&#1090;&#1100; &#1051;&#1055;&#1071;)
Increase/decrease darkening of highlights (LDC must be on)	&#1059;&#1089;&#1080;&#1083;&#1080;&#1090;&#1100;/&#1086;&#1089;&#1083;&#1072;&#1073;&#1080;&#1090;&#1100; &#1087;&#1088;&#1080;&#1090;&#1077;&#1084;&#1085;&#1077;&#1085;&#1080;&#1077; &#1089;&#1074;&#1077;&#1090;&#1086;&#1074; (&#1085;&#1091;&#1078;&#1085;&#1086; &#1074;&#1082;&#1083;&#1102;&#1095;&#1080;&#1090;&#1100; &#1051;&#1055;&#1071;)
Loop through files in current folder	&#1062;&#1080;&#1082;&#1083;&#1080;&#1095;&#1085;&#1099;&#1081; &#1087;&#1088;&#1086;&#1089;&#1084;&#1086;&#1090;&#1088; &#1092;&#1072;&#1081;&#1083;&#1086;&#1074; &#1074; &#1090;&#1077;&#1082;&#1091;&#1097;&#1077;&#1081; &#1087;&#1072;&#1087;&#1082;&#1077;
Loop through files in current directory and all subfolders	&#1062;&#1080;&#1082;&#1083;&#1080;&#1095;&#1085;&#1099;&#1081; &#1087;&#1088;&#1086;&#1089;&#1084;&#1086;&#1090;&#1088; &#1092;&#1072;&#1081;&#1083;&#1086;&#1074; &#1074; &#1090;&#1077;&#1082;&#1091;&#1097;&#1077;&#1081; &#1087;&#1072;&#1087;&#1082;&#1077; &#1080; &#1077;&#1105; &#1087;&#1086;&#1076;&#1087;&#1072;&#1087;&#1082;&#1072;&#1093;
Loop through files in current directory and all sibling folders (folders on same level)	&#1062;&#1080;&#1082;&#1083;&#1080;&#1095;&#1085;&#1099;&#1081; &#1087;&#1088;&#1086;&#1089;&#1084;&#1086;&#1090;&#1088; &#1092;&#1072;&#1081;&#1083;&#1086;&#1074; &#1074; &#1090;&#1077;&#1082;&#1091;&#1097;&#1077;&#1081; &#1087;&#1072;&#1087;&#1082;&#1077; &#1080; &#1074;&#1089;&#1077;&#1093; &#1087;&#1072;&#1087;&#1082;&#1072;&#1093; &#1090;&#1086;&#1075;&#1086; &#1078;&#1077; &#1091;&#1088;&#1086;&#1074;&#1085;&#1103;
Maximize/restore to/from virtual desktop (only for multi-monitor systems)	&#1056;&#1072;&#1089;&#1087;&#1072;&#1093;&#1085;&#1091;&#1090;&#1100; &#1085;&#1072; &#1074;&#1080;&#1088;&#1090;&#1091;&#1072;&#1083;&#1100;&#1085;&#1099;&#1081; &#1088;&#1072;&#1073;&#1086;&#1095;&#1080;&#1081; &#1089;&#1090;&#1086;&#1083;/&#1074;&#1077;&#1088;&#1085;&#1091;&#1090;&#1100; (&#1076;&#1083;&#1103; &#1084;&#1091;&#1083;&#1100;&#1090;&#1080;&#1084;&#1086;&#1085;&#1080;&#1090;&#1086;&#1088;&#1085;&#1099;&#1093; &#1089;&#1080;&#1089;&#1090;&#1077;&#1084;)
Copy screen to clipboard/ Copy processed full size image to clipboard	&#1057;&#1082;&#1086;&#1087;&#1080;&#1088;&#1086;&#1074;&#1072;&#1090;&#1100; &#1074; &#1073;&#1091;&#1092;&#1077;&#1088; &#1086;&#1073;&#1084;&#1077;&#1085;&#1072; &#1101;&#1082;&#1088;&#1072;&#1085;/&#1086;&#1073;&#1088;&#1072;&#1073;&#1086;&#1090;&#1072;&#1085;&#1085;&#1086;&#1077; &#1087;&#1086;&#1083;&#1085;&#1086;&#1088;&#1072;&#1079;&#1084;&#1077;&#1088;&#1085;&#1086;&#1077; &#1080;&#1079;&#1086;&#1073;&#1088;&#1072;&#1078;&#1077;&#1085;&#1080;&#1077;
Open new image or slideshow file	&#1054;&#1090;&#1082;&#1088;&#1099;&#1090;&#1100; &#1080;&#1079;&#1086;&#1073;&#1088;&#1072;&#1078;&#1077;&#1085;&#1080;&#1077; &#1080;&#1083;&#1080; &#1092;&#1072;&#1081;&#1083; &#1089;&#1086; &#1089;&#1083;&#1072;&#1081;&#1076;&#1096;&#1086;&#1091;
Save processed image to JPEG file (original size)	&#1057;&#1086;&#1093;&#1088;&#1072;&#1085;&#1080;&#1090;&#1100; &#1086;&#1073;&#1088;&#1072;&#1073;&#1086;&#1090;&#1072;&#1085;&#1085;&#1086;&#1077; &#1080;&#1079;&#1086;&#1073;&#1088;&#1072;&#1078;&#1077;&#1085;&#1080;&#1077; &#1082;&#1072;&#1082; JPEG (&#1089; &#1080;&#1089;&#1093;&#1086;&#1076;&#1085;&#1099;&#1084; &#1088;&#1072;&#1079;&#1084;&#1077;&#1088;&#1086;&#1084;)
Save (%s)/ delete (%s) image processing parameters in/from parameter DB	&#1057;&#1086;&#1093;&#1088;&#1072;&#1085;&#1080;&#1090;&#1100; (%s) / &#1091;&#1076;&#1072;&#1083;&#1080;&#1090;&#1100; (%s) &#1087;&#1072;&#1088;&#1072;&#1084;&#1077;&#1090;&#1088;&#1099; &#1086;&#1073;&#1088;&#1072;&#1073;&#1086;&#1090;&#1082;&#1080; &#1080;&#1079;&#1086;&#1073;&#1088;&#1072;&#1078;&#1077;&#1085;&#1080;&#1103; &#1074; &#1073;&#1072;&#1079;&#1077; &#1076;&#1072;&#1085;&#1085;&#1099;&#1093;
Sort images by creation date, resp. modification date, resp. file name	&#1057;&#1086;&#1088;&#1090;&#1080;&#1088;&#1086;&#1074;&#1082;&#1072; &#1080;&#1079;&#1086;&#1073;&#1088;&#1072;&#1078;&#1077;&#1085;&#1080;&#1081;: &#1087;&#1086; &#1076;&#1072;&#1090;&#1077; &#1089;&#1086;&#1079;&#1076;&#1072;&#1085;&#1080;&#1103; (C), &#1080;&#1079;&#1084;&#1077;&#1085;&#1077;&#1085;&#1080;&#1103; (M), &#1080;&#1084;&#1077;&#1085;&#1080; &#1092;&#1072;&#1081;&#1083;&#1072; (N), &#1089;&#1083;&#1091;&#1095;&#1072;&#1081;&#1085;&#1086; (Z)
Goto previous image	&#1050; &#1087;&#1088;&#1077;&#1076;&#1099;&#1076;&#1091;&#1097;&#1077;&#1084;&#1091; &#1080;&#1079;&#1086;&#1073;&#1088;&#1072;&#1078;&#1077;&#1085;&#1080;&#1102;
Goto next image	&#1050; &#1089;&#1083;&#1077;&#1076;&#1091;&#1102;&#1097;&#1077;&#1084;&#1091; &#1080;&#1079;&#1086;&#1073;&#1088;&#1072;&#1078;&#1077;&#1085;&#1080;&#1102;
PgUp or Left	PgUp &#1080;&#1083;&#1080; &#1089;&#1090;&#1088;&#1077;&#1083;&#1082;&#1072; &#1074;&#1083;&#1077;&#1074;&#1086;
PgDn or Right	PgDn &#1080;&#1083;&#1080; &#1089;&#1090;&#1088;&#1077;&#1083;&#1082;&#1072; &#1074;&#1087;&#1088;&#1072;&#1074;&#1086;
Goto first/last image of current folder (using sort order as defined)	&#1050; &#1087;&#1077;&#1088;&#1074;&#1086;&#1084;&#1091;/&#1087;&#1086;&#1089;&#1083;&#1077;&#1076;&#1085;&#1077;&#1084;&#1091; &#1080;&#1079;&#1086;&#1073;&#1088;&#1072;&#1078;&#1077;&#1085;&#1080;&#1102; &#1074; &#1090;&#1077;&#1082;&#1091;&#1097;&#1077;&#1081; &#1087;&#1072;&#1087;&#1082;&#1077; (&#1074; &#1089;&#1086;&#1086;&#1090;&#1074;&#1077;&#1090;&#1089;&#1090;&#1074;&#1080;&#1080; &#1089; &#1089;&#1086;&#1088;&#1090;&#1080;&#1088;&#1086;&#1074;&#1082;&#1086;&#1081;)
Increase/decrease brightness	&#1056;&#1077;&#1075;&#1091;&#1083;&#1080;&#1088;&#1086;&#1074;&#1082;&#1072; &#1103;&#1088;&#1082;&#1086;&#1089;&#1090;&#1080;
Increase/decrease contrast	&#1056;&#1077;&#1075;&#1091;&#1083;&#1080;&#1088;&#1086;&#1074;&#1082;&#1072; &#1082;&#1086;&#1085;&#1090;&#1088;&#1072;&#1089;&#1090;&#1085;&#1086;&#1089;&#1090;&#1080;
Increase/decrease sharpness	&#1056;&#1077;&#1075;&#1091;&#1083;&#1080;&#1088;&#1086;&#1074;&#1082;&#1072; &#1088;&#1077;&#1079;&#1082;&#1086;&#1089;&#1090;&#1080;
Increase/decrease auto color cast correction amount	&#1056;&#1077;&#1075;&#1091;&#1083;&#1080;&#1088;&#1086;&#1074;&#1082;&#1072; &#1072;&#1074;&#1090;&#1086;&#1082;&#1086;&#1088;&#1088;&#1077;&#1082;&#1094;&#1080;&#1080; &#1094;&#1074;&#1077;&#1090;&#1086;&#1074;
Increase/decrease auto contrast correction amount	&#1056;&#1077;&#1075;&#1091;&#1083;&#1080;&#1088;&#1086;&#1074;&#1082;&#1072; &#1072;&#1074;&#1090;&#1086;&#1082;&#1086;&#1088;&#1088;&#1077;&#1082;&#1094;&#1080;&#1080; &#1082;&#1086;&#1085;&#1090;&#1088;&#1072;&#1089;&#1090;&#1085;&#1086;&#1089;&#1090;&#1080;
Enable/disable landscape picture enhancement mode	&#1042;&#1082;&#1083;./&#1074;&#1099;&#1082;&#1083;. &#1088;&#1077;&#1078;&#1080;&#1084; &#1091;&#1083;&#1091;&#1095;&#1096;&#1077;&#1085;&#1080;&#1103; &#1087;&#1077;&#1081;&#1079;&#1072;&#1078;&#1085;&#1099;&#1093; &#1080;&#1079;&#1086;&#1073;&#1088;&#1072;&#1078;&#1077;&#1085;&#1080;&#1081;
Slide show with timeout of n seconds (ESC to stop)	&#1047;&#1072;&#1087;&#1091;&#1089;&#1090;&#1080;&#1090;&#1100; &#1089;&#1083;&#1072;&#1081;&#1076;&#1096;&#1086;&#1091; &#1089; &#1080;&#1085;&#1090;&#1077;&#1088;&#1074;&#1072;&#1083;&#1086;&#1084; N &#1089;&#1077;&#1082; (Esc &#8212; &#1089;&#1090;&#1086;&#1087;)
Set timeout to n/10 sec, respectively n/100 sec (Ctrl+Shift)	&#1047;&#1072;&#1076;&#1072;&#1090;&#1100; &#1080;&#1085;&#1090;&#1077;&#1088;&#1074;&#1072;&#1083; N/10 &#1089;&#1077;&#1082; &#1080;&#1083;&#1080; N/100 &#1089;&#1077;&#1082; (Ctrl+Shift)
Rotate image and fit to screen	&#1055;&#1086;&#1074;&#1077;&#1088;&#1085;&#1091;&#1090;&#1100; &#1080;&#1079;&#1086;&#1073;&#1088;&#1072;&#1078;&#1077;&#1085;&#1080;&#1077; &#1080; &#1074;&#1087;&#1080;&#1089;&#1072;&#1090;&#1100; &#1074; &#1101;&#1082;&#1088;&#1072;&#1085;
Fit image to screen	&#1042;&#1087;&#1080;&#1089;&#1072;&#1090;&#1100; &#1080;&#1079;&#1086;&#1073;&#1088;&#1072;&#1078;&#1077;&#1085;&#1080;&#1077; &#1074; &#1101;&#1082;&#1088;&#1072;&#1085;
Zoom 1:1 (100 %)	&#1052;&#1072;&#1089;&#1096;&#1090;&#1072;&#1073; 1:1 (100%)
Zoom in (%s)/Zoom out (%s)	&#1059;&#1074;&#1077;&#1083;&#1080;&#1095;&#1080;&#1090;&#1100; (%s)/&#1091;&#1084;&#1077;&#1085;&#1100;&#1096;&#1080;&#1090;&#1100; (%s)
Zoom in/out image	&#1059;&#1074;&#1077;&#1083;&#1080;&#1095;&#1080;&#1090;&#1100;/&#1091;&#1084;&#1077;&#1085;&#1100;&#1096;&#1080;&#1090;&#1100; &#1080;&#1079;&#1086;&#1073;&#1088;&#1072;&#1078;&#1077;&#1085;&#1080;&#1077; (&#1084;&#1072;&#1089;&#1096;&#1090;&#1072;&#1073;&#1080;&#1088;&#1086;&#1074;&#1072;&#1090;&#1100;)
Pan image	&#1055;&#1077;&#1088;&#1077;&#1084;&#1077;&#1089;&#1090;&#1080;&#1090;&#1100; &#1080;&#1079;&#1086;&#1073;&#1088;&#1072;&#1078;&#1077;&#1085;&#1080;&#1077;
Crop image	&#1054;&#1073;&#1088;&#1077;&#1079;&#1072;&#1090;&#1100; &#1080;&#1079;&#1086;&#1073;&#1088;&#1072;&#1078;&#1077;&#1085;&#1080;&#1077;
Next image	&#1057;&#1083;&#1077;&#1076;&#1091;&#1102;&#1097;&#1077;&#1077; &#1080;&#1079;&#1086;&#1073;&#1088;&#1072;&#1078;&#1077;&#1085;&#1080;&#1077;
Previous image	&#1055;&#1088;&#1077;&#1076;&#1099;&#1076;&#1091;&#1097;&#1077;&#1077; &#1080;&#1079;&#1086;&#1073;&#1088;&#1072;&#1078;&#1077;&#1085;&#1080;&#1077;
up/down	&#1057;&#1090;&#1088;&#1077;&#1083;&#1082;&#1080; &#1074;&#1074;&#1077;&#1088;&#1093;/&#1074;&#1085;&#1080;&#1079;
Mouse wheel	&#1056;&#1086;&#1083;&#1080;&#1082; &#1084;&#1099;&#1096;&#1080;
Left mouse & drag	&#1055;&#1077;&#1088;&#1077;&#1090;&#1072;&#1089;&#1082;&#1080;&#1074;&#1072;&#1085;&#1080;&#1077; &#1089; &#1051;&#1050;&#1052;
Ctrl + L mouse	Ctrl + &#1051;&#1050;&#1052;
Forward mouse button	&#1050;&#1085;&#1086;&#1087;&#1082;&#1072; &#1084;&#1099;&#1096;&#1080; '&#1042;&#1087;&#1077;&#1088;&#1105;&#1076;'
Back mouse button	&#1050;&#1085;&#1086;&#1087;&#1082;&#1072; &#1084;&#1099;&#1096;&#1080; '&#1053;&#1072;&#1079;&#1072;&#1076;'
Delete current file on disk permanently	&#1054;&#1082;&#1086;&#1085;&#1095;&#1072;&#1090;&#1077;&#1083;&#1100;&#1085;&#1086; &#1091;&#1076;&#1072;&#1083;&#1080;&#1090;&#1100; &#1101;&#1090;&#1086;&#1090; &#1092;&#1072;&#1081;&#1083;
Rotate current file on disk lossless by 90 deg (W/H must be multiple of 16)	&#1055;&#1086;&#1074;&#1077;&#1088;&#1085;&#1091;&#1090;&#1100; &#1085;&#1072; 90&#176; &#1074;&#1087;&#1088;&#1072;&#1074;&#1086; &#1073;&#1077;&#1079; &#1087;&#1086;&#1090;&#1077;&#1088;&#1100; &#1080; &#1079;&#1072;&#1087;&#1080;&#1089;&#1072;&#1090;&#1100; &#1074; &#1092;&#1072;&#1081;&#1083; (&#1064;/&#1042; &#1076;&#1086;&#1083;&#1078;&#1085;&#1099; &#1073;&#1099;&#1090;&#1100; &#1082;&#1088;&#1072;&#1090;&#1085;&#1099; 16)
Rotate current file on disk lossless by 270 deg (W/H must be multiple of 16)	&#1055;&#1086;&#1074;&#1077;&#1088;&#1085;&#1091;&#1090;&#1100; &#1085;&#1072; 90&#176; &#1074;&#1083;&#1077;&#1074;&#1086; &#1073;&#1077;&#1079; &#1087;&#1086;&#1090;&#1077;&#1088;&#1100; &#1080; &#1079;&#1072;&#1087;&#1080;&#1089;&#1072;&#1090;&#1100; &#1074; &#1092;&#1072;&#1081;&#1083; (&#1064;/&#1042; &#1076;&#1086;&#1083;&#1078;&#1085;&#1099; &#1073;&#1099;&#1090;&#1100; &#1082;&#1088;&#1072;&#1090;&#1085;&#1099; 16)
The file is read-only!	&#1069;&#1090;&#1086;&#1090; &#1092;&#1072;&#1081;&#1083; &#1090;&#1086;&#1083;&#1100;&#1082;&#1086; &#1076;&#1083;&#1103; &#1095;&#1090;&#1077;&#1085;&#1080;&#1103;!
Can't rename file	&#1053;&#1077;&#1074;&#1086;&#1079;&#1084;&#1086;&#1078;&#1085;&#1086; &#1087;&#1077;&#1088;&#1077;&#1080;&#1084;&#1077;&#1085;&#1086;&#1074;&#1072;&#1090;&#1100; &#1092;&#1072;&#1081;&#1083;
New name contains backslash character!	&#1042; &#1085;&#1086;&#1074;&#1086;&#1084; &#1080;&#1084;&#1077;&#1085;&#1080; &#1089;&#1086;&#1076;&#1077;&#1088;&#1078;&#1080;&#1090;&#1089;&#1103; &#1089;&#1080;&#1084;&#1074;&#1086;&#1083; '\'.
Renaming file failed!	&#1054;&#1096;&#1080;&#1073;&#1082;&#1072; &#1087;&#1077;&#1088;&#1077;&#1080;&#1084;&#1077;&#1085;&#1086;&#1074;&#1072;&#1085;&#1080;&#1103; &#1092;&#1072;&#1081;&#1083;&#1072;.
Reason: 	&#1055;&#1088;&#1080;&#1095;&#1080;&#1085;&#1072;: 
on	&#1074;&#1082;&#1083;.
off	&#1074;&#1099;&#1082;&#1083;.
Do you really want to save the following parameters as default to the INI file	&#1061;&#1086;&#1090;&#1080;&#1090;&#1077; &#1089;&#1086;&#1093;&#1088;&#1072;&#1085;&#1080;&#1090;&#1100; &#1101;&#1090;&#1080; &#1087;&#1072;&#1088;&#1072;&#1084;&#1077;&#1090;&#1088;&#1099; &#1074; INI-&#1092;&#1072;&#1081;&#1083;&#1077; &#1082;&#1072;&#1082; &#1089;&#1090;&#1072;&#1085;&#1076;&#1072;&#1088;&#1090;&#1085;&#1099;&#1077;
Auto contrast and color correction: 	&#1040;&#1074;&#1090;&#1086;&#1082;&#1086;&#1088;&#1088;&#1077;&#1082;&#1094;&#1080;&#1103; &#1082;&#1086;&#1085;&#1090;&#1088;&#1072;&#1089;&#1090;&#1085;&#1086;&#1089;&#1090;&#1080; &#1080; &#1094;&#1074;&#1077;&#1090;&#1072;: 
Local density correction: 	&#1050;&#1086;&#1088;&#1088;&#1077;&#1082;&#1094;&#1080;&#1103; &#1089;&#1074;&#1077;&#1090;&#1086;&#1074;/&#1090;&#1077;&#1085;&#1077;&#1081;: 
Order files by: 	&#1057;&#1086;&#1088;&#1090;&#1080;&#1088;&#1086;&#1074;&#1082;&#1072; &#1092;&#1072;&#1081;&#1083;&#1086;&#1074;: 
Creation date/time	&#1044;&#1072;&#1090;&#1072;/&#1074;&#1088;&#1077;&#1084;&#1103; &#1089;&#1086;&#1079;&#1076;&#1072;&#1085;&#1080;&#1103;
Last modification date/time	&#1044;&#1072;&#1090;&#1072;/&#1074;&#1088;&#1077;&#1084;&#1103; &#1080;&#1079;&#1084;&#1077;&#1085;&#1077;&#1085;&#1080;&#1103;
File name	&#1048;&#1084;&#1103; &#1092;&#1072;&#1081;&#1083;&#1072;
These values will override the values from the INI file located in the program folder of JPEGView!	&#1069;&#1090;&#1080; &#1079;&#1085;&#1072;&#1095;&#1077;&#1085;&#1080;&#1103; &#1073;&#1091;&#1076;&#1091;&#1090; &#1080;&#1084;&#1077;&#1090;&#1100; &#1087;&#1088;&#1080;&#1086;&#1088;&#1080;&#1090;&#1077;&#1090; &#1087;&#1077;&#1088;&#1077;&#1076; &#1091;&#1089;&#1090;&#1072;&#1085;&#1086;&#1074;&#1082;&#1072;&#1084;&#1080; &#1074; INI-&#1092;&#1072;&#1081;&#1083;&#1077; &#1074; &#1087;&#1072;&#1087;&#1082;&#1077; &#1089; JPEGView.
Confirm save default parameters	&#1057;&#1086;&#1093;&#1088;&#1072;&#1085;&#1080;&#1090;&#1100; &#1087;&#1072;&#1088;&#1072;&#1084;&#1077;&#1090;&#1088;&#1099; &#1087;&#1086; &#1091;&#1084;&#1086;&#1083;&#1095;&#1072;&#1085;&#1080;&#1102;?
Images	&#1048;&#1079;&#1086;&#1073;&#1088;&#1072;&#1078;&#1077;&#1085;&#1080;&#1103;
All Files	&#1042;&#1089;&#1077; &#1092;&#1072;&#1081;&#1083;&#1099;
Parameter DB file '%s' could not be opened!	&#1053;&#1077;&#1074;&#1086;&#1079;&#1084;&#1086;&#1078;&#1085;&#1086; &#1086;&#1090;&#1082;&#1088;&#1099;&#1090;&#1100; &#1092;&#1072;&#1081;&#1083; '%s' c &#1073;&#1072;&#1079;&#1086;&#1081; &#1087;&#1072;&#1088;&#1072;&#1084;&#1077;&#1090;&#1088;&#1086;&#1074;.
Parameter DB file '%s' is not valid (invalid header)!	&#1053;&#1077;&#1074;&#1077;&#1088;&#1085;&#1099;&#1081; &#1092;&#1072;&#1081;&#1083; '%s' &#1089; &#1073;&#1072;&#1079;&#1086;&#1081; &#1087;&#1072;&#1088;&#1072;&#1084;&#1077;&#1090;&#1088;&#1086;&#1074; (&#1085;&#1077;&#1082;&#1086;&#1088;&#1088;&#1077;&#1082;&#1090;&#1085;&#1099;&#1081; &#1079;&#1072;&#1075;&#1086;&#1083;&#1086;&#1074;&#1086;&#1082;).
Cannot write to parameter DB file '%s'!	&#1053;&#1077;&#1074;&#1086;&#1079;&#1084;&#1086;&#1078;&#1085;&#1086; &#1079;&#1072;&#1087;&#1080;&#1089;&#1072;&#1090;&#1100; &#1092;&#1072;&#1081;&#1083; '%s' &#1089; &#1073;&#1072;&#1079;&#1086;&#1081; &#1087;&#1072;&#1088;&#1072;&#1084;&#1077;&#1090;&#1088;&#1086;&#1074;.
Cannot read from parameter DB file '%s'!	&#1053;&#1077;&#1074;&#1086;&#1079;&#1084;&#1086;&#1078;&#1085;&#1086; &#1087;&#1088;&#1086;&#1095;&#1080;&#1090;&#1072;&#1090;&#1100; &#1092;&#1072;&#1081;&#1083; '%s' &#1089; &#1073;&#1072;&#1079;&#1086;&#1081; &#1087;&#1072;&#1088;&#1072;&#1084;&#1077;&#1090;&#1088;&#1086;&#1074;.
Cannot read parameter DB file '%s' because it is too large!	&#1053;&#1077;&#1074;&#1086;&#1079;&#1084;&#1086;&#1078;&#1085;&#1086; &#1087;&#1088;&#1086;&#1095;&#1080;&#1090;&#1072;&#1090;&#1100; &#1092;&#1072;&#1081;&#1083; '%s' &#1089; &#1073;&#1072;&#1079;&#1086;&#1081; &#1087;&#1072;&#1088;&#1072;&#1084;&#1077;&#1090;&#1088;&#1086;&#1074;: &#1086;&#1085; &#1089;&#1083;&#1080;&#1096;&#1082;&#1086;&#1084; &#1074;&#1077;&#1083;&#1080;&#1082;.
The parameter DB file '%s' has been created by a newer version of JPEGView!	&#1060;&#1072;&#1081;&#1083; '%s' &#1089; &#1073;&#1072;&#1079;&#1086;&#1081; &#1087;&#1072;&#1088;&#1072;&#1084;&#1077;&#1090;&#1088;&#1086;&#1074; &#1089;&#1086;&#1079;&#1076;&#1072;&#1085; &#1074; &#1073;&#1086;&#1083;&#1077;&#1077; &#1085;&#1086;&#1074;&#1086;&#1081; &#1074;&#1077;&#1088;&#1089;&#1080;&#1080; JPEGView.
The old parameter DB file '%s' could not be renamed during conversion to new format!	&#1053;&#1077; &#1091;&#1076;&#1072;&#1083;&#1086;&#1089;&#1100; &#1087;&#1077;&#1088;&#1077;&#1080;&#1084;&#1077;&#1085;&#1086;&#1074;&#1072;&#1090;&#1100; &#1089;&#1090;&#1072;&#1088;&#1099;&#1081; &#1092;&#1072;&#1081;&#1083; '%s' &#1089; &#1073;&#1072;&#1079;&#1086;&#1081; &#1087;&#1072;&#1088;&#1072;&#1084;&#1077;&#1090;&#1088;&#1086;&#1074; &#1087;&#1088;&#1080; &#1087;&#1088;&#1077;&#1086;&#1073;&#1088;&#1072;&#1079;&#1086;&#1074;&#1072;&#1085;&#1080;&#1080; &#1074; &#1085;&#1086;&#1074;&#1099;&#1081; &#1092;&#1086;&#1088;&#1084;&#1072;&#1090;.
Parameter DB error	&#1054;&#1096;&#1080;&#1073;&#1082;&#1072; &#1074; &#1073;&#1072;&#1079;&#1077; &#1087;&#1072;&#1088;&#1072;&#1084;&#1077;&#1090;&#1088;&#1086;&#1074;
Error saving file	&#1054;&#1096;&#1080;&#1073;&#1082;&#1072; &#1089;&#1086;&#1093;&#1088;&#1072;&#1085;&#1077;&#1085;&#1080;&#1103; &#1092;&#1072;&#1081;&#1083;&#1072;
Error writing file to disk!	&#1054;&#1096;&#1080;&#1073;&#1082;&#1072; &#1079;&#1072;&#1087;&#1080;&#1089;&#1080; &#1092;&#1072;&#1081;&#1083;&#1072; &#1085;&#1072; &#1076;&#1080;&#1089;&#1082;.
Confirm	&#1055;&#1086;&#1076;&#1090;&#1074;&#1077;&#1088;&#1076;&#1080;&#1090;&#1077;
Do you really want to permanently delete the file %filename%?	&#1059;&#1076;&#1072;&#1083;&#1080;&#1090;&#1100; &#1092;&#1072;&#1081;&#1083; %filename% &#1086;&#1082;&#1086;&#1085;&#1095;&#1072;&#1090;&#1077;&#1083;&#1100;&#1085;&#1086;?
Rotate the following file lossless by 90 deg?\n%filename%	&#1055;&#1086;&#1074;&#1077;&#1088;&#1085;&#1091;&#1090;&#1100; &#1073;&#1077;&#1079; &#1087;&#1086;&#1090;&#1077;&#1088;&#1100; &#1085;&#1072; 90&#176; &#1074;&#1087;&#1088;&#1072;&#1074;&#1086; &#1080; &#1089;&#1086;&#1093;&#1088;&#1072;&#1085;&#1080;&#1090;&#1100; &#1074; &#1092;&#1072;&#1081;&#1083;&#1077;?\n%filename%
Rotate the following file lossless by 270 deg?\n%filename%	&#1055;&#1086;&#1074;&#1077;&#1088;&#1085;&#1091;&#1090;&#1100; &#1073;&#1077;&#1079; &#1087;&#1086;&#1090;&#1077;&#1088;&#1100; &#1085;&#1072; 90&#176; &#1074;&#1083;&#1077;&#1074;&#1086; &#1080; &#1089;&#1086;&#1093;&#1088;&#1072;&#1085;&#1080;&#1090;&#1100; &#1074; &#1092;&#1072;&#1081;&#1083;&#1077;?\n%filename%
Open image...	&#1054;&#1090;&#1082;&#1088;&#1099;&#1090;&#1100; &#1080;&#1079;&#1086;&#1073;&#1088;&#1072;&#1078;&#1077;&#1085;&#1080;&#1077;...
Save processed image...	&#1057;&#1086;&#1093;&#1088;&#1072;&#1085;&#1080;&#1090;&#1100; &#1086;&#1073;&#1088;&#1072;&#1073;&#1086;&#1090;&#1072;&#1085;&#1085;&#1086;&#1077; &#1080;&#1079;&#1086;&#1073;&#1088;&#1072;&#1078;&#1077;&#1085;&#1080;&#1077;...
Reload image	&#1055;&#1077;&#1088;&#1077;&#1079;&#1072;&#1075;&#1088;&#1091;&#1079;&#1080;&#1090;&#1100; &#1080;&#1079;&#1086;&#1073;&#1088;&#1072;&#1078;&#1077;&#1085;&#1080;&#1077;
Copy to clipboard	&#1057;&#1082;&#1086;&#1087;&#1080;&#1088;&#1086;&#1074;&#1072;&#1090;&#1100; &#1074; &#1073;&#1091;&#1092;&#1077;&#1088; &#1086;&#1073;&#1084;&#1077;&#1085;&#1072;
Copy original size image	&#1057;&#1082;&#1086;&#1087;&#1080;&#1088;&#1086;&#1074;&#1072;&#1090;&#1100; &#1089; &#1080;&#1089;&#1093;&#1086;&#1076;&#1085;&#1099;&#1084; &#1088;&#1072;&#1079;&#1084;&#1077;&#1088;&#1086;&#1084;
Paste from clipboard	&#1042;&#1089;&#1090;&#1072;&#1074;&#1080;&#1090;&#1100; &#1080;&#1079; &#1073;&#1091;&#1092;&#1077;&#1088;&#1072; &#1086;&#1073;&#1084;&#1077;&#1085;&#1072;
Batch rename/copy...	&#1055;&#1072;&#1082;&#1077;&#1090;&#1085;&#1086;&#1077; &#1087;&#1077;&#1088;&#1077;&#1080;&#1084;&#1077;&#1085;&#1086;&#1074;&#1072;&#1085;&#1080;&#1077;/&#1082;&#1086;&#1087;&#1080;&#1088;&#1086;&#1074;&#1072;&#1085;&#1080;&#1077;...
Show picture info (EXIF)	&#1057;&#1074;&#1077;&#1076;&#1077;&#1085;&#1080;&#1103; &#1086;&#1073; &#1080;&#1079;&#1086;&#1073;&#1088;&#1072;&#1078;&#1077;&#1085;&#1080;&#1080; (EXIF)
Show filename	&#1048;&#1084;&#1103; &#1092;&#1072;&#1081;&#1083;&#1072;
Navigation	&#1053;&#1072;&#1074;&#1080;&#1075;&#1072;&#1094;&#1080;&#1103;
Loop folder	&#1062;&#1080;&#1082;&#1083;&#1080;&#1095;&#1085;&#1086; &#1074; &#1087;&#1072;&#1087;&#1082;&#1077;
Loop recursively	&#1062;&#1080;&#1082;&#1083;&#1080;&#1095;&#1085;&#1086; &#1089; &#1074;&#1083;&#1086;&#1078;&#1077;&#1085;&#1085;&#1099;&#1084;&#1080; &#1087;&#1072;&#1087;&#1082;&#1072;&#1084;&#1080;
Loop siblings	&#1062;&#1080;&#1082;&#1083;&#1080;&#1095;&#1085;&#1086; &#1089; &#1087;&#1072;&#1087;&#1082;&#1072;&#1084;&#1080; &#1090;&#1086;&#1081; &#1078;&#1077; &#1074;&#1083;&#1086;&#1078;&#1077;&#1085;&#1085;&#1086;&#1089;&#1090;&#1080;
Display order	&#1057;&#1086;&#1088;&#1090;&#1080;&#1088;&#1086;&#1074;&#1082;&#1072; &#1087;&#1088;&#1080; &#1087;&#1086;&#1082;&#1072;&#1079;&#1077;
Modification date	&#1044;&#1072;&#1090;&#1072; &#1080;&#1079;&#1084;&#1077;&#1085;&#1077;&#1085;&#1080;&#1103;
Creation date	&#1044;&#1072;&#1090;&#1072; &#1089;&#1086;&#1079;&#1076;&#1072;&#1085;&#1080;&#1103;
Play folder as slideshow/movie	&#1057;&#1083;&#1072;&#1081;&#1076;&#1096;&#1086;&#1091;/&#1092;&#1080;&#1083;&#1100;&#1084; &#1080;&#1079; &#1092;&#1072;&#1081;&#1083;&#1086;&#1074; &#1074; &#1087;&#1072;&#1087;&#1082;&#1077;
Slideshow	&#1057;&#1083;&#1072;&#1081;&#1076;&#1096;&#1086;&#1091;
Movie	&#1060;&#1080;&#1083;&#1100;&#1084;
Waiting time	&#1048;&#1085;&#1090;&#1077;&#1088;&#1074;&#1072;&#1083;
Stop slide show/movie	&#1054;&#1089;&#1090;&#1072;&#1085;&#1086;&#1074;&#1080;&#1090;&#1100; &#1089;&#1083;&#1072;&#1081;&#1076;&#1096;&#1086;&#1091;/&#1092;&#1080;&#1083;&#1100;&#1084;
Rotate +90	&#1055;&#1086;&#1074;&#1077;&#1088;&#1085;&#1091;&#1090;&#1100; &#1085;&#1072; 90&#176; &#1074;&#1087;&#1088;&#1072;&#1074;&#1086;
Rotate -90	&#1055;&#1086;&#1074;&#1077;&#1088;&#1085;&#1091;&#1090;&#1100; &#1085;&#1072; 90&#176; &#1074;&#1083;&#1077;&#1074;&#1086;
Rotate 180	&#1055;&#1086;&#1074;&#1077;&#1088;&#1085;&#1091;&#1090;&#1100; &#1085;&#1072; 180&#176;
Auto correction	&#1040;&#1074;&#1090;&#1086;&#1082;&#1086;&#1088;&#1088;&#1077;&#1082;&#1094;&#1080;&#1103;
Local density correction	&#1050;&#1086;&#1088;&#1088;&#1077;&#1082;&#1094;&#1080;&#1103; &#1089;&#1074;&#1077;&#1090;&#1086;&#1074;/&#1090;&#1077;&#1085;&#1077;&#1081;
Keep parameters	&#1047;&#1072;&#1087;&#1086;&#1084;&#1080;&#1085;&#1072;&#1090;&#1100; &#1087;&#1072;&#1088;&#1072;&#1084;&#1077;&#1090;&#1088;&#1099;
Set current parameters as default values...	&#1057;&#1086;&#1093;&#1088;&#1072;&#1085;&#1080;&#1090;&#1100; &#1090;&#1077;&#1082;&#1091;&#1097;&#1080;&#1077; &#1087;&#1072;&#1088;&#1072;&#1084;&#1077;&#1090;&#1088;&#1099; &#1082;&#1072;&#1082; &#1089;&#1090;&#1072;&#1085;&#1076;&#1072;&#1088;&#1090;&#1085;&#1099;&#1077;...
Save parameters to DB	&#1057;&#1086;&#1093;&#1088;&#1072;&#1085;&#1080;&#1090;&#1100; &#1087;&#1072;&#1088;&#1072;&#1084;&#1077;&#1090;&#1088;&#1099; &#1074; &#1073;&#1072;&#1079;&#1077; &#1076;&#1072;&#1085;&#1085;&#1099;&#1093;
Clear parameters from DB	&#1059;&#1076;&#1072;&#1083;&#1080;&#1090;&#1100; &#1087;&#1072;&#1088;&#1072;&#1084;&#1077;&#1090;&#1088;&#1099; &#1080;&#1079; &#1073;&#1072;&#1079;&#1099; &#1076;&#1072;&#1085;&#1085;&#1099;&#1093;
Zoom	&#1052;&#1072;&#1089;&#1096;&#1090;&#1072;&#1073;&#1080;&#1088;&#1086;&#1074;&#1072;&#1085;&#1080;&#1077;
Fit to screen	&#1055;&#1086;&#1076;&#1075;&#1086;&#1085;&#1082;&#1072; &#1087;&#1086;&#1076; &#1101;&#1082;&#1088;&#1072;&#1085;
Fill with crop	&#1047;&#1072;&#1087;&#1086;&#1083;&#1085;&#1077;&#1085;&#1080;&#1077; &#1089; &#1086;&#1073;&#1088;&#1077;&#1079;&#1082;&#1086;&#1081;
Span all screens	&#1053;&#1072; &#1074;&#1089;&#1077; &#1101;&#1082;&#1088;&#1072;&#1085;&#1099;
Auto zoom mode	&#1040;&#1074;&#1090;&#1086;&#1084;&#1072;&#1089;&#1096;&#1090;&#1072;&#1073;&#1080;&#1088;&#1086;&#1074;&#1072;&#1085;&#1080;&#1077;
Fit to screen (no zoom)	&#1055;&#1086;&#1076;&#1075;&#1086;&#1085;&#1082;&#1072; &#1087;&#1086;&#1076; &#1101;&#1082;&#1088;&#1072;&#1085; (&#1073;&#1077;&#1079; &#1091;&#1074;&#1077;&#1083;&#1080;&#1095;&#1077;&#1085;&#1080;&#1103;)
Fill with crop (no zoom)	&#1047;&#1072;&#1087;&#1086;&#1083;&#1085;&#1077;&#1085;&#1080;&#1077; &#1089; &#1086;&#1073;&#1088;&#1077;&#1079;&#1082;&#1086;&#1081; (&#1073;&#1077;&#1079; &#1091;&#1074;&#1077;&#1083;&#1080;&#1095;&#1077;&#1085;&#1080;&#1103;)
Exit	&#1042;&#1099;&#1093;&#1086;&#1076;
Cyan-Red	&#1043;&#1086;&#1083;&#1091;&#1073;&#1086;&#1081;-&#1050;&#1088;&#1072;&#1089;&#1085;&#1099;&#1081;
Magenta-Green	&#1055;&#1091;&#1088;&#1087;&#1091;&#1088;&#1085;&#1099;&#1081;-&#1047;&#1077;&#1083;&#1105;&#1085;&#1099;&#1081;
Yellow-Blue	&#1046;&#1105;&#1083;&#1090;&#1099;&#1081;-&#1057;&#1080;&#1085;&#1080;&#1081;
C - R	C - R
M - G	M - G
Y - B	Y - B
Batch rename/copy of files	&#1055;&#1072;&#1082;&#1077;&#1090;&#1085;&#1086;&#1077; &#1087;&#1077;&#1088;&#1077;&#1080;&#1084;&#1077;&#1085;&#1086;&#1074;&#1072;&#1085;&#1080;&#1077;/&#1082;&#1086;&#1087;&#1080;&#1088;&#1086;&#1074;&#1072;&#1085;&#1080;&#1077; &#1092;&#1072;&#1081;&#1083;&#1086;&#1074;
Image files in folder	&#1043;&#1088;&#1072;&#1092;&#1080;&#1095;&#1077;&#1089;&#1082;&#1080;&#1077; &#1092;&#1072;&#1081;&#1083;&#1099; &#1074; &#1087;&#1072;&#1087;&#1082;&#1077;
Placeholders:	&#1047;&#1072;&#1087;&#1086;&#1083;&#1085;&#1080;&#1090;&#1077;&#1083;&#1080;:
Number (consecutively numbered)	&#1085;&#1086;&#1084;&#1077;&#1088; (&#1087;&#1086;&#1089;&#1083;&#1077;&#1076;&#1086;&#1074;&#1072;&#1090;&#1077;&#1083;&#1100;&#1085;&#1099;&#1081;)
Number with N digits	&#1085;&#1086;&#1084;&#1077;&#1088; &#1089; N &#1094;&#1080;&#1092;&#1088;&#1072;&#1084;&#1080;
Extracted number from original file name	&#1085;&#1086;&#1084;&#1077;&#1088; &#1080;&#1079; &#1080;&#1089;&#1093;&#1086;&#1076;&#1085;&#1086;&#1075;&#1086; &#1080;&#1084;&#1077;&#1085;&#1080; &#1092;&#1072;&#1081;&#1083;&#1072;
Original file name (with extension)	&#1080;&#1089;&#1093;&#1086;&#1076;&#1085;&#1086;&#1077; &#1080;&#1084;&#1103; &#1092;&#1072;&#1081;&#1083;&#1072; (&#1089; &#1088;&#1072;&#1089;&#1096;&#1080;&#1088;&#1077;&#1085;&#1080;&#1077;&#1084;)
Original file name (without extension)	&#1080;&#1089;&#1093;&#1086;&#1076;&#1085;&#1086;&#1077; &#1080;&#1084;&#1103; &#1092;&#1072;&#1081;&#1083;&#1072; (&#1073;&#1077;&#1079; &#1088;&#1072;&#1089;&#1096;&#1080;&#1088;&#1077;&#1085;&#1080;&#1103;)
Original file extension	&#1080;&#1089;&#1093;&#1086;&#1076;&#1085;&#1086;&#1077; &#1088;&#1072;&#1089;&#1096;&#1080;&#1088;&#1077;&#1085;&#1080;&#1077; &#1092;&#1072;&#1081;&#1083;&#1072;
'My Pictures' folder	&#1087;&#1072;&#1087;&#1082;&#1072; '&#1052;&#1086;&#1080; &#1088;&#1080;&#1089;&#1091;&#1085;&#1082;&#1080;'
Day / Month / Year (as numbers)	&#1076;&#1077;&#1085;&#1100; / &#1084;&#1077;&#1089;&#1103;&#1094; / &#1075;&#1086;&#1076; (&#1094;&#1080;&#1092;&#1088;&#1072;&#1084;&#1080;)
Year short form (2 digits)	&#1075;&#1086;&#1076; &#1082;&#1086;&#1088;&#1086;&#1090;&#1082;&#1086; (&#1076;&#1074;&#1077; &#1094;&#1080;&#1092;&#1088;&#1099;)
Month / Short form (text)	&#1084;&#1077;&#1089;&#1103;&#1094; / &#1084;&#1077;&#1089;&#1103;&#1094; &#1082;&#1086;&#1088;&#1086;&#1090;&#1082;&#1086; (&#1090;&#1077;&#1082;&#1089;&#1090;)
Target folders that are not yet existing are created as needed.	&#1053;&#1077;&#1089;&#1091;&#1097;&#1077;&#1089;&#1090;&#1074;&#1091;&#1102;&#1097;&#1080;&#1077; &#1087;&#1072;&#1087;&#1082;&#1080; &#1085;&#1072;&#1079;&#1085;&#1072;&#1095;&#1077;&#1085;&#1080;&#1103; &#1089;&#1086;&#1079;&#1076;&#1072;&#1102;&#1090;&#1089;&#1103; &#1087;&#1086; &#1085;&#1077;&#1086;&#1073;&#1093;&#1086;&#1076;&#1080;&#1084;&#1086;&#1089;&#1090;&#1080;.
Date placeholders use the modification date of the image.	&#1047;&#1072;&#1087;&#1086;&#1083;&#1085;&#1080;&#1090;&#1077;&#1083;&#1080; &#1076;&#1072;&#1090;&#1099; &#1087;&#1086;&#1076;&#1089;&#1090;&#1072;&#1074;&#1083;&#1103;&#1102;&#1090; &#1076;&#1072;&#1090;&#1091; &#1080;&#1079;&#1084;&#1077;&#1085;&#1077;&#1085;&#1080;&#1103; &#1080;&#1079;&#1086;&#1073;&#1088;&#1072;&#1078;&#1077;&#1085;&#1080;&#1103;.
Rename/copy images to:	&#1055;&#1077;&#1088;&#1077;&#1080;&#1084;&#1077;&#1085;&#1086;&#1074;&#1072;&#1090;&#1100;/&#1089;&#1082;&#1086;&#1087;&#1080;&#1088;&#1086;&#1074;&#1072;&#1090;&#1100; &#1074;:
Rename	&#1055;&#1077;&#1088;&#1077;&#1080;&#1084;&#1077;&#1085;&#1086;&#1074;&#1072;&#1090;&#1100;
Preview	&#1055;&#1088;&#1077;&#1076;&#1087;&#1088;&#1086;&#1089;&#1084;&#1086;&#1090;&#1088;
Save as template	&#1057;&#1086;&#1093;&#1088;&#1072;&#1085;&#1080;&#1090;&#1100; &#1082;&#1072;&#1082; &#1096;&#1072;&#1073;&#1083;&#1086;&#1085;
Close	&#1047;&#1072;&#1082;&#1088;&#1099;&#1090;&#1100;
Old name	&#1057;&#1090;&#1072;&#1088;&#1086;&#1077; &#1080;&#1084;&#1103;
Date	&#1044;&#1072;&#1090;&#1072;
New name (>> : file gets copied)	&#1053;&#1086;&#1074;&#1086;&#1077; &#1080;&#1084;&#1103; (>> : &#1092;&#1072;&#1081;&#1083; &#1089;&#1082;&#1086;&#1087;&#1080;&#1088;&#1086;&#1074;&#1072;&#1085;)
Select all	&#1042;&#1099;&#1073;&#1088;&#1072;&#1090;&#1100; &#1074;&#1089;&#1077;
Select none	&#1054;&#1090;&#1084;&#1077;&#1085;&#1080;&#1090;&#1100; &#1074;&#1077;&#1089;&#1100; &#1074;&#1099;&#1073;&#1086;&#1088;
The file '%s' could not be %s.	&#1044;&#1083;&#1103; &#1092;&#1072;&#1081;&#1083;&#1072; '%s' &#1085;&#1077;&#1074;&#1086;&#1079;&#1084;&#1086;&#1078;&#1085;&#1086; &#1074;&#1099;&#1087;&#1086;&#1083;&#1085;&#1080;&#1090;&#1100; &#1086;&#1087;&#1077;&#1088;&#1072;&#1094;&#1080;&#1102; '%s'.
copied	&#1089;&#1082;&#1086;&#1087;&#1080;&#1088;&#1086;&#1074;&#1072;&#1085;&#1086;
renamed	&#1087;&#1077;&#1088;&#1077;&#1080;&#1084;&#1077;&#1085;&#1086;&#1074;&#1072;&#1085;&#1086;
Continue rename/copy?	&#1055;&#1088;&#1086;&#1076;&#1086;&#1083;&#1078;&#1080;&#1090;&#1100; &#1087;&#1077;&#1088;&#1077;&#1080;&#1084;&#1077;&#1085;&#1086;&#1074;&#1072;&#1085;&#1080;&#1077;/&#1082;&#1086;&#1087;&#1080;&#1088;&#1086;&#1074;&#1072;&#1085;&#1080;&#1077;?
Error during rename/copy	&#1054;&#1096;&#1080;&#1073;&#1082;&#1072; &#1087;&#1088;&#1080; &#1087;&#1077;&#1088;&#1077;&#1080;&#1084;&#1077;&#1085;&#1086;&#1074;&#1072;&#1085;&#1080;&#1080;/&#1082;&#1086;&#1087;&#1080;&#1088;&#1086;&#1074;&#1072;&#1085;&#1080;&#1080;
%d file(s) renamed, %d file(s) copied, %d folder(s) created	&#1060;&#1072;&#1081;&#1083;&#1086;&#1074; &#1087;&#1077;&#1088;&#1077;&#1080;&#1084;&#1077;&#1085;&#1086;&#1074;&#1072;&#1085;&#1086;: %d, &#1089;&#1082;&#1086;&#1087;&#1080;&#1088;&#1086;&#1074;&#1072;&#1085;&#1086;: %d, &#1089;&#1086;&#1079;&#1076;&#1072;&#1085;&#1086; &#1087;&#1072;&#1087;&#1086;&#1082;: %d
Crop Selection	&#1054;&#1073;&#1088;&#1077;&#1079;&#1072;&#1090;&#1100; &#1074;&#1099;&#1076;&#1077;&#1083;&#1077;&#1085;&#1085;&#1086;&#1077;
Copy Selection to Clipboard	&#1057;&#1082;&#1086;&#1087;&#1080;&#1088;&#1086;&#1074;&#1072;&#1090;&#1100; &#1074;&#1099;&#1076;&#1077;&#1083;&#1077;&#1085;&#1085;&#1086;&#1077; &#1074; &#1073;&#1091;&#1092;&#1077;&#1088; &#1086;&#1073;&#1084;&#1077;&#1085;&#1072;
Zoom to Selection	&#1052;&#1072;&#1089;&#1096;&#1090;&#1072;&#1073;&#1080;&#1088;&#1086;&#1074;&#1072;&#1090;&#1100; &#1076;&#1086; &#1074;&#1099;&#1076;&#1077;&#1083;&#1077;&#1085;&#1085;&#1086;&#1075;&#1086;
Pasting image from clipboard failed!	&#1054;&#1096;&#1080;&#1073;&#1082;&#1072; &#1087;&#1088;&#1080; &#1074;&#1089;&#1090;&#1072;&#1074;&#1082;&#1077; &#1080;&#1079;&#1086;&#1073;&#1088;&#1072;&#1078;&#1077;&#1085;&#1080;&#1103; &#1080;&#1079; &#1073;&#1091;&#1092;&#1077;&#1088;&#1072; &#1086;&#1073;&#1084;&#1077;&#1085;&#1072;.
Image width:	&#1064;&#1080;&#1088;&#1080;&#1085;&#1072;:
Image height:	&#1042;&#1099;&#1089;&#1086;&#1090;&#1072;:
Acquisition date:	&#1044;&#1072;&#1090;&#1072; &#1089;&#1098;&#1105;&#1084;&#1082;&#1080;:
Camera model:	&#1052;&#1086;&#1076;&#1077;&#1083;&#1100; &#1082;&#1072;&#1084;&#1077;&#1088;&#1099;:
Exposure time (s):	&#1042;&#1099;&#1076;&#1077;&#1088;&#1078;&#1082;&#1072; (&#1089;):
Exposure bias (EV):	&#1069;&#1082;&#1089;&#1087;&#1086;&#1082;&#1086;&#1088;&#1088;&#1077;&#1082;&#1094;&#1080;&#1103; (EV):
Flash fired:	&#1042;&#1089;&#1087;&#1099;&#1096;&#1082;&#1072;:
Focal length (mm):	&#1060;&#1086;&#1082;&#1091;&#1089;&#1085;&#1086;&#1077; &#1088;&#1072;&#1089;&#1089;&#1090;&#1086;&#1103;&#1085;&#1080;&#1077; (&#1084;&#1084;):
F-Number:	&#1044;&#1080;&#1072;&#1092;&#1088;&#1072;&#1075;&#1084;&#1072;:
ISO Speed:	&#1063;&#1091;&#1074;&#1089;&#1090;&#1074;&#1080;&#1090;&#1077;&#1083;&#1100;&#1085;&#1086;&#1089;&#1090;&#1100; ISO:
Modification date:	&#1044;&#1072;&#1090;&#1072; &#1080;&#1079;&#1084;&#1077;&#1085;&#1077;&#1085;&#1080;&#1103;:
yes	&#1076;&#1072;
no	&#1085;&#1077;&#1090;
Show navigation panel	&#1055;&#1072;&#1085;&#1077;&#1083;&#1100; &#1085;&#1072;&#1074;&#1080;&#1075;&#1072;&#1094;&#1080;&#1080;
Show/hide navigation panel	&#1055;&#1086;&#1082;&#1072;&#1079;&#1072;&#1090;&#1100;/&#1089;&#1082;&#1088;&#1099;&#1090;&#1100; &#1087;&#1072;&#1085;&#1077;&#1083;&#1100; &#1085;&#1072;&#1074;&#1080;&#1075;&#1072;&#1094;&#1080;&#1080;
About JPEGView...	&#1054; &#1087;&#1088;&#1086;&#1075;&#1088;&#1072;&#1084;&#1084;&#1077; JPEGView...
About JPEGView (64 bit version)...	&#1054; &#1087;&#1088;&#1086;&#1075;&#1088;&#1072;&#1084;&#1084;&#1077; JPEGView (64-&#1088;&#1072;&#1079;&#1088;&#1103;&#1076;&#1085;&#1072;&#1103; &#1074;&#1077;&#1088;&#1089;&#1080;&#1103;)...
SIMD mode used:	&#1056;&#1077;&#1078;&#1080;&#1084; SIMD:
Number of CPU cores used:	&#1048;&#1089;&#1087;&#1086;&#1083;&#1100;&#1079;&#1091;&#1077;&#1090;&#1089;&#1103; &#1103;&#1076;&#1077;&#1088; &#1062;&#1055;:
Licensed under the GNU general public license (GPL), see readme file for details:	&#1051;&#1080;&#1094;&#1077;&#1085;&#1079;&#1080;&#1103; GNU General Public License (GPL),    &#1089;&#1084;.&#160;&#1092;&#1072;&#1081;&#1083; &#1089; &#1076;&#1086;&#1082;&#1091;&#1084;&#1077;&#1085;&#1090;&#1072;&#1094;&#1080;&#1077;&#1081;:
Project home page:	&#1057;&#1072;&#1081;&#1090; &#1087;&#1088;&#1086;&#1077;&#1082;&#1090;&#1072;:
Show first image in folder	&#1055;&#1077;&#1088;&#1074;&#1086;&#1077; &#1080;&#1079;&#1086;&#1073;&#1088;&#1072;&#1078;&#1077;&#1085;&#1080;&#1077; &#1074; &#1087;&#1072;&#1087;&#1082;&#1077;
Show previous image	&#1055;&#1088;&#1077;&#1076;&#1099;&#1076;&#1091;&#1097;&#1077;&#1077; &#1080;&#1079;&#1086;&#1073;&#1088;&#1072;&#1078;&#1077;&#1085;&#1080;&#1077;
Show next image	&#1057;&#1083;&#1077;&#1076;&#1091;&#1102;&#1097;&#1077;&#1077; &#1080;&#1079;&#1086;&#1073;&#1088;&#1072;&#1078;&#1077;&#1085;&#1080;&#1077;
Show last image in folder	&#1055;&#1086;&#1089;&#1083;&#1077;&#1076;&#1085;&#1077;&#1077; &#1080;&#1079;&#1086;&#1073;&#1088;&#1072;&#1078;&#1077;&#1085;&#1080;&#1077; &#1074; &#1087;&#1072;&#1087;&#1082;&#1077;
Rotate image 90 deg clockwise	&#1055;&#1086;&#1074;&#1077;&#1088;&#1085;&#1091;&#1090;&#1100; &#1085;&#1072; 90&#176; &#1074;&#1087;&#1088;&#1072;&#1074;&#1086;
Rotate image 90 deg counter-clockwise	&#1055;&#1086;&#1074;&#1077;&#1088;&#1085;&#1091;&#1090;&#1100; &#1085;&#1072; 90&#176; &#1074;&#1083;&#1077;&#1074;&#1086;
Landscape picture enhancement mode	&#1056;&#1077;&#1078;&#1080;&#1084; &#1091;&#1083;&#1091;&#1095;&#1096;&#1077;&#1085;&#1080;&#1103; &#1087;&#1077;&#1081;&#1079;&#1072;&#1078;&#1077;&#1081;
Display image (EXIF) information	&#1057;&#1074;&#1077;&#1076;&#1077;&#1085;&#1080;&#1103; &#1086;&#1073; &#1080;&#1079;&#1086;&#1073;&#1088;&#1072;&#1078;&#1077;&#1085;&#1080;&#1080; (EXIF)
Actual size of image	&#1053;&#1072;&#1089;&#1090;&#1086;&#1103;&#1097;&#1080;&#1081; &#1088;&#1072;&#1079;&#1084;&#1077;&#1088; &#1080;&#1079;&#1086;&#1073;&#1088;&#1072;&#1078;&#1077;&#1085;&#1080;&#1103;
Toggle between screens (only for multi-monitor systems)	&#1055;&#1077;&#1088;&#1077;&#1082;&#1083;&#1102;&#1095;&#1080;&#1090;&#1100;&#1089;&#1103; &#1084;&#1077;&#1078;&#1076;&#1091; &#1101;&#1082;&#1088;&#1072;&#1085;&#1072;&#1084;&#1080; (&#1074; &#1084;&#1091;&#1083;&#1100;&#1090;&#1080;&#1084;&#1086;&#1085;&#1080;&#1090;&#1086;&#1088;&#1085;&#1099;&#1093; &#1089;&#1080;&#1089;&#1090;&#1077;&#1084;&#1072;&#1093;)
Enable/disable full screen mode	&#1042;&#1082;&#1083;./&#1074;&#1099;&#1082;&#1083;. &#1087;&#1086;&#1083;&#1085;&#1086;&#1101;&#1082;&#1088;&#1072;&#1085;&#1085;&#1099;&#1081; &#1088;&#1077;&#1078;&#1080;&#1084;
Full screen mode	&#1055;&#1086;&#1083;&#1085;&#1086;&#1101;&#1082;&#1088;&#1072;&#1085;&#1085;&#1099;&#1081; &#1088;&#1077;&#1078;&#1080;&#1084;
Window mode	&#1054;&#1082;&#1086;&#1085;&#1085;&#1099;&#1081; &#1088;&#1077;&#1078;&#1080;&#1084;
Save as (in screen size/resolution)	&#1057;&#1086;&#1093;&#1088;&#1072;&#1085;&#1080;&#1090;&#1100; &#1082;&#1072;&#1082; (&#1074; &#1101;&#1082;&#1088;&#1072;&#1085;&#1085;&#1086;&#1084; &#1088;&#1072;&#1079;&#1084;&#1077;&#1088;&#1077;/&#1088;&#1072;&#1079;&#1088;&#1077;&#1096;&#1077;&#1085;&#1080;&#1080;)
Save processed image to JPEG file (screen size)	&#1057;&#1086;&#1093;&#1088;&#1072;&#1085;&#1080;&#1090;&#1100; &#1086;&#1073;&#1088;&#1072;&#1073;&#1086;&#1090;&#1072;&#1085;&#1085;&#1086;&#1077; &#1080;&#1079;&#1086;&#1073;&#1088;&#1072;&#1078;&#1077;&#1085;&#1080;&#1077; &#1082;&#1072;&#1082; JPEG (&#1101;&#1082;&#1088;&#1072;&#1085;&#1085;&#1086;&#1075;&#1086; &#1088;&#1072;&#1079;&#1084;&#1077;&#1088;&#1072;)
Settings/Admin	&#1053;&#1072;&#1089;&#1090;&#1088;&#1086;&#1081;&#1082;&#1080;
Edit global settings...	&#1054;&#1073;&#1097;&#1080;&#1077; &#1085;&#1072;&#1089;&#1090;&#1088;&#1086;&#1081;&#1082;&#1080;...
Edit user settings...	&#1055;&#1086;&#1083;&#1100;&#1079;&#1086;&#1074;&#1072;&#1090;&#1077;&#1083;&#1100;&#1089;&#1082;&#1080;&#1077; &#1085;&#1072;&#1089;&#1090;&#1088;&#1086;&#1081;&#1082;&#1080;...
Backup parameter DB...	&#1057;&#1076;&#1077;&#1083;&#1072;&#1090;&#1100; &#1088;&#1077;&#1079;&#1077;&#1088;&#1074;&#1085;&#1091;&#1102; &#1082;&#1086;&#1087;&#1080;&#1102; &#1073;&#1072;&#1079;&#1099; &#1087;&#1072;&#1088;&#1072;&#1084;&#1077;&#1090;&#1088;&#1086;&#1074;...
Restore parameter DB...	&#1042;&#1086;&#1089;&#1089;&#1090;&#1072;&#1085;&#1086;&#1074;&#1080;&#1090;&#1100; &#1073;&#1072;&#1079;&#1091; &#1087;&#1072;&#1088;&#1072;&#1084;&#1077;&#1090;&#1088;&#1086;&#1074; &#1080;&#1079; &#1082;&#1086;&#1087;&#1080;&#1080;...
No user INI file exits yet. Create user INI file from INI file template?	&#1055;&#1086;&#1083;&#1100;&#1079;&#1086;&#1074;&#1072;&#1090;&#1077;&#1083;&#1100;&#1089;&#1082;&#1086;&#1075;&#1086; INI-&#1092;&#1072;&#1081;&#1083;&#1072; &#1087;&#1086;&#1082;&#1072; &#1085;&#1077;&#1090;. &#1057;&#1086;&#1079;&#1076;&#1072;&#1090;&#1100; &#1077;&#1075;&#1086; &#1080;&#1079; &#1096;&#1072;&#1073;&#1083;&#1086;&#1085;&#1072; INI-&#1092;&#1072;&#1081;&#1083;&#1072;?
Copying parameter DB to file '%s' failed. Reason: %s	&#1054;&#1096;&#1080;&#1073;&#1082;&#1072; &#1082;&#1086;&#1087;&#1080;&#1088;&#1086;&#1074;&#1072;&#1085;&#1080;&#1103; &#1073;&#1072;&#1079;&#1099; &#1087;&#1072;&#1088;&#1072;&#1084;&#1077;&#1090;&#1088;&#1086;&#1074; &#1074; &#1092;&#1072;&#1081;&#1083; '%s'. &#1055;&#1088;&#1080;&#1095;&#1080;&#1085;&#1072;: %s
Select parameter DB to restore	&#1042;&#1099;&#1073;&#1077;&#1088;&#1080;&#1090;&#1077; &#1073;&#1072;&#1079;&#1091; &#1087;&#1072;&#1088;&#1072;&#1084;&#1077;&#1090;&#1088;&#1086;&#1074; &#1076;&#1083;&#1103; &#1074;&#1086;&#1089;&#1089;&#1090;&#1072;&#1085;&#1086;&#1074;&#1083;&#1077;&#1085;&#1080;&#1103;
Conflicting entries in Param DB	&#1050;&#1086;&#1085;&#1092;&#1083;&#1080;&#1082;&#1090; &#1079;&#1072;&#1087;&#1080;&#1089;&#1077;&#1081; &#1074; &#1073;&#1072;&#1079;&#1077; &#1087;&#1072;&#1088;&#1072;&#1084;&#1077;&#1090;&#1088;&#1086;&#1074;
The imported param DB contains entries already present in active param DB.	&#1042; &#1080;&#1084;&#1087;&#1086;&#1088;&#1090;&#1080;&#1088;&#1086;&#1074;&#1072;&#1085;&#1085;&#1086;&#1081; &#1073;&#1072;&#1079;&#1077; &#1080;&#1084;&#1077;&#1102;&#1090;&#1089;&#1103; &#1079;&#1072;&#1087;&#1080;&#1089;&#1080;, &#1082;&#1086;&#1090;&#1086;&#1088;&#1099;&#1077; &#1091;&#1078;&#1077; &#1077;&#1089;&#1090;&#1100; &#1074; &#1072;&#1082;&#1090;&#1080;&#1074;&#1085;&#1086;&#1081; &#1073;&#1072;&#1079;&#1077;.
Shall existing entries be preserved (Yes) or be overriden by the imported entries (No)?	&#1057;&#1086;&#1093;&#1088;&#1072;&#1085;&#1080;&#1090;&#1100; &#1080;&#1084;&#1077;&#1102;&#1097;&#1080;&#1077;&#1089;&#1103; &#1079;&#1072;&#1087;&#1080;&#1089;&#1080; ('&#1044;&#1072;') &#1080;&#1083;&#1080; &#1087;&#1077;&#1088;&#1077;&#1079;&#1072;&#1087;&#1080;&#1089;&#1072;&#1090;&#1100; &#1080;&#1093; &#1080;&#1084;&#1087;&#1086;&#1088;&#1090;&#1080;&#1088;&#1086;&#1074;&#1072;&#1085;&#1085;&#1099;&#1084;&#1080; ('&#1053;&#1077;&#1090;')?
Select file to display in 'File Open' dialog	&#1042;&#1099;&#1073;&#1077;&#1088;&#1080;&#1090;&#1077; &#1074; &#1086;&#1082;&#1085;&#1077; &#1086;&#1090;&#1082;&#1088;&#1099;&#1090;&#1080;&#1103; &#1092;&#1072;&#1081;&#1083;&#1086;&#1074; &#1092;&#1072;&#1081;&#1083; &#1076;&#1083;&#1103; &#1087;&#1086;&#1082;&#1072;&#1079;&#1072;
Crop Mode	&#1056;&#1077;&#1078;&#1080;&#1084; &#1086;&#1073;&#1088;&#1077;&#1079;&#1082;&#1080;
Free	&#1055;&#1088;&#1086;&#1080;&#1079;&#1074;&#1086;&#1083;&#1100;&#1085;&#1086;
Fixed size...	&#1060;&#1080;&#1082;&#1089;&#1080;&#1088;&#1086;&#1074;&#1072;&#1085;&#1085;&#1099;&#1081; &#1088;&#1072;&#1079;&#1084;&#1077;&#1088;...
Set Fixed Crop Size	&#1042;&#1099;&#1073;&#1088;&#1072;&#1090;&#1100; &#1088;&#1072;&#1079;&#1084;&#1077;&#1088; &#1086;&#1073;&#1088;&#1077;&#1079;&#1082;&#1080;
Width	&#1064;&#1080;&#1088;&#1080;&#1085;&#1072;
Height	&#1042;&#1099;&#1089;&#1086;&#1090;&#1072;
Pixels	&#1087;&#1082;&#1089;
Screen Pixels	&#1069;&#1082;&#1088;&#1072;&#1085;&#1085;&#1099;&#1077; &#1087;&#1080;&#1082;&#1089;&#1077;&#1083;&#1099;
Image Pixels	&#1048;&#1089;&#1093;&#1086;&#1076;&#1085;&#1099;&#1077; &#1087;&#1080;&#1082;&#1089;&#1077;&#1083;&#1099;
Set modification date	&#1059;&#1089;&#1090;&#1072;&#1085;&#1086;&#1074;&#1080;&#1090;&#1100; &#1076;&#1072;&#1090;&#1091; &#1080;&#1079;&#1084;&#1077;&#1085;&#1077;&#1085;&#1080;&#1103;
to current date	&#1087;&#1086; &#1090;&#1077;&#1082;&#1091;&#1097;&#1077;&#1081; &#1076;&#1072;&#1090;&#1077;
to EXIF date	&#1087;&#1086; &#1076;&#1072;&#1090;&#1077; &#1074; EXIF
Mark image for toggling. Use %s to toggle between marked and current image	&#1054;&#1090;&#1084;&#1077;&#1090;&#1080;&#1090;&#1100; &#1092;&#1072;&#1081;&#1083; (%s &#8212; &#1087;&#1077;&#1088;&#1077;&#1082;&#1083;&#1102;&#1095;&#1077;&#1085;&#1080;&#1077; &#1084;&#1077;&#1078;&#1076;&#1091; &#1086;&#1090;&#1084;&#1077;&#1095;&#1077;&#1085;&#1085;&#1099;&#1084; &#1080; &#1090;&#1077;&#1082;&#1091;&#1097;&#1080;&#1084;)
Saturation	&#1053;&#1072;&#1089;&#1099;&#1097;&#1077;&#1085;&#1085;&#1086;&#1089;&#1090;&#1100;
Unsharp mask...	&#1053;&#1077;&#1088;&#1077;&#1079;&#1082;&#1072;&#1103; &#1084;&#1072;&#1089;&#1082;&#1072;...
Apply Unsharp Mask	&#1055;&#1088;&#1080;&#1084;&#1077;&#1085;&#1080;&#1090;&#1100; &#1085;&#1077;&#1088;&#1077;&#1079;&#1082;&#1091;&#1102; &#1084;&#1072;&#1089;&#1082;&#1091;
Radius	&#1056;&#1072;&#1076;&#1080;&#1091;&#1089;
Amount	&#1069;&#1092;&#1092;&#1077;&#1082;&#1090;
Threshold	&#1055;&#1086;&#1088;&#1086;&#1075;
Apply	&#1055;&#1088;&#1080;&#1084;&#1077;&#1085;&#1080;&#1090;&#1100;
Cancel	&#1054;&#1090;&#1084;&#1077;&#1085;&#1072;
Keep processing parameters between images	&#1055;&#1086;&#1084;&#1085;&#1080;&#1090;&#1100; &#1087;&#1072;&#1088;&#1072;&#1084;&#1077;&#1090;&#1088;&#1099; &#1086;&#1073;&#1088;&#1072;&#1073;&#1086;&#1090;&#1082;&#1080; &#1087;&#1088;&#1080; &#1089;&#1084;&#1077;&#1085;&#1077; &#1080;&#1079;&#1086;&#1073;&#1088;&#1072;&#1078;&#1077;&#1085;&#1080;&#1081;
Show histogram	&#1055;&#1086;&#1082;&#1072;&#1079;&#1072;&#1090;&#1100; &#1075;&#1080;&#1089;&#1090;&#1086;&#1075;&#1088;&#1072;&#1084;&#1084;&#1091;
Hide histogram	&#1057;&#1082;&#1088;&#1099;&#1090;&#1100; &#1075;&#1080;&#1089;&#1090;&#1086;&#1075;&#1088;&#1072;&#1084;&#1084;&#1091;
Crop Selection Lossless...	&#1054;&#1073;&#1088;&#1077;&#1079;&#1072;&#1090;&#1100; &#1074;&#1099;&#1076;&#1077;&#1083;&#1077;&#1085;&#1085;&#1086;&#1077; &#1073;&#1077;&#1079; &#1087;&#1086;&#1090;&#1077;&#1088;&#1100;...
Save cropped image	&#1057;&#1086;&#1093;&#1088;&#1072;&#1085;&#1080;&#1090;&#1100; &#1086;&#1073;&#1088;&#1077;&#1079;&#1072;&#1085;&#1085;&#1086;&#1077; &#1080;&#1079;&#1086;&#1073;&#1088;&#1072;&#1078;&#1077;&#1085;&#1080;&#1077;
Rotate image by user-defined angle	&#1055;&#1086;&#1074;&#1077;&#1088;&#1085;&#1091;&#1090;&#1100; &#1085;&#1072; &#1087;&#1088;&#1086;&#1080;&#1079;&#1074;&#1086;&#1083;&#1100;&#1085;&#1099;&#1081; &#1091;&#1075;&#1086;&#1083;
Rotate Image	&#1055;&#1086;&#1074;&#1086;&#1088;&#1086;&#1090; &#1080;&#1079;&#1086;&#1073;&#1088;&#1072;&#1078;&#1077;&#1085;&#1080;&#1103;
Show grid lines	&#1057;&#1077;&#1090;&#1082;&#1072;
Auto crop rotated image (avoids black border)	&#1040;&#1074;&#1090;&#1086;&#1086;&#1073;&#1088;&#1077;&#1079;&#1082;&#1072; &#1080;&#1079;&#1086;&#1073;&#1088;&#1072;&#1078;&#1077;&#1085;&#1080;&#1103; &#1087;&#1088;&#1080; &#1087;&#1086;&#1074;&#1086;&#1088;&#1086;&#1090;&#1077; (&#1080;&#1079;&#1073;&#1077;&#1075;&#1072;&#1090;&#1100; &#1095;&#1105;&#1088;&#1085;&#1099;&#1093; &#1087;&#1086;&#1083;&#1077;&#1081;)
Align image to horizontal or vertical line	&#1042;&#1099;&#1088;&#1072;&#1074;&#1085;&#1080;&#1074;&#1072;&#1085;&#1080;&#1077; &#1080;&#1079;&#1086;&#1073;&#1088;&#1072;&#1078;&#1077;&#1085;&#1080;&#1103; &#1087;&#1086; &#1075;&#1086;&#1088;&#1080;&#1079;&#1086;&#1085;&#1090;&#1072;&#1083;&#1100;&#1085;&#1086;&#1081; &#1080;&#1083;&#1080; &#1074;&#1077;&#1088;&#1090;&#1080;&#1082;&#1072;&#1083;&#1100;&#1085;&#1086;&#1081; &#1083;&#1080;&#1085;&#1080;&#1080;
Use the mouse to draw a line that shall be horizontal or vertical.	&#1055;&#1088;&#1086;&#1074;&#1077;&#1076;&#1080;&#1090;&#1077; &#1084;&#1099;&#1096;&#1100;&#1102; &#1083;&#1080;&#1085;&#1080;&#1102;, &#1082;&#1086;&#1090;&#1086;&#1088;&#1072;&#1103; &#1076;&#1086;&#1083;&#1078;&#1085;&#1072; &#1089;&#1090;&#1072;&#1090;&#1100; &#1075;&#1086;&#1088;&#1080;&#1079;&#1086;&#1085;&#1090;&#1072;&#1083;&#1100;&#1085;&#1086;&#1081; &#1080;&#1083;&#1080; &#1074;&#1077;&#1088;&#1090;&#1080;&#1082;&#1072;&#1083;&#1100;&#1085;&#1086;&#1081;.
Rotate the image by dragging with the mouse.	&#1042;&#1088;&#1072;&#1097;&#1072;&#1081;&#1090;&#1077; &#1080;&#1079;&#1086;&#1073;&#1088;&#1072;&#1078;&#1077;&#1085;&#1080;&#1077;, &#1087;&#1077;&#1088;&#1077;&#1090;&#1072;&#1089;&#1082;&#1080;&#1074;&#1072;&#1103; &#1087;&#1086; &#1085;&#1077;&#1084;&#1091; &#1084;&#1099;&#1096;&#1100;.
The operation failed because not enough memory is available!	&#1054;&#1087;&#1077;&#1088;&#1072;&#1094;&#1080;&#1103; &#1085;&#1077; &#1074;&#1099;&#1087;&#1086;&#1083;&#1085;&#1077;&#1085;&#1072;: &#1085;&#1077;&#1076;&#1086;&#1089;&#1090;&#1072;&#1090;&#1086;&#1095;&#1085;&#1086; &#1087;&#1072;&#1084;&#1103;&#1090;&#1080;.
to EXIF date (all files in folder)	&#1087;&#1086; &#1076;&#1072;&#1090;&#1077; &#1074; EXIF (&#1076;&#1083;&#1103; &#1074;&#1089;&#1077;&#1093; &#1092;&#1072;&#1081;&#1083;&#1086;&#1074; &#1074; &#1087;&#1072;&#1087;&#1082;&#1077;)
Number of JPEG files in folder: %d	&#1060;&#1072;&#1081;&#1083;&#1086;&#1074; JPEG &#1074; &#1087;&#1072;&#1087;&#1082;&#1077;: %d
EXIF date successfully set on %d images, failed on %d images	EXIF-&#1076;&#1072;&#1090;&#1072; &#1091;&#1089;&#1090;&#1072;&#1085;&#1086;&#1074;&#1083;&#1077;&#1085;&#1072;: %d, &#1085;&#1077; &#1091;&#1089;&#1090;&#1072;&#1085;&#1086;&#1074;&#1083;&#1077;&#1085;&#1072;: %d
Reason: Not enough memory available	&#1055;&#1088;&#1080;&#1095;&#1080;&#1085;&#1072;: &#1085;&#1077;&#1076;&#1086;&#1089;&#1090;&#1072;&#1090;&#1086;&#1095;&#1085;&#1086; &#1087;&#1072;&#1084;&#1103;&#1090;&#1080;
Transform image	&#1055;&#1088;&#1077;&#1086;&#1073;&#1088;&#1072;&#1079;&#1086;&#1074;&#1072;&#1085;&#1080;&#1077; &#1080;&#1079;&#1086;&#1073;&#1088;&#1072;&#1078;&#1077;&#1085;&#1080;&#1103;
Rotate...	&#1055;&#1086;&#1074;&#1077;&#1088;&#1085;&#1091;&#1090;&#1100; &#1085;&#1072; &#1087;&#1088;&#1086;&#1080;&#1079;&#1074;&#1086;&#1083;&#1100;&#1085;&#1099;&#1081; &#1091;&#1075;&#1086;&#1083;...
Mirror horizontally	&#1047;&#1077;&#1088;&#1082;&#1072;&#1083;&#1100;&#1085;&#1086; &#1087;&#1077;&#1088;&#1077;&#1074;&#1077;&#1088;&#1085;&#1091;&#1090;&#1100; &#1087;&#1086; &#1075;&#1086;&#1088;&#1080;&#1079;&#1086;&#1085;&#1090;&#1072;&#1083;&#1080;
Mirror vertically	&#1047;&#1077;&#1088;&#1082;&#1072;&#1083;&#1100;&#1085;&#1086; &#1087;&#1077;&#1088;&#1077;&#1074;&#1077;&#1088;&#1085;&#1091;&#1090;&#1100; &#1087;&#1086; &#1074;&#1077;&#1088;&#1090;&#1080;&#1082;&#1072;&#1083;&#1080;
Random	&#1057;&#1083;&#1091;&#1095;&#1072;&#1081;&#1085;&#1086;
Zoom mode (drag mouse to zoom)	&#1056;&#1077;&#1078;&#1080;&#1084; &#1084;&#1072;&#1089;&#1096;&#1090;&#1072;&#1073;&#1080;&#1088;&#1086;&#1074;&#1072;&#1085;&#1080;&#1103; (&#1087;&#1077;&#1088;&#1077;&#1090;&#1072;&#1089;&#1082;&#1080;&#1074;&#1072;&#1085;&#1080;&#1077;&#1084; &#1084;&#1099;&#1096;&#1080;)
Correct converging lines (perspective correction)	&#1050;&#1086;&#1088;&#1088;&#1077;&#1082;&#1094;&#1080;&#1103; &#1089;&#1093;&#1086;&#1076;&#1103;&#1097;&#1080;&#1093;&#1089;&#1103; &#1083;&#1080;&#1085;&#1080;&#1081; (&#1087;&#1077;&#1088;&#1089;&#1087;&#1077;&#1082;&#1090;&#1080;&#1074;&#1099;)
Perspective Correction	&#1050;&#1086;&#1088;&#1088;&#1077;&#1082;&#1094;&#1080;&#1103; &#1087;&#1077;&#1088;&#1089;&#1087;&#1077;&#1082;&#1090;&#1080;&#1074;&#1099;
Perspective correction...	&#1050;&#1086;&#1088;&#1088;&#1077;&#1082;&#1094;&#1080;&#1103; &#1087;&#1077;&#1088;&#1089;&#1087;&#1077;&#1082;&#1090;&#1080;&#1074;&#1099;...
Auto crop corrected image (avoids black border)	&#1040;&#1074;&#1090;&#1086;&#1086;&#1073;&#1088;&#1077;&#1079;&#1082;&#1072; &#1087;&#1088;&#1080; &#1082;&#1086;&#1088;&#1088;&#1077;&#1082;&#1094;&#1080;&#1080; (&#1080;&#1079;&#1073;&#1077;&#1075;&#1072;&#1090;&#1100; &#1095;&#1105;&#1088;&#1085;&#1099;&#1093; &#1087;&#1086;&#1083;&#1077;&#1081;)
Click and drag the mouse vertically to correct image tilt.	&#1055;&#1077;&#1088;&#1077;&#1090;&#1072;&#1089;&#1082;&#1080;&#1074;&#1072;&#1081;&#1090;&#1077; &#1084;&#1099;&#1096;&#1100; &#1074;&#1077;&#1088;&#1090;&#1080;&#1082;&#1072;&#1083;&#1100;&#1085;&#1086;, &#1095;&#1090;&#1086;&#1073;&#1099; &#1091;&#1089;&#1090;&#1088;&#1072;&#1085;&#1080;&#1090;&#1100;/&#1080;&#1079;&#1084;&#1077;&#1085;&#1080;&#1090;&#1100; &#1085;&#1072;&#1082;&#1083;&#1086;&#1085; &#1080;&#1079;&#1086;&#1073;&#1088;&#1072;&#1078;&#1077;&#1085;&#1080;&#1103;.
Drag at the left or right border for asymmetric correction.	&#1055;&#1077;&#1088;&#1077;&#1090;&#1072;&#1089;&#1082;&#1080;&#1074;&#1072;&#1081;&#1090;&#1077; &#1084;&#1099;&#1096;&#1100; &#1082; &#1083;&#1077;&#1074;&#1086;&#1084;&#1091; &#1080;&#1083;&#1080; &#1087;&#1088;&#1072;&#1074;&#1086;&#1084;&#1091; &#1082;&#1088;&#1072;&#1102; &#1076;&#1083;&#1103; &#1085;&#1077;&#1089;&#1080;&#1084;&#1084;&#1077;&#1090;&#1088;&#1080;&#1095;&#1085;&#1086;&#1081; &#1082;&#1086;&#1088;&#1088;&#1077;&#1082;&#1094;&#1080;&#1080;.
Fit window to image	&#1055;&#1086;&#1076;&#1075;&#1086;&#1085;&#1082;&#1072; &#1086;&#1082;&#1085;&#1072; &#1087;&#1086; &#1080;&#1079;&#1086;&#1073;&#1088;&#1072;&#1078;&#1077;&#1085;&#1080;&#1102;
Keep aspect ratio on crop	&#1057;&#1086;&#1073;&#1083;&#1102;&#1076;&#1077;&#1085;&#1080;&#1077; &#1087;&#1088;&#1086;&#1087;&#1086;&#1088;&#1094;&#1080;&#1081; &#1087;&#1088;&#1080; &#1086;&#1073;&#1088;&#1077;&#1079;&#1082;&#1077;
Lossless JPEG transformations	&#1055;&#1088;&#1077;&#1086;&#1073;&#1088;&#1072;&#1079;&#1086;&#1074;&#1072;&#1085;&#1080;&#1077; JPEG &#1073;&#1077;&#1079; &#1087;&#1086;&#1090;&#1077;&#1088;&#1100;
Performing the lossless transformation failed!	&#1054;&#1096;&#1080;&#1073;&#1082;&#1072; &#1087;&#1088;&#1077;&#1086;&#1073;&#1088;&#1072;&#1079;&#1086;&#1074;&#1072;&#1085;&#1080;&#1103; &#1073;&#1077;&#1079; &#1087;&#1086;&#1090;&#1077;&#1088;&#1100; &#1076;&#1072;&#1085;&#1085;&#1099;&#1093;!
Image width and height must be dividable by the JPEG block size (8 or 16) for lossless transformations!	&#1044;&#1083;&#1103; &#1087;&#1088;&#1077;&#1086;&#1073;&#1088;&#1072;&#1079;&#1086;&#1074;&#1072;&#1085;&#1080;&#1103; &#1073;&#1077;&#1079; &#1087;&#1086;&#1090;&#1077;&#1088;&#1100; &#1096;&#1080;&#1088;&#1080;&#1085;&#1072; &#1080; &#1074;&#1099;&#1089;&#1086;&#1090;&#1072; &#1080;&#1079;&#1086;&#1073;&#1088;&#1072;&#1078;&#1077;&#1085;&#1080;&#1103; &#1076;&#1086;&#1083;&#1078;&#1085;&#1099; &#1073;&#1099;&#1090;&#1100; &#1082;&#1088;&#1072;&#1090;&#1085;&#1099; &#1088;&#1072;&#1079;&#1084;&#1077;&#1088;&#1091; &#1073;&#1083;&#1086;&#1082;&#1072; JPEG (8 &#1080;&#1083;&#1080; 16).
Reading the JPEG file from disk failed	&#1054;&#1096;&#1080;&#1073;&#1082;&#1072; &#1095;&#1090;&#1077;&#1085;&#1080;&#1103; &#1092;&#1072;&#1081;&#1083;&#1072; JPEG
Writing the resulting JPEG file to disk failed	&#1054;&#1096;&#1080;&#1073;&#1082;&#1072; &#1079;&#1072;&#1087;&#1080;&#1089;&#1080; &#1088;&#1077;&#1079;&#1091;&#1083;&#1100;&#1090;&#1080;&#1088;&#1091;&#1102;&#1097;&#1077;&#1075;&#1086; &#1092;&#1072;&#1081;&#1083;&#1072; JPEG
Performing the transformation failed	&#1054;&#1096;&#1080;&#1073;&#1082;&#1072; &#1087;&#1088;&#1077;&#1086;&#1073;&#1088;&#1072;&#1079;&#1086;&#1074;&#1072;&#1085;&#1080;&#1103;
The transformation can be applied if the image is trimmed to the next matching size but this will remove some border pixels.	&#1055;&#1088;&#1077;&#1086;&#1073;&#1088;&#1072;&#1079;&#1086;&#1074;&#1072;&#1085;&#1080;&#1077; &#1074;&#1086;&#1079;&#1084;&#1086;&#1078;&#1085;&#1086;, &#1077;&#1089;&#1083;&#1080; &#1086;&#1073;&#1088;&#1077;&#1079;&#1072;&#1090;&#1100; &#1080;&#1079;&#1086;&#1073;&#1088;&#1072;&#1078;&#1077;&#1085;&#1080;&#1077; &#1076;&#1086; &#1073;&#1083;&#1080;&#1078;&#1072;&#1081;&#1096;&#1077;&#1075;&#1086; &#1082;&#1088;&#1072;&#1090;&#1085;&#1086;&#1075;&#1086; &#1073;&#1083;&#1086;&#1082;&#1091; &#1079;&#1085;&#1072;&#1095;&#1077;&#1085;&#1080;&#1103; (&#1080; &#1087;&#1086;&#1090;&#1077;&#1088;&#1103;&#1090;&#1100; &#1085;&#1077;&#1082;&#1086;&#1090;&#1086;&#1088;&#1086;&#1077; &#1082;&#1086;&#1083;&#1080;&#1095;&#1077;&#1089;&#1090;&#1074;&#1086; &#1087;&#1080;&#1082;&#1089;&#1077;&#1083;&#1086;&#1074; &#1089; &#1082;&#1088;&#1072;&#1105;&#1074;).
Trim the image and apply transformation? Trimming cannot be undone!	&#1054;&#1073;&#1088;&#1077;&#1079;&#1072;&#1090;&#1100; &#1080; &#1087;&#1088;&#1077;&#1086;&#1073;&#1088;&#1072;&#1079;&#1086;&#1074;&#1072;&#1090;&#1100; &#1080;&#1079;&#1086;&#1073;&#1088;&#1072;&#1078;&#1077;&#1085;&#1080;&#1077;? &#1054;&#1073;&#1088;&#1077;&#1079;&#1082;&#1072; &#1085;&#1077; &#1084;&#1086;&#1078;&#1077;&#1090; &#1073;&#1099;&#1090;&#1100; &#1086;&#1090;&#1084;&#1077;&#1085;&#1077;&#1085;&#1072;!
Note: Set the key 'TrimWithoutPromptLosslessJPEG=true' in the INI file to always trim without showing this message.	* &#1063;&#1090;&#1086;&#1073;&#1099; &#1087;&#1088;&#1080; &#1086;&#1073;&#1088;&#1077;&#1079;&#1082;&#1077; &#1085;&#1077; &#1073;&#1099;&#1083;&#1086; &#1101;&#1090;&#1086;&#1075;&#1086; &#1089;&#1086;&#1086;&#1073;&#1097;&#1077;&#1085;&#1080;&#1103;, &#1091;&#1089;&#1090;&#1072;&#1085;&#1086;&#1074;&#1080;&#1090;&#1077; &#1074; INI-&#1092;&#1072;&#1081;&#1083;&#1077; &#1082;&#1083;&#1102;&#1095; 'TrimWithoutPromptLosslessJPEG=true'.
Transition Effect	&#1069;&#1092;&#1092;&#1077;&#1082;&#1090; &#1089;&#1084;&#1077;&#1085;&#1099; &#1080;&#1079;&#1086;&#1073;&#1088;&#1072;&#1078;&#1077;&#1085;&#1080;&#1081;
None	&#1053;&#1077;&#1090;
Blend	&#1056;&#1072;&#1089;&#1090;&#1074;&#1086;&#1088;&#1077;&#1085;&#1080;&#1077;
Slide from right	&#1057;&#1076;&#1074;&#1080;&#1075; &#1089;&#1087;&#1088;&#1072;&#1074;&#1072; &#1085;&#1072;&#1083;&#1077;&#1074;&#1086;
Slide from left	&#1057;&#1076;&#1074;&#1080;&#1075; &#1089;&#1083;&#1077;&#1074;&#1072; &#1085;&#1072;&#1087;&#1088;&#1072;&#1074;&#1086;
Slide from top	&#1057;&#1076;&#1074;&#1080;&#1075; &#1089;&#1074;&#1077;&#1088;&#1093;&#1091; &#1074;&#1085;&#1080;&#1079;
Slide from bottom	&#1057;&#1076;&#1074;&#1080;&#1075; &#1089;&#1085;&#1080;&#1079;&#1091; &#1074;&#1074;&#1077;&#1088;&#1093;
Roll from right	&#1056;&#1072;&#1079;&#1074;&#1105;&#1088;&#1090;&#1099;&#1074;&#1072;&#1085;&#1080;&#1077; &#1089;&#1087;&#1088;&#1072;&#1074;&#1072; &#1085;&#1072;&#1083;&#1077;&#1074;&#1086;
Roll from left	&#1056;&#1072;&#1079;&#1074;&#1105;&#1088;&#1090;&#1099;&#1074;&#1072;&#1085;&#1080;&#1077; &#1089;&#1083;&#1077;&#1074;&#1072; &#1085;&#1072;&#1087;&#1088;&#1072;&#1074;&#1086;
Roll from top	&#1056;&#1072;&#1079;&#1074;&#1105;&#1088;&#1090;&#1099;&#1074;&#1072;&#1085;&#1080;&#1077; &#1089;&#1074;&#1077;&#1088;&#1093;&#1091; &#1074;&#1085;&#1080;&#1079;
Roll from bottom	&#1056;&#1072;&#1079;&#1074;&#1105;&#1088;&#1090;&#1099;&#1074;&#1072;&#1085;&#1080;&#1077; &#1089;&#1085;&#1080;&#1079;&#1091; &#1074;&#1074;&#1077;&#1088;&#1093;
Scroll from right	&#1042;&#1099;&#1090;&#1072;&#1083;&#1082;&#1080;&#1074;&#1072;&#1085;&#1080;&#1077; &#1089;&#1087;&#1088;&#1072;&#1074;&#1072; &#1085;&#1072;&#1083;&#1077;&#1074;&#1086;
Scroll from left	&#1042;&#1099;&#1090;&#1072;&#1083;&#1082;&#1080;&#1074;&#1072;&#1085;&#1080;&#1077; &#1089;&#1083;&#1077;&#1074;&#1072; &#1085;&#1072;&#1087;&#1088;&#1072;&#1074;&#1086;
Scroll from top	&#1042;&#1099;&#1090;&#1072;&#1083;&#1082;&#1080;&#1074;&#1072;&#1085;&#1080;&#1077; &#1089;&#1074;&#1077;&#1088;&#1093;&#1091; &#1074;&#1085;&#1080;&#1079;
Scroll from bottom	&#1042;&#1099;&#1090;&#1072;&#1083;&#1082;&#1080;&#1074;&#1072;&#1085;&#1080;&#1077; &#1089;&#1085;&#1080;&#1079;&#1091; &#1074;&#1074;&#1077;&#1088;&#1093;
Transition Speed	&#1057;&#1082;&#1086;&#1088;&#1086;&#1089;&#1090;&#1100; &#1101;&#1092;&#1092;&#1077;&#1082;&#1090;&#1072;
Very fast	&#1054;&#1095;&#1077;&#1085;&#1100; &#1073;&#1099;&#1089;&#1090;&#1088;&#1086;
Fast	&#1041;&#1099;&#1089;&#1090;&#1088;&#1086;
Normal	&#1059;&#1084;&#1077;&#1088;&#1077;&#1085;&#1085;&#1086;
Slow	&#1052;&#1077;&#1076;&#1083;&#1077;&#1085;&#1085;&#1086;
Very slow	&#1054;&#1095;&#1077;&#1085;&#1100; &#1084;&#1077;&#1076;&#1083;&#1077;&#1085;&#1085;&#1086;
Error	&#1054;&#1096;&#1080;&#1073;&#1082;&#1072;
Warning	&#1042;&#1085;&#1080;&#1084;&#1072;&#1085;&#1080;&#1077;
Error while writing the following registry key:	&#1054;&#1096;&#1080;&#1073;&#1082;&#1072; &#1079;&#1072;&#1087;&#1080;&#1089;&#1080; &#1082;&#1083;&#1102;&#1095;&#1072; &#1088;&#1077;&#1077;&#1089;&#1090;&#1088;&#1072;:
Set as default viewer...	&#1053;&#1072;&#1079;&#1085;&#1072;&#1095;&#1080;&#1090;&#1100; &#1087;&#1088;&#1086;&#1075;&#1088;&#1072;&#1084;&#1084;&#1086;&#1081; &#1087;&#1088;&#1086;&#1089;&#1084;&#1086;&#1090;&#1088;&#1072; &#1087;&#1086; &#1091;&#1084;&#1086;&#1083;&#1095;&#1072;&#1085;&#1080;&#1102;...
Set JPEGView as default image viewer	&#1053;&#1072;&#1079;&#1085;&#1072;&#1095;&#1080;&#1090;&#1100; JPEGView &#1089;&#1090;&#1072;&#1085;&#1076;&#1072;&#1088;&#1090;&#1085;&#1086;&#1081; &#1087;&#1088;&#1086;&#1075;&#1088;&#1072;&#1084;&#1084;&#1086;&#1081; &#1087;&#1088;&#1086;&#1089;&#1084;&#1086;&#1090;&#1088;&#1072; &#1075;&#1088;&#1072;&#1092;&#1080;&#1082;&#1080;
JPEGView is registered as default viewer for the selected file formats.	&#1059;&#1089;&#1090;&#1072;&#1085;&#1086;&#1074;&#1080;&#1090;&#1077;/&#1089;&#1085;&#1080;&#1084;&#1080;&#1090;&#1077; &#1086;&#1090;&#1084;&#1077;&#1090;&#1082;&#1080; &#1091; &#1090;&#1080;&#1087;&#1086;&#1074; &#1092;&#1072;&#1081;&#1083;&#1086;&#1074; &#1076;&#1083;&#1103; &#1088;&#1077;&#1075;&#1080;&#1089;&#1090;&#1088;&#1072;&#1094;&#1080;&#1080;/&#1076;&#1077;&#1088;&#1077;&#1075;&#1080;&#1089;&#1090;&#1088;&#1072;&#1094;&#1080;&#1080; JPEGView &#1082;&#1072;&#1082; &#1089;&#1090;&#1072;&#1085;&#1076;&#1072;&#1088;&#1090;&#1085;&#1086;&#1081; &#1087;&#1088;&#1086;&#1075;&#1088;&#1072;&#1084;&#1084;&#1099; &#1080;&#1093; &#1087;&#1088;&#1086;&#1089;&#1084;&#1086;&#1090;&#1088;&#1072;.
Registration applies to the current user only.	&#1056;&#1077;&#1075;&#1080;&#1089;&#1090;&#1088;&#1072;&#1094;&#1080;&#1103; &#1076;&#1077;&#1081;&#1089;&#1090;&#1074;&#1091;&#1077;&#1090; &#1090;&#1086;&#1083;&#1100;&#1082;&#1086; &#1076;&#1083;&#1103; &#1090;&#1077;&#1082;&#1091;&#1097;&#1077;&#1075;&#1086; &#1087;&#1086;&#1083;&#1100;&#1079;&#1086;&#1074;&#1072;&#1090;&#1077;&#1083;&#1103;.
Extension	&#1056;&#1072;&#1089;&#1096;&#1080;&#1088;&#1077;&#1085;&#1080;&#1077;
File type	&#1058;&#1080;&#1087; &#1092;&#1072;&#1081;&#1083;&#1072;
The following file extensions cannot be unregistered because they have been registered in the 'local machine' registry area.	&#1059; &#1101;&#1090;&#1080;&#1093; &#1088;&#1072;&#1089;&#1096;&#1080;&#1088;&#1077;&#1085;&#1080;&#1081; &#1085;&#1077;&#1083;&#1100;&#1079;&#1103; &#1089;&#1085;&#1103;&#1090;&#1100; &#1088;&#1077;&#1075;&#1080;&#1089;&#1090;&#1088;&#1072;&#1094;&#1080;&#1102;, &#1090;&#1072;&#1082; &#1082;&#1072;&#1082; &#1086;&#1085;&#1080; &#1079;&#1072;&#1088;&#1077;&#1075;&#1080;&#1089;&#1090;&#1088;&#1080;&#1088;&#1086;&#1074;&#1072;&#1085;&#1099; &#1074; &#1088;&#1077;&#1077;&#1089;&#1090;&#1088;&#1077; &#1074; HKEY_LOCAL_MACHINE.
Registering or unregistering file extensions in this registry area requires administration privileges and cannot be done in JPEGView.	&#1056;&#1077;&#1075;&#1080;&#1089;&#1090;&#1088;&#1072;&#1094;&#1080;&#1103;/&#1076;&#1077;&#1088;&#1077;&#1075;&#1080;&#1089;&#1090;&#1088;&#1072;&#1094;&#1080;&#1103; &#1088;&#1072;&#1089;&#1096;&#1080;&#1088;&#1077;&#1085;&#1080;&#1081; &#1074; &#1101;&#1090;&#1086;&#1081; &#1086;&#1073;&#1083;&#1072;&#1089;&#1090;&#1080; &#1088;&#1077;&#1077;&#1089;&#1090;&#1088;&#1072; &#1090;&#1088;&#1077;&#1073;&#1091;&#1077;&#1090; &#1087;&#1088;&#1072;&#1074; &#1072;&#1076;&#1084;&#1080;&#1085;&#1080;&#1089;&#1090;&#1088;&#1072;&#1090;&#1086;&#1088;&#1072; &#1080; &#1085;&#1077; &#1084;&#1086;&#1078;&#1077;&#1090; &#1073;&#1099;&#1090;&#1100; &#1074;&#1099;&#1087;&#1086;&#1083;&#1085;&#1077;&#1085;&#1072; &#1074; JPEGView.
Press 'OK' to continue with registration or 'Cancel' to not modify any registrations.	OK &#8212; &#1079;&#1072;&#1088;&#1077;&#1075;&#1080;&#1089;&#1090;&#1088;&#1080;&#1088;&#1086;&#1074;&#1072;&#1090;&#1100;, '&#1054;&#1090;&#1084;&#1077;&#1085;&#1072;' &#8212; &#1085;&#1077;&#160;&#1080;&#1079;&#1084;&#1077;&#1085;&#1103;&#1090;&#1100; &#1085;&#1080;&#1082;&#1072;&#1082;&#1080;&#1093; &#1088;&#1077;&#1075;&#1080;&#1089;&#1090;&#1088;&#1072;&#1094;&#1080;&#1081; &#1092;&#1072;&#1081;&#1083;&#1086;&#1074;.
Unregistering not possible	&#1054;&#1090;&#1084;&#1077;&#1085;&#1072; &#1088;&#1077;&#1075;&#1080;&#1089;&#1090;&#1088;&#1072;&#1094;&#1080;&#1080; &#1085;&#1077;&#1074;&#1086;&#1079;&#1084;&#1086;&#1078;&#1085;&#1072;
%s images	&#1048;&#1079;&#1086;&#1073;&#1088;&#1072;&#1078;&#1077;&#1085;&#1080;&#1103; %s
%s images (processed by Window Imaging Component - WIC)	&#1048;&#1079;&#1086;&#1073;&#1088;&#1072;&#1078;&#1077;&#1085;&#1080;&#1103; %s (&#1086;&#1073;&#1088;&#1072;&#1073;&#1086;&#1090;&#1082;&#1072; Window Imaging Component &#8212; WIC)
%s camera raw images (embedded JPEGs only)	Raw-&#1080;&#1079;&#1086;&#1073;&#1088;&#1072;&#1078;&#1077;&#1085;&#1080;&#1103; %s (&#1090;&#1086;&#1083;&#1100;&#1082;&#1086; &#1074;&#1089;&#1090;&#1088;&#1086;&#1077;&#1085;&#1085;&#1099;&#1077; JPEG)
The following image extensions are protected by the operating system.	&#1069;&#1090;&#1080; &#1088;&#1072;&#1089;&#1096;&#1080;&#1088;&#1077;&#1085;&#1080;&#1103; &#1075;&#1088;&#1072;&#1092;&#1080;&#1095;&#1077;&#1089;&#1082;&#1080;&#1093; &#1092;&#1072;&#1081;&#1083;&#1086;&#1074; &#1079;&#1072;&#1097;&#1080;&#1097;&#1077;&#1085;&#1099; &#1086;&#1087;&#1077;&#1088;&#1072;&#1094;&#1080;&#1086;&#1085;&#1085;&#1086;&#1081; &#1089;&#1080;&#1089;&#1090;&#1077;&#1084;&#1086;&#1081;.
Insufficient rights to remove the restrictions. Continue?	&#1053;&#1077;&#1076;&#1086;&#1089;&#1090;&#1072;&#1090;&#1086;&#1095;&#1085;&#1086; &#1087;&#1088;&#1072;&#1074; &#1076;&#1083;&#1103; &#1091;&#1076;&#1072;&#1083;&#1077;&#1085;&#1080;&#1103; &#1086;&#1075;&#1088;&#1072;&#1085;&#1080;&#1095;&#1077;&#1085;&#1080;&#1081;. &#1055;&#1088;&#1086;&#1076;&#1086;&#1083;&#1078;&#1080;&#1090;&#1100;?
No image loaded!	&#1053;&#1045; &#1047;&#1040;&#1043;&#1056;&#1059;&#1046;&#1045;&#1053;&#1054; &#1048;&#1047;&#1054;&#1041;&#1056;&#1040;&#1046;&#1045;&#1053;&#1048;&#1045;
Right mouse button: Context menu	&#1055;&#1088;&#1072;&#1074;&#1072;&#1103; &#1082;&#1085;&#1086;&#1087;&#1082;&#1072; &#1084;&#1099;&#1096;&#1080;: &#1050;&#1086;&#1085;&#1090;&#1077;&#1082;&#1089;&#1090;&#1085;&#1086;&#1077; &#1084;&#1077;&#1085;&#1102;
Windows 8 blocks JPEGView from changing the default program for these file endings.	Windows 8 &#1085;&#1077; &#1087;&#1086;&#1079;&#1074;&#1086;&#1083;&#1103;&#1077;&#1090; JPEGView &#1080;&#1079;&#1084;&#1077;&#1085;&#1103;&#1090;&#1100; &#1089;&#1090;&#1072;&#1085;&#1076;&#1072;&#1088;&#1090;&#1085;&#1091;&#1102; &#1087;&#1088;&#1086;&#1075;&#1088;&#1072;&#1084;&#1084;&#1091; &#1076;&#1083;&#1103; &#1092;&#1072;&#1081;&#1083;&#1086;&#1074; &#1089; &#1101;&#1090;&#1080;&#1084;&#1080; &#1088;&#1072;&#1089;&#1096;&#1080;&#1088;&#1077;&#1085;&#1080;&#1103;&#1084;&#1080;.
Use the 'Default Programs' configuration dialog from the operating system instead.	&#1048;&#1089;&#1087;&#1086;&#1083;&#1100;&#1079;&#1091;&#1081;&#1090;&#1077; &#1089;&#1080;&#1089;&#1090;&#1077;&#1084;&#1085;&#1086;&#1077; &#1086;&#1082;&#1085;&#1086; '&#1055;&#1088;&#1086;&#1075;&#1088;&#1072;&#1084;&#1084;&#1099; &#1087;&#1086; &#1091;&#1084;&#1086;&#1083;&#1095;&#1072;&#1085;&#1080;&#1102;'.
Alternatively, right click an image file of the given type in Windows Explorer and select 'Open with... > Choose default program'	&#1058;&#1072;&#1082;&#1078;&#1077; &#1084;&#1086;&#1078;&#1085;&#1086; &#1097;&#1105;&#1083;&#1082;&#1085;&#1091;&#1090;&#1100; &#1087;&#1088;&#1072;&#1074;&#1086;&#1081; &#1082;&#1085;&#1086;&#1087;&#1082;&#1086;&#1081; &#1084;&#1099;&#1096;&#1080; &#1087;&#1086; &#1075;&#1088;&#1072;&#1092;&#1080;&#1095;&#1077;&#1089;&#1082;&#1086;&#1084;&#1091; &#1092;&#1072;&#1081;&#1083;&#1091; &#1085;&#1091;&#1078;&#1085;&#1086;&#1075;&#1086; &#1090;&#1080;&#1087;&#1072; &#1074; &#1055;&#1088;&#1086;&#1074;&#1086;&#1076;&#1085;&#1080;&#1082;&#1077; &#1080; &#1074;&#1099;&#1073;&#1088;&#1072;&#1090;&#1100; '&#1054;&#1090;&#1082;&#1088;&#1099;&#1090;&#1100; &#1089; &#1087;&#1086;&#1084;&#1086;&#1097;&#1100;&#1102; > &#1042;&#1099;&#1073;&#1088;&#1072;&#1090;&#1100; &#1087;&#1088;&#1086;&#1075;&#1088;&#1072;&#1084;&#1084;&#1091;'.
User commands	&#1055;&#1086;&#1083;&#1100;&#1079;&#1086;&#1074;&#1072;&#1090;&#1077;&#1083;&#1100;&#1089;&#1082;&#1080;&#1077; &#1082;&#1086;&#1084;&#1072;&#1085;&#1076;&#1099;
Open image with	&#1054;&#1090;&#1082;&#1088;&#1099;&#1090;&#1100; &#1080;&#1079;&#1086;&#1073;&#1088;&#1072;&#1078;&#1077;&#1085;&#1080;&#1077; &#1074;...
Manage 'Open image with' menu...	&#1053;&#1072;&#1089;&#1090;&#1088;&#1086;&#1081;&#1082;&#1072; &#1084;&#1077;&#1085;&#1102; '&#1054;&#1090;&#1082;&#1088;&#1099;&#1090;&#1100; &#1074;...'
Menu entries:	&#1069;&#1083;&#1077;&#1084;&#1077;&#1085;&#1090;&#1099; &#1074; &#1084;&#1077;&#1085;&#1102;
Title:	&#1053;&#1072;&#1079;&#1074;&#1072;&#1085;&#1080;&#1077;:
Application:	&#1055;&#1088;&#1086;&#1075;&#1088;&#1072;&#1084;&#1084;&#1072;:
Shortcut key:	&#1041;&#1099;&#1089;&#1090;&#1088;&#1099;&#1081; &#1074;&#1099;&#1079;&#1086;&#1074;:
Browse...	&#1054;&#1073;&#1079;&#1086;&#1088;
New	&#1057;&#1086;&#1079;&#1076;&#1072;&#1090;&#1100;
Delete	&#1059;&#1076;&#1072;&#1083;&#1080;&#1090;&#1100;
Modifier keys:	&#1052;&#1086;&#1076;&#1080;&#1092;&#1080;&#1082;&#1072;&#1090;&#1086;&#1088;&#1099;:
Known keys:	&#1048;&#1079;&#1074;&#1077;&#1089;&#1090;&#1085;&#1099;&#1077; &#1082;&#1083;&#1072;&#1074;&#1080;&#1096;&#1080;:
Combine keys with '+'	&#1057;&#1086;&#1095;&#1077;&#1090;&#1072;&#1081;&#1090;&#1077; &#1082;&#1083;&#1072;&#1074;&#1080;&#1096;&#1080; &#1087;&#1083;&#1102;&#1089;&#1086;&#1084; ('+')
Example:	&#1055;&#1088;&#1080;&#1084;&#1077;&#1088;:
Shortcut Help	&#1057;&#1087;&#1088;&#1072;&#1074;&#1082;&#1072; &#1087;&#1086; &#1082;&#1083;&#1072;&#1074;&#1080;&#1096;&#1072;&#1084;
[new entry]	[&#1085;&#1086;&#1074;&#1099;&#1081; &#1101;&#1083;&#1077;&#1084;&#1077;&#1085;&#1090;]
Applications	&#1055;&#1088;&#1086;&#1075;&#1088;&#1072;&#1084;&#1084;&#1099;
Select application	&#1042;&#1099;&#1073;&#1077;&#1088;&#1080;&#1090;&#1077; &#1087;&#1088;&#1086;&#1075;&#1088;&#1072;&#1084;&#1084;&#1091;
Save	&#1057;&#1086;&#1093;&#1088;&#1072;&#1085;&#1080;&#1090;&#1100;
Edit	&#1048;&#1079;&#1084;&#1077;&#1085;&#1080;&#1090;&#1100;
Upcounting	&#1055;&#1086; &#1074;&#1086;&#1079;&#1088;&#1072;&#1089;&#1090;&#1072;&#1085;&#1080;&#1102;
Downcounting	&#1055;&#1086; &#1091;&#1073;&#1099;&#1074;&#1072;&#1085;&#1080;&#1102;
File size	&#1056;&#1072;&#1079;&#1084;&#1077;&#1088; &#1092;&#1072;&#1081;&#1083;&#1072;
Do you really want to delete the current image file on disk?	&#1059;&#1076;&#1072;&#1083;&#1080;&#1090;&#1100; &#1090;&#1077;&#1082;&#1091;&#1097;&#1080;&#1081; &#1075;&#1088;&#1072;&#1092;&#1080;&#1095;&#1077;&#1089;&#1082;&#1080;&#1081; &#1092;&#1072;&#1081;&#1083;?
Delete image file	&#1059;&#1076;&#1072;&#1083;&#1080;&#1090;&#1100; &#1075;&#1088;&#1072;&#1092;&#1080;&#1095;&#1077;&#1089;&#1082;&#1080;&#1081; &#1092;&#1072;&#1081;&#1083;
Change size...	&#1048;&#1079;&#1084;&#1077;&#1085;&#1080;&#1090;&#1100; &#1088;&#1072;&#1079;&#1084;&#1077;&#1088;...
Resize Image	&#1048;&#1079;&#1084;&#1077;&#1085;&#1077;&#1085;&#1080;&#1077; &#1088;&#1072;&#1079;&#1084;&#1077;&#1088;&#1072; &#1080;&#1079;&#1086;&#1073;&#1088;&#1072;&#1078;&#1077;&#1085;&#1080;&#1103;
OK	OK
New size:	&#1053;&#1086;&#1074;&#1099;&#1081; &#1088;&#1072;&#1079;&#1084;&#1077;&#1088;:
New width:	&#1053;&#1086;&#1074;&#1072;&#1103; &#1096;&#1080;&#1088;&#1080;&#1085;&#1072;:
New height:	&#1053;&#1086;&#1074;&#1072;&#1103; &#1074;&#1099;&#1089;&#1086;&#1090;&#1072;:
Filter:	&#1060;&#1080;&#1083;&#1100;&#1090;&#1088;
Box	Box
Lanczos/Bicubic	Lanczos/&#1073;&#1080;&#1082;&#1091;&#1073;&#1080;&#1095;&#1077;&#1089;&#1082;&#1080;&#1081;
Sharpen low	&#1056;&#1077;&#1079;&#1082;&#1086;&#1089;&#1090;&#1100; &#1089;&#1083;&#1072;&#1073;&#1086;
Sharpen medium	&#1056;&#1077;&#1079;&#1082;&#1086;&#1089;&#1090;&#1100; &#1089;&#1088;&#1077;&#1076;&#1085;&#1077;
The new size is too large - width or height is larger than 65535 or total number of pixels is too large!	&#1053;&#1086;&#1074;&#1099;&#1081; &#1088;&#1072;&#1079;&#1084;&#1077;&#1088; &#1089;&#1083;&#1080;&#1096;&#1082;&#1086;&#1084; &#1074;&#1077;&#1083;&#1080;&#1082; &#8212; &#1096;&#1080;&#1088;&#1080;&#1085;&#1072; &#1080;&#1083;&#1080; &#1074;&#1099;&#1089;&#1086;&#1090;&#1072; &#1087;&#1088;&#1077;&#1074;&#1099;&#1096;&#1072;&#1102;&#1090; 65&#160;535&#160;&#1087;&#1080;&#1082;&#1089;&#1077;&#1083;&#1086;&#1074;, &#1083;&#1080;&#1073;&#1086; &#1089;&#1083;&#1080;&#1096;&#1082;&#1086;&#1084; &#1084;&#1085;&#1086;&#1075;&#1086; &#1087;&#1080;&#1082;&#1089;&#1077;&#1083;&#1086;&#1074; &#1074;&#1089;&#1077;&#1075;&#1086;!
JPEGView is a lean, fast and highly configurable viewer/editor for JPEG, BMP, PNG, WEBP, TGA, GIF and TIFF images with a minimal GUI.	JPEGView &#8212; &#1082;&#1086;&#1084;&#1087;&#1072;&#1082;&#1090;&#1085;&#1072;&#1103; &#1080; &#1073;&#1099;&#1089;&#1090;&#1088;&#1072;&#1103; &#1087;&#1088;&#1086;&#1075;&#1088;&#1072;&#1084;&#1084;&#1072; &#1076;&#1083;&#1103; &#1087;&#1088;&#1086;&#1089;&#1084;&#1086;&#1090;&#1088;&#1072;/&#1088;&#1077;&#1076;&#1072;&#1082;&#1090;&#1080;&#1088;&#1086;&#1074;&#1072;&#1085;&#1080;&#1103; JPEG, JPEG&#160;XR (HD&#160;Photo), BMP, PNG, WebP, TGA, GIF, TIFF &#1080; Raw &#1089; &#1073;&#1086;&#1075;&#1072;&#1090;&#1099;&#1084;&#1080; &#1074;&#1086;&#1079;&#1084;&#1086;&#1078;&#1085;&#1086;&#1089;&#1090;&#1103;&#1084;&#1080; &#1085;&#1072;&#1089;&#1090;&#1088;&#1086;&#1081;&#1082;&#1080; &#1080; &#1083;&#1072;&#1082;&#1086;&#1085;&#1080;&#1095;&#1085;&#1099;&#1084; &#1080;&#1085;&#1090;&#1077;&#1088;&#1092;&#1077;&#1081;&#1089;&#1086;&#1084;.
Hour / Minute (as numbers)	&#1095;&#1072;&#1089; / &#1084;&#1080;&#1085;&#1091;&#1090;&#1072; (&#1094;&#1080;&#1092;&#1088;&#1072;&#1084;&#1080;)
Set as desktop wallpaper	&#1057;&#1076;&#1077;&#1083;&#1072;&#1090;&#1100; &#1088;&#1080;&#1089;&#1091;&#1085;&#1082;&#1086;&#1084; &#1088;&#1072;&#1073;&#1086;&#1095;&#1077;&#1075;&#1086; &#1089;&#1090;&#1086;&#1083;&#1072;
Use original image	&#1048;&#1089;&#1093;&#1086;&#1076;&#1085;&#1086;&#1077; &#1080;&#1079;&#1086;&#1073;&#1088;&#1072;&#1078;&#1077;&#1085;&#1080;&#1077;
Use processed image as displayed	&#1054;&#1073;&#1088;&#1072;&#1073;&#1086;&#1090;&#1072;&#1085;&#1085;&#1086;&#1077; &#1080;&#1079;&#1086;&#1073;&#1088;&#1072;&#1078;&#1077;&#1085;&#1080;&#1077; (&#1082;&#1072;&#1082; &#1085;&#1072; &#1101;&#1082;&#1088;&#1072;&#1085;&#1077;)
Reset	&#1057;&#1073;&#1088;&#1086;&#1089;
Print image...	&#1055;&#1077;&#1095;&#1072;&#1090;&#1100; &#1080;&#1079;&#1086;&#1073;&#1088;&#1072;&#1078;&#1077;&#1085;&#1080;&#1103;...
Print Image	&#1055;&#1077;&#1095;&#1072;&#1090;&#1100; &#1080;&#1079;&#1086;&#1073;&#1088;&#1072;&#1078;&#1077;&#1085;&#1080;&#1103;
Print	&#1055;&#1077;&#1095;&#1072;&#1090;&#1100;
Select Printer...	&#1042;&#1099;&#1073;&#1088;&#1072;&#1090;&#1100; &#1087;&#1088;&#1080;&#1085;&#1090;&#1077;&#1088;
Printer:	&#1055;&#1088;&#1080;&#1085;&#1090;&#1077;&#1088;:
Paper:	&#1041;&#1091;&#1084;&#1072;&#1075;&#1072;:
Source:	&#1048;&#1089;&#1090;&#1086;&#1095;&#1085;&#1080;&#1082;:
Orientation:	&#1054;&#1088;&#1080;&#1077;&#1085;&#1090;&#1072;&#1094;&#1080;&#1103;:
Portrait	&#1050;&#1085;&#1080;&#1078;&#1085;&#1072;&#1103;
Landscape	&#1040;&#1083;&#1100;&#1073;&#1086;&#1084;&#1085;&#1072;&#1103;
Size:	&#1056;&#1072;&#1079;&#1084;&#1077;&#1088;:
Fit to paper	&#1042;&#1087;&#1080;&#1089;&#1072;&#1090;&#1100; &#1074; &#1083;&#1080;&#1089;&#1090;
cm	&#1089;&#1084;
Scaling mode:	&#1052;&#1072;&#1089;&#1096;&#1090;&#1072;&#1073;&#1080;&#1088;&#1086;&#1074;&#1072;&#1085;&#1080;&#1077;:
Printer driver	&#1044;&#1088;&#1072;&#1081;&#1074;&#1077;&#1088; &#1087;&#1088;&#1080;&#1085;&#1090;&#1077;&#1088;&#1072;
Alignment:	&#1050;&#1086;&#1084;&#1087;&#1086;&#1085;&#1086;&#1074;&#1082;&#1072;:
Margins:	&#1055;&#1086;&#1083;&#1103;:
Left	&#1057;&#1083;&#1077;&#1074;&#1072;
Right	&#1057;&#1087;&#1088;&#1072;&#1074;&#1072;
Top	&#1057;&#1074;&#1077;&#1088;&#1093;&#1091;
Bottom	&#1057;&#1085;&#1080;&#1079;&#1091;
Fill paper with crop	&#1047;&#1072;&#1087;&#1086;&#1083;&#1085;&#1080;&#1090;&#1100; &#1083;&#1080;&#1089;&#1090; &#1089; &#1086;&#1073;&#1088;&#1077;&#1079;&#1082;&#1086;&#1081;
Update user settings...	&#1054;&#1073;&#1085;&#1086;&#1074;&#1080;&#1090;&#1100; &#1087;&#1086;&#1083;&#1100;&#1079;&#1086;&#1074;&#1072;&#1090;&#1077;&#1083;&#1100;&#1089;&#1082;&#1080;&#1077; &#1085;&#1072;&#1089;&#1090;&#1088;&#1086;&#1081;&#1082;&#1080;...
Update user settings with new settings from settings template file?	&#1054;&#1073;&#1085;&#1086;&#1074;&#1080;&#1090;&#1100; &#1087;&#1086;&#1083;&#1100;&#1079;&#1086;&#1074;&#1072;&#1090;&#1077;&#1083;&#1100;&#1089;&#1082;&#1080;&#1077; &#1085;&#1072;&#1089;&#1090;&#1088;&#1086;&#1081;&#1082;&#1080;, &#1074;&#1079;&#1103;&#1074; &#1080;&#1093; &#1080;&#1079; &#1092;&#1072;&#1081;&#1083;&#1072; &#1089;&#160;&#1096;&#1072;&#1073;&#1083;&#1086;&#1085;&#1072;&#1084;&#1080;?
All existing user settings will be preserved.	&#1042;&#1089;&#1077; &#1080;&#1084;&#1077;&#1102;&#1097;&#1080;&#1077;&#1089;&#1103; &#1087;&#1086;&#1083;&#1100;&#1079;&#1086;&#1074;&#1072;&#1090;&#1077;&#1083;&#1100;&#1089;&#1082;&#1080;&#1077; &#1085;&#1072;&#1089;&#1090;&#1088;&#1086;&#1081;&#1082;&#1080; &#1073;&#1091;&#1076;&#1091;&#1090; &#1089;&#1086;&#1093;&#1088;&#1072;&#1085;&#1077;&#1085;&#1099;.
Location:	&#1052;&#1077;&#1089;&#1090;&#1086;:
Altitude (m):	&#1042;&#1099;&#1089;&#1086;&#1090;&#1072; &#1085;&#1072; &#1091;&#1088;&#1086;&#1074;&#1085;&#1077;&#1084; &#1084;&#1086;&#1088;&#1103; (&#1084;):
</file>

<file path=JPEGViewPortable/App/JPEGView/strings_sv.txt>&#65279;//Language = Swedish
//TranslatorName = &#197;ke Engelbrektson
//TranslatorContact = eson57@gmail.com
//TranslatorURL = http://svenskasprakfiler.se
//LastUpdated = 2013-12-08
//
Contrast	Kontrast
Brightness	Ljus
Sharpen	Sk&#228;rpa
Lighten Shadows	Ljusa skuggor
Darken Highlights	H&#246;gdagrar
Deep Shadows	Djupa skuggor
Color Correction	F&#228;rger
Contrast Correction	Kontrastjustering
Parameter DB:	Databas:
Save to	Spara till
Remove from	Ta bort fr&#229;n
Rename:	Byt namn:
No file or folder name was provided as command line parameter!	Ingen fil eller mapp angavs som kommandoradsparameter!
To use JPEGView, associate JPG, JPEG and BMP files with JPEGView.	F&#246;r att anv&#228;nda JPEGView, associera JPG-, JPEG- och BMP-filer med JPEGView.
Press ESC to exit...	Tryck 'ESC' f&#246;r att avsluta...
The file '%s' could not be read!	Filen '%s' kunde inte l&#228;sas!
The file '%s' does not contain a list of file names!	Filen '%s' inneh&#229;ller ingen lista p&#229; filnamn!
The directory '%s' does not contain any image files!	Mappen '%s' inneh&#229;ller inga bildfiler!
Press any key to search the subdirectories for image files.	Tryck p&#229; valfri tangent f&#246;r att s&#246;ka igenom undermappar efter bildfiler.
JPEGView Help	JPEGView hj&#228;lp
Current image	Aktuell bild
Close help text display / Close JPEGView	St&#228;ng hj&#228;lpfilen/St&#228;ng JPEGView
Show/hide this help text	Visa/D&#246;lj denna hj&#228;lptext
Show/hide picture information (EXIF data)	Visa/D&#246;lj bildinformation (EXIF-data)
Show/hide file name	Visa/D&#246;lj filnamn
Enable/disable high quality resampling	Aktivera/Inaktivera h&#246;gkvalitativ omsampling
Enable/disable keeping of geometry related (zoom/pan/rotation)	Aktivera/Inaktivera bevarande av geometrirelaterad (zoom/pan/rotation)
and image processing (brightness/contrast/sharpen) parameters between images	och bildprocessande (ljus/kontrast/sk&#228;rpa) parametrar mellan bilder.
Enable/disable automatic contrast correction (histogram equalization)	Aktivera/Inaktivera automatisk kontrastkorrigering (histogramutj&#228;mning)
Apply auto contrast correction using only visible section of image	Anv&#228;nd automatisk kontrastkorrigering med hj&#228;lp av endast synlig del av bild
Enable/disable automatic density correction (local brightness correction)	Aktivera/Inaktivera automatisk densitetkorrigering (LDC)
Increase/decrease lightening of shadows (LDC must be on)	&#214;ka/Minska ljuss&#228;ttning av skuggor (LDC m&#229;ste vara aktiverat)
Increase/decrease darkening of highlights (LDC must be on)	&#214;ka/Minska nedtoning av h&#246;gdagrar (LDC m&#229;ste vara aktiverat)
Loop through files in current folder	G&#229; igenom filer i aktuell katalog
Loop through files in current directory and all subfolders	G&#229; igenom filer i aktuell mapp och alla undermappar
Loop through files in current directory and all sibling folders (folders on same level)	G&#229; igenom filer i aktuell mapp och alla undermappar (mappar p&#229; samma niv&#229;)
Maximize/restore to/from virtual desktop (only for multi-monitor systems)	Maximera/&#197;terst&#228;ll till/fr&#229;n virtuellt skrivbord (endast f&#246;r multisk&#228;rmsystem)
Copy screen to clipboard/ Copy processed full size image to clipboard	Kopiera sk&#228;rmbild till urklipp/Kopiera bearbetad fullstorleksbild till urklipp
Open new image or slideshow file	&#214;ppna ny bild- eller bildspelsfil
Save processed image to JPEG file (original size)	Spara bearbetad bild som JPEG-fil (originalstorlek)
Save (%s)/ delete (%s) image processing parameters in/from parameter DB	Spara(%s)/Ta bort(%s) berbetningsparametrar i/fr&#229;n databas (DB)
Sort images by creation date, resp. modification date, resp. file name	Sortera bilder efter respektive Skapad/Senast &#228;ndrad/Filnamn
Goto previous image	G&#229; till f&#246;reg&#229;ende bild
Goto next image	G&#229; till n&#228;sta bild
PgUp or Left	PgUp eller v&#228;nster
PgDn or Right	PgDn eller h&#246;ger
Goto first/last image of current folder (using sort order as defined)	G&#229; till f&#246;rsta/sista bilden i aktuell mapp (sorterat enligt specifikation)
Increase/decrease brightness	Justera ljus
Increase/decrease contrast	Justera kontrast
Increase/decrease sharpness	 Justera sk&#228;rpa
Increase/decrease auto color cast correction amount	 Justera automatisk f&#228;rgkorrigering
Increase/decrease auto contrast correction amount	Justera automatisk kontrastkorrigering
Enable/disable landscape picture enhancement mode	Aktivera/Inaktivera optimeringsl&#228;ge f&#246;r liggande bild
Slide show with timeout of n seconds (ESC to stop)	Bildspel med n sekunders timeout (ESC f&#246;r att stoppa)
Set timeout to n/10 sec, respectively n/100 sec (Ctrl+Shift)	Best&#228;m timeout till n/10 sek, respektive n/100 sek (Ctrl+Shift)
Rotate image and fit to screen	Rotera bild och anpassa till sk&#228;rm
Fit image to screen	Anpassa bild till sk&#228;rm
Zoom 1:1 (100 %)	Zoom 1:1 (100 %)
Zoom in (%s)/Zoom out (%s)	Zoom in (%s)/Zoom ut (%s)
Zoom in/out image	Zoom in/ut
Pan image	Panoramabild
Crop image	Besk&#228;r
Next image	N&#228;sta bild
Previous image	F&#246;reg&#229;ende bild
up/down	upp/ner
Mouse wheel	Mushjul
Left mouse & drag	V&#228;nster musknapp & drag
Ctrl + Left mouse	Ctrl + V&#228;nster musknapp
Forward mouse button	Fram&#229;t-musknapp
Back mouse button	Tillbaka-musknapp
Delete current file on disk permanently	  Ta bort aktuell fil permanent
Rotate current file on disk lossless by 90 deg (W/H must be multiple of 16)	 Rotera aktuell bild f&#246;rlustfritt 90 grader (W/H m&#229;ste vara multipel 16)
Rotate current file on disk lossless by 270 deg (W/H must be multiple of 16)	 Rotera aktuell bild f&#246;rlustfritt 270 grader (W/H m&#229;ste vara multipel 16)
The file is read-only!	 Filen &#228;r skrivskyddad!
Can't rename file	 Kan inte d&#246;pa om filen
New name contains backslash character!	 Det nya namnet inneh&#229;ller snedstreck!
Renaming file failed!	 Namn&#228;ndring misslyckades!
Reason:	Orsak:
on	p&#229;
off	av
Do you really want to save the following parameters as default to the INI file	Vill du verkligen spara f&#246;ljande parametrar som standard?
Auto contrast and color correction: 	Automatisk kontrast- och f&#228;rgkorrektion:
Local density correction: 	Lokal densitetkorrektion (LDC):
Order files by: 	Sortera filer efter: 
Creation date/time	Skapad datum/tid
Last modification date/time	  Senast &#228;ndrad datum/tid
File name	Filnamn
These values will override the values from the INI file located in the program folder of JPEGView!	Dessa v&#228;rden kommer att &#229;sidos&#228;tta v&#228;rdena fr&#229;n ini-filen i JPEGView-programmappen!
Confirm save default parameters	Bekr&#228;fta standardparametrar
Images	Bilder
All Files	Alla filer
Parameter DB file '%s' could not be opened!	Databasfilen '%s' kan inte &#246;ppnas!
Parameter DB file '%s' is not valid (invalid header)!	Databasfilen '%s' &#228;r inte giltig !
Cannot write to parameter DB file '%s'!	 Kan inte skriva till databasfilen '%s'!
Cannot read from parameter DB file '%s'!	Kan inte l&#228;sa fr&#229;n databasfilen '%s'!
Cannot read parameter DB file '%s' because it is too large!	  Kan inte l&#228;sa databasfilen '%s' f&#246;r att den &#228;r f&#246;r stor!
The parameter DB file '%s' has been created by a newer version of JPEGView!	Databasfilen '%s' har skapats av en nyare version av JPEGView!
The old parameter DB file '%s' could not be renamed during conversion to new format!	Den gamla databasfilen '%s' kunde inte d&#246;pas om under konvertering till nytt format!
Parameter DB error	Databasfel
Error saving file	Fel! Kunde inte spara fil
Error writing file to disk!	Fel! Kunde inte skriva fil till disk
Confirm	  Bekr&#228;fta
Do you really want to permanently delete the file %filename%?	Vill du verkligen ta bort %filename% permanent? 
Rotate the following file lossless by 90 deg?\n%filename%	Rotera f&#246;ljande bild f&#246;rlustfritt 90 grader?\n%filename%
Rotate the following file lossless by 270 deg?\n%filename%	 Rotera f&#246;ljande bild f&#246;rlustfritt 270 grader?\n%filename%
Open image...	&#214;ppna bild...
Save processed image...	Spara bearbetad bild...
Reload image	Uppdatera bild fr&#229;n original
Copy to clipboard	Kopiera till urklipp
Copy original size image	Kopiera bild i originalstorlek
Paste from clipboard	Klistra in fr&#229;n urklipp
Batch rename/copy...	Byt namn/kopiera (Batch-l&#228;ge)
Show filename	Visa filnamn
Navigation	Navigation
Loop folder	Upprepa mapp
Loop recursively	Upprepa rekursivt
Loop siblings	Upprepa mappar p&#229; samma niv&#229;
Display order	Sortera efter
Modification date	Senast &#228;ndrad
Creation date	Skapad
Play folder as slideshow/movie	Visa mappen som bildspel/film
Slideshow	Bildspel
Movie	Film
Waiting time	V&#228;ntetid
Stop slide show/movie	Stoppa bildspel/film
Rotate +90	Rotera +90
Rotate -90	Rotera -90
Rotate 180	Rotera 180
Auto correction	Automatisk bildjustering
Local density correction	Lokal densitetkorrektion (LDC)
Keep parameters	Bevara parametrar
Set current parameters as default values...	Spara parametrar till INI...
Save parameters to DB	Spara parametrar till databas
Clear parameters from DB	Ta bort parametrar fr&#229;n databas
Zoom	Zoom
Fit to screen	Anpassa till sk&#228;rm
Fill with crop	Fyll ut med beskuren bild
Span all screens	Str&#228;ck ut &#246;ver alla sk&#228;rmar
Auto zoom mode	Auto-zoom
Fit to screen (no zoom)	Anpassa till sk&#228;rm (ingen zoom)
Fill with crop (no zoom)	Str&#228;ck ut &#246;ver alla sk&#228;rmar (ingen zoom)
Exit	Avsluta
Cyan-Red	Cyan-R&#246;d
Magenta-Green	Magenta-Gr&#246;n
Yellow-Blue	Gul-Bl&#229;
C - R	C - R
M - G	M - G
Y - B	G - B
Batch rename/copy of files	Byt namn/Kopiera filer (Batch-l&#228;ge)
Image files in folder	Bildfiler i mapp
Placeholders:	Platsh&#229;llare:
Number (consecutively numbered)	Nummer (l&#246;pande numrering)
Number with N digits	Nummer med N-siffror
Extracted number from original file name	Nummer extraherade fr&#229;n ursprungligt filnamn
Original file name (with extension)	 Ursprungligt filnamn (med filnamnstill&#228;gg)
Original file name (without extension)	Ursprungligt filnamn (utan filnamnstill&#228;gg)
Original file extension	 Ursprungligt filnamnstill&#228;gg
'My Pictures' folder	'Mina bilder'
Day / Month / Year (as numbers)	Dag/M&#229;nad/&#197;r (med siffror)
Year short form (2 digits)	&#197;r/kortform (2 siffror)
Month / Short form (text)	M&#229;nad/kortform (text)
Target folders that are not yet existing are created as needed.	M&#229;lmapp som &#228;nnu inte existerar skapas vid behov
Date placeholders use the modification date of the image.	Datum-platsh&#229;llare anv&#228;nder 'Senast &#228;ndrad' fr&#229;n bilden
Rename/copy images to:	Byt namn/ Kopiera bilder till:
Rename	Byt namn
Preview	F&#246;rhandsgranskning
Save as template	Spara som mall
Close	St&#228;ng
Old name	Tidigare namn
Date	Datum
New name (>> : file gets copied)	Nytt namn (>> : filen kopieras)
Select all	Markera alla
Select none	  Avmarkera alla
The file '%s' could not be %s.	Filen '%s' kan inte vara %s
copied	kopierad
renamed	  omd&#246;pt
Continue rename/copy?	Forts&#228;tta byta namn/kopiera?
Error during rename/copy	Fel vid namnbyte/kopiering
%d file(s) renamed, %d file(s) copied, %d folder(s) created	%d  %d fil(er) omd&#246;pt(a), %d fil(er) kopierad(e), %d mapp(ar) skapad(e)	%d
Crop Selection	Besk&#228;r
Copy Selection to Clipboard	Kopiera markerat omr&#229;de till urklipp
Zoom to Selection	Zooma in markerat omr&#229;de
Pasting image from clipboard failed!	Kunde inte klistra in fr&#229;n urklipp!
Image width:	Bredd:
Image height:	H&#246;jd:
Acquisition date:	Anskaffningsdatum:
Camera model:	Kameramodell:
Exposure time (s):	Exponeringstid:
Exposure bias (EV):	 Bias:
Flash fired:	Blixt:
Focal length (mm):	Br&#228;nnvidd:
F-Number:	F-Nummer:
ISO Speed:	ISO:
Modification date:	Senast &#228;ndrad:
yes	ja
no	nej
Show navigation panel	Visa navigationspanel
Show/hide navigation panel	 Visa/D&#246;lj navigationspanel
About JPEGView...	Om JPEGView...
SIMD mode used:	SIMD-l&#228;ge:
Number of CPU cores used:	Antal processork&#228;rnor:
Licensed under the GNU general public license (GPL), see readme file for details:	Licensierad under GNU general public license (GPL), se readme.txt f&#246;r detaljer:
Project home page:	Projektets hemsida:
Show first image in folder	Visa f&#246;rsta bilden i mappen
Show previous image	Visa f&#246;reg&#229;ende bild
Show next image	Visa n&#228;sta bild
Show last image in folder	Visa sista bilden i mappen
Rotate image 90 deg clockwise	Rotera bilden 90 grader medurs
Rotate image 90 deg counter-clockwise	Rotera bilden 90 grader moturs
Landscape picture enhancement mode	Optimeringsl&#228;ge f&#246;r liggande bild
Display image (EXIF) information	Visa bildinformation (EXIF)
Actual size of image	Verklig bildstorlek
Toggle between screens (only for multi-monitor systems)	V&#228;xla mellan sk&#228;rmar (endast flersk&#228;rmssystem)
Enable/disable full screen mode	Aktivera/Inaktivera helsk&#228;rmsl&#228;ge
Full screen mode	Helsk&#228;rmsl&#228;ge
Window mode	F&#246;nsterl&#228;ge
Save as (in screen size/resolution)	Spara som (i sk&#228;rmstorlek/-uppl&#246;sning
Save processed image to JPEG file (screen size)	Spara bearbetad bild i JPEG-format (sk&#228;rmstorlek)
Settings/Admin	Inst&#228;llningar/Administration
Edit global settings...	Redigera globala inst&#228;llningar...
Edit user settings...	Redigera anv&#228;ndarinst&#228;llningar...
Backup parameter DB...	S&#228;kerhetskopiera databas...
Restore parameter DB...	&#197;terst&#228;ll databas...
No user INI file exits yet. Create user INI file from INI file template?	Det finns &#228;nnu ingen INI-fil f&#246;r anv&#228;ndarinst&#228;llningar. Vill du skapa en med hj&#228;lp av standardmallen?
Copying parameter DB to file '%s' failed. Reason: %s	Kopiering av databas till '%s' misslyckades. Orsak: %s
Select parameter DB to restore	V&#228;lj databas att &#229;terst&#228;lla
Conflicting entries in Param DB	Databasposter i konflikt
The imported param DB contains entries already present in active param DB.	Den importerade databasen inneh&#229;ller poster som redan finns i aktiv databas.
Shall existing entries be preserved (Yes) or be overriden by the imported entries (No)?	Skall dom nuvarande posterna bevaras (Ja) eller skrivas &#246;ver av importerade poster (Nej)?
Select file to display in 'File Open' dialog	V&#228;lj fil att visa med '&#214;ppna fil'
Crop Mode	Besk&#228;rningsalternativ
Free	Flexibel storlek
Fixed size...	Fixerad storlek...
Set Fixed Crop Size	Best&#228;m fixerad besk&#228;rningsstorlek
Width	Bredd
Height	H&#246;jd
Pixels	Pixel
Screen Pixels	Sk&#228;rm-pixel
Image Pixels	Bildpunkter
Set modification date	Ange 'Senast &#228;ndrad'...
to current date	till aktuellt datum
to EXIF date	till EXIF-datum
Mark image for toggling. Use %s to toggle between marked and current image	Markera bild f&#246;r v&#228;xling. Anv&#228;nd %s f&#246;r att v&#228;xla mellan markerad och aktuell bild
Saturation	M&#228;ttnad
Unsharp mask...	Osk&#228;rpa...
Apply Unsharp Mask	Justera osk&#228;rpa
Radius	Radie
Amount	M&#228;ngd
Threshold	Tr&#246;skelv&#228;rde
Apply	Verkst&#228;ll
Cancel	Avbryt
Keep processing parameters between images	Beh&#229;ll berbetningsparametrar mellan bilder
Show histogram	Visa Histogram
Hide histogram	D&#246;lj Histogram
Show picture info (EXIF)	Visa bildinformation (EXIF)
Crop Selection Lossless...	Besk&#228;r f&#246;rlustfritt...
Save cropped image	Spara beskuren bild
Rotate image by user-defined angle	Rotera bild till anpassad vinkel
Rotate Image	Rotera bild
Show grid lines	Visa st&#246;dlinjer
Auto crop rotated image (avoids black border)	Besk&#228;r roterad bild automatiskt (f&#246;rebygger svart kant)
Align image to horizontal or vertical line	Justera bildposition efter horisontell eller vertikal linje
Use the mouse to draw a line that shall be horizontal or vertical.	Rita en horisontell eler vertikal linje med musen.
Rotate the image by dragging with the mouse.	Rotera bilden genom att dra med musen
The operation failed because not enough memory is available!	&#197;tg&#228;rden misslyckades, eftersom det inte finns tillr&#228;ckligt med ledigt minne tillg&#228;ngligt.
to EXIF date (all files in folder)	till EXIF-data (alla filer i mappen)
Number of JPEG files in folder: %d	Antal JPEG-filer i mappen: %d
EXIF date successfully set on %d images, failed on %d images	EXIF-data applicerat p&#229; %d bilder, misslyckades med %d bilder
Reason: Not enough memory available	Orsak: F&#246;r lite tillg&#228;ngligt minne
Transform image	Redigera bild
Rotate...	Rotera... 
Mirror horizontally	V&#228;nd horisontellt 
Mirror vertically	V&#228;nd vertikalt 
Random	Slumpm&#228;ssig
Zoom mode (drag mouse to zoom)	Zoom-l&#228;ge (Dra med musen f&#246;r att zooma)
Correct converging lines (perspective correction)	Korrigera konvergerande linjer (perspektivkorrigering)
Perspective Correction	Perspektivkorrigering
Perspective correction...	Perspektivkorrigering...
Auto crop corrected image (avoids black border)	Besk&#228;r korrigerad bild automatiskt (f&#246;rhindrar svarat kanter)
Click and drag the mouse vertically to correct image tilt.	Klicka och dra vertikalt med musen, f&#246;r att korrigera bildens lutning
Drag at the left or right border for asymmetric correction.	Dra i v&#228;nster eller h&#246;ger kant f&#246;r asymmetrisk korrigering
Fit window to image	Anpassa f&#246;nster efter bild
Keep aspect ratio on crop	Bevara proportioner vid besk&#228;rning
Lossless JPEG transformations	F&#246;rlustfri JPEG-transformering
Performing the lossless transformation failed!	F&#246;rlustfri transformering misslyckades!
Image width and height must be dividable by the JPEG block size (8 or 16) for lossless transformations!	Bildbredd och -h&#246;jd m&#229;ste vara delbart med JPEG-blockstorlek (8 eller 16), f&#246;r f&#246;rlustfri transformering!
Reading the JPEG file from disk failed	Kunde inte l&#228;sa in JPEG-filen
Writing the resulting JPEG file to disk failed	Kunde inte skriva utdatafilen till disk
Performing the transformation failed	Kunde inte transformera
The transformation can be applied if the image is trimmed to the next matching size but this will remove some border pixels.	Transformering kan utf&#246;ras om bilden besk&#228;rs till n&#228;rmast matchande storlek, men bilden blir allts&#229; n&#229;got beskuren.
Trim the image and apply transformation? Trimming cannot be undone!	Vill du besk&#228;ra bilden och slutf&#246;ra transformeringen? Besk&#228;rningen kan inte &#229;ngras!
Note: Set the key 'TrimWithoutPromptLosslessJPEG=true' in the INI file to always trim without showing this message.	Notera! Du kan &#228;ndra v&#228;rdet i nyckeln 'TrimWithoutPromptLosslessJPEG=true' i inst&#228;llningsfilen 'JPEGView.ini' f&#246;r att alltid besk&#228;ra, utan att visa detta meddelande.
Transition Effect	&#214;verg&#229;ngseffekt
None	Ingen
Blend	Blanda
Slide from right	Skjut in fr&#229;n h&#246;ger
Slide from left	Skjut in fr&#229;n v&#228;nster
Slide from top	Skjut in fr&#229;n toppen
Slide from bottom	Skjut in fr&#229;n botten
Roll from right	Rulla in fr&#229;n h&#246;ger
Roll from left	Rulla in fr&#229;n v&#228;nster
Roll from top	Rulla in fr&#229;n toppen
Roll from bottom	Rulla in fr&#229;n botten
Scroll from right	Skrolla fr&#229;n h&#246;ger
Scroll from left	Skrolla fr&#229;n v&#228;nster
Scroll from top	Skrolla fr&#229;n toppen
Scroll from bottom	Skrolla fr&#229;n botten
Transition Speed	&#214;verg&#229;ngshastighet
Very fast	Mycket snabb
Fast	Snabb
Normal	Normal
Slow	L&#229;ngsam
Very slow	Mycket l&#229;ngsam
Error	Fel
Warning	Varning
Error while writing the following registry key:	Kunde inte skriva till f&#246;ljande registernyckel:
Set as default viewer...	Ange som standardvisare...
Set JPEGView as default image viewer	Ange JPEGView som standardbildvisare
JPEGView is registered as default viewer for the selected file formats.	JPEGView &#228;r registrerad som standardvisare f&#246;r de valda filtill&#228;ggen.
Registration applies to the current user only.	Inst&#228;llningen g&#228;ller endast aktuellt anv&#228;ndarkonto
Extension	Filtill&#228;gg
File type	Filtyp
The following file extensions cannot be unregistered because they have been registered in the 'local machine' registry area.	F&#246;ljande filtill&#228;gg kan inte avregistreras eftersom de har registrerats i registersektionen 'HKEY_LOCAL_MACHINE'.
Registering or unregistering file extensions in this registry area requires administration privileges and cannot be done in JPEGView.	Registrering eller avregistrering av filtill&#228;gg i den h&#228;r registersektionen kr&#228;ver administrat&#246;rsbeh&#246;righet och kan inte utf&#246;ras i JPEGView.
Press 'OK' to continue with registration or 'Cancel' to not modify any registrations.	Tryck 'OK' f&#246;r att forts&#228;tta med associeringen eller 'Avbryt' f&#246;r att avbryta all registrering.
Unregistering not possible	Avregistrering &#228;r inte m&#246;jlig
%s images	%s bilder
%s images (processed by Window Imaging Component - WIC)	%s bilder (bearbetade av Window Imaging Component - WIC)
%s camera raw images (embedded JPEGs only)	%s r&#229;-bilder (endast inb&#228;ddad JPEG)
The following image extensions are protected by the operating system.	F&#246;ljande filtill&#228;gg skyddas av operativsystemet.
JPEGView can try to remove the restrictions automatically.	JPEGView kan f&#246;rs&#246;ka ta bort restriktionerna automatiskt.
However this will fail if the current user has no administration privileges.	Det kommer dock att misslyckas om aktuellt anv&#228;ndarkonto saknar administrat&#246;rsr&#228;ttigheter.
Insufficient rights to remove the restrictions. Continue?	Otillr&#228;ckliga r&#228;ttigheter f&#246;r att ta bort restriktionerna. Vill du forts&#228;tta?
No image loaded!	Ingen bild inl&#228;st
Right mouse button: Context menu	H&#246;ger musknapp: Kontextmeny
Windows 8 blocks JPEGView from changing the default program for these file endings.	Windows 8 blockerar JPEGViews f&#246;rs&#246;k att &#228;ndra standardprogram f&#246;r dessa fil&#228;ndelser.
Use the 'Default Programs' configuration dialog from the operating system instead.	Anv&#228;nd ist&#228;llet operativsystemets inst&#228;llningsdialog f&#246;r 'Standardprogram'.
Alternatively, right click an image file of the given type in Windows Explorer and select 'Open with... > Choose default program'	Alternativt, h&#246;gerklicka p&#229; en bild i Utforskaren och v&#228;lj '&#214;ppna med', samt v&#228;lj &#246;nskat standardprogram.
User commands	Anv&#228;ndarkommandon
Open image with	&#214;ppna bild med
Manage 'Open image with' menu...	Hantera menyn '&#214;ppna bild med'...
Menu entries:	Menyposter:
Title:	Namn:
Application:	Program:
Shortcut key:	Tangentbordsgenv&#228;g:
Browse...	Bl&#228;ddra...
New	Ny
Delete	Ta bort
Modifier keys:	Modifierartangenter:
Known keys:	Giltiga tangenter:
Combine keys with '+'	Kombinera tangenter med '+'
Example:	Exempel:
Shortcut Help	Genv&#228;gshj&#228;lp
[new entry]	[ny post]
Applications	Program
Select application	V&#228;lj program
Save	Spara
Edit	Redigera
Upcounting	Stigande	
Downcounting	Fallande	
File size	Filstorlek
Do you really want to delete the current image file on disk?	Vill du verkligen ta bort den aktuella bildfilen fr&#229;n disken?
Delete image file	Ta bort bildfil
Change size...	&#196;ndra storlek...
Resize Image	&#196;ndra bildstorlek
OK	OK
New size:	Ny storlek:
New width:	Ny bredd:
New height:	Ny h&#246;jd:
Filter:	Filter:
Box	Box
Lanczos/Bicubic	Lanczos/Bicubic
Sharpen low	L&#229;g sk&#228;rpa
Sharpen medium	Medium sk&#228;rpa
The new size is too large - width or height is larger than 65535 or total number of pixels is too large!	Den nya storleken &#228;r f&#246;r stor - Bredd eller h&#246;jd &#228;r st&#246;rre &#228;n 65535, eller totala pixelantalet &#228;r f&#246;r stort!
JPEGView is a lean, fast and highly configurable viewer/editor for JPEG, BMP, PNG, WEBP, TGA, GIF and TIFF images with a minimal GUI.	JPEGView &#228;r en l&#228;tt, snabb och mycket konfigurerbar visare/redigerare f&#246;r JPEG, BMP, PNG, WEBP, TGA, GIF och TIFF-filer med ett minimalt anv&#228;ndargr&#228;nssnitt.
Hour / Minute (as numbers)	Timmar / Minuter (i siffror)
Set as desktop wallpaper	Anv&#228;nd som skrivbordsbakgrund
Use original image	Anv&#228;nd originalbild
Use processed image as displayed	Anv&#228;nd bearbetad bild som visas
Reset	&#197;terst&#228;ll
Print image...	Skriv ut bild...
Print Image	Skriv ut bild
Print	Skriv ut
Select Printer...	V&#228;lj skrivare...
Printer:	Skrivare:
Paper:	Papper:
Source:	K&#228;lla:
Orientation:	Orientering:
Portrait	Portr&#228;tt
Landscape	Landskap
Size:	Storlek:
Fit to paper	Anpassa till papper
cm	cm
Scaling mode:	Skalningsl&#228;ge:
Printer driver	Skrivardrivrutin
Alignment:	Justering:
Margins:	Marginaler:
Left	V&#228;nster
Right	H&#246;ger
Top	&#214;verkant
Bottom	Underkant

</file>

<file path=JPEGViewPortable/App/JPEGView/strings_uk.txt>&#65279;// &#1062;&#1077;&#1081; &#1092;&#1072;&#1081;&#1083; &#1087;&#1086;&#1074;&#1080;&#1085;&#1077;&#1085; &#1084;&#1072;&#1090;&#1080; &#1082;&#1086;&#1076;&#1091;&#1074;&#1072;&#1085;&#1085;&#1103; UTF-8 (&#1087;&#1110;&#1076;&#1110;&#1081;&#1076;&#1077;, &#1085;&#1072;&#1087;&#1088;&#1080;&#1082;&#1083;&#1072;&#1076;, &#1041;&#1083;&#1086;&#1082;&#1085;&#1086;&#1090; Windows)
// &#1053;&#1072;&#1079;&#1074;&#1072; &#1092;&#1072;&#1081;&#1083;&#1091; &#1087;&#1086;&#1074;&#1080;&#1085;&#1085;&#1072; &#1084;&#1072;&#1090;&#1080; &#1074;&#1080;&#1075;&#1083;&#1103;&#1076; 'strings_%languagecode%.txt' (&#1076;&#1077; %languagecode% - &#1082;&#1086;&#1076; &#1084;&#1086;&#1074;&#1080; &#1079;&#1075;&#1110;&#1076;&#1085;&#1086; ISO 639, &#1087;&#1088;&#1080;&#1082;&#1083;&#1072;&#1076;: strings_fr.txt - &#1094;&#1077; &#1092;&#1088;&#1072;&#1085;&#1094;&#1091;&#1079;&#1100;&#1082;&#1072;)
// &#1060;&#1086;&#1088;&#1084;&#1072;&#1090;: &#1040;&#1085;&#1075;&#1083;&#1110;&#1081;&#1089;&#1100;&#1082;&#1080;&#1081; &#1088;&#1103;&#1076;&#1086;&#1082;<tab>&#1055;&#1077;&#1088;&#1077;&#1082;&#1083;&#1072;&#1076;&#1077;&#1085;&#1080;&#1081; &#1088;&#1103;&#1076;&#1086;&#1082;<cr/lf>
//Language=Ukrainian
//TranslatorName=Bonsai
//Contact=none
//TranslatorURL=none
//LastUpdated=Jan 2015
//
Contrast	&#1050;&#1086;&#1085;&#1090;&#1088;&#1072;&#1089;&#1090;&#1085;&#1110;&#1089;&#1090;&#1100;
Brightness	&#1071;&#1089;&#1082;&#1088;&#1072;&#1074;&#1110;&#1089;&#1090;&#1100;
Sharpen	&#1056;&#1110;&#1079;&#1082;&#1110;&#1089;&#1090;&#1100;
Lighten Shadows	&#1042;&#1080;&#1089;&#1074;&#1110;&#1090;&#1083;&#1080;&#1090;&#1080; &#1090;&#1110;&#1085;&#1110;
Darken Highlights	&#1055;&#1088;&#1080;&#1090;&#1077;&#1084;&#1085;&#1080;&#1090;&#1080; &#1089;&#1074;&#1110;&#1090;&#1083;&#1086;
Deep Shadows	&#1043;&#1083;&#1080;&#1073;&#1086;&#1082;&#1110; &#1090;&#1110;&#1085;&#1110;
Color Correction	&#1050;&#1086;&#1088;&#1077;&#1082;&#1094;&#1110;&#1103; &#1082;&#1086;&#1083;&#1100;&#1086;&#1088;&#1091;
Contrast Correction	&#1050;&#1086;&#1088;&#1077;&#1082;&#1094;&#1110;&#1103; &#1082;&#1086;&#1085;&#1090;&#1088;&#1072;&#1089;&#1090;&#1085;&#1086;&#1089;&#1090;&#1110;
Parameter DB:	&#1055;&#1072;&#1088;&#1072;&#1084;&#1077;&#1090;&#1088;&#1080;:
Save to	&#1047;&#1073;&#1077;&#1088;&#1077;&#1075;&#1090;&#1080; &#1074; &#1041;&#1044;
Remove from	&#1042;&#1080;&#1076;&#1072;&#1083;&#1080;&#1090;&#1080; &#1079; &#1041;&#1044;
Rename:	&#1055;&#1077;&#1088;&#1077;&#1081;&#1084;&#1077;&#1085;&#1091;&#1074;&#1072;&#1090;&#1080;:
No file or folder name was provided as command line parameter!	&#1059; &#1082;&#1086;&#1084;&#1072;&#1085;&#1076;&#1085;&#1086;&#1084;&#1091; &#1088;&#1103;&#1076;&#1082;&#1091; &#1085;&#1077; &#1074;&#1082;&#1072;&#1079;&#1072;&#1085;&#1086; &#1110;&#1084;'&#1103; &#1092;&#1072;&#1081;&#1083;&#1091; &#1072;&#1073;&#1086; &#1087;&#1072;&#1087;&#1082;&#1080;
To use JPEGView, associate JPG, JPEG and BMP files with JPEGView.	&#1044;&#1083;&#1103; &#1079;&#1088;&#1091;&#1095;&#1085;&#1086;&#1089;&#1090;&#1110; &#1074;&#1080;&#1082;&#1086;&#1088;&#1080;&#1089;&#1090;&#1072;&#1085;&#1085;&#1103; JPEGView &#1072;&#1089;&#1086;&#1094;&#1110;&#1102;&#1081;&#1090;&#1077; &#1087;&#1088;&#1086;&#1075;&#1088;&#1072;&#1084;&#1091; &#1079; &#1092;&#1072;&#1081;&#1083;&#1072;&#1084;&#1080; JPG, JPEG &#1090;&#1072; BMP.
Press ESC to exit...	&#1053;&#1072;&#1090;&#1080;&#1089;&#1085;&#1110;&#1090;&#1100; ESC &#1076;&#1083;&#1103; &#1074;&#1080;&#1093;&#1086;&#1076;&#1091;...
The file '%s' could not be read!	&#1053;&#1077;&#1084;&#1086;&#1078;&#1083;&#1080;&#1074;&#1086; &#1087;&#1088;&#1086;&#1095;&#1080;&#1090;&#1072;&#1090;&#1080; &#1092;&#1072;&#1081;&#1083; '%s'.
The file '%s' does not contain a list of file names!	&#1042; &#1092;&#1072;&#1081;&#1083;&#1110; '%s' &#1085;&#1077;&#1084;&#1072;&#1108; &#1089;&#1087;&#1080;&#1089;&#1082;&#1091; &#1110;&#1084;&#1077;&#1085; &#1092;&#1072;&#1081;&#1083;&#1110;&#1074;.
The directory '%s' does not contain any image files!	&#1042; &#1087;&#1072;&#1087;&#1094;&#1110; '%s' &#1085;&#1077;&#1084;&#1072;&#1108; &#1087;&#1110;&#1076;&#1090;&#1088;&#1080;&#1084;&#1091;&#1074;&#1072;&#1085;&#1080;&#1093; &#1075;&#1088;&#1072;&#1092;&#1110;&#1095;&#1085;&#1080;&#1093; &#1092;&#1072;&#1081;&#1083;&#1110;&#1074;.
Press any key to search the subdirectories for image files.	&#1053;&#1072;&#1090;&#1080;&#1089;&#1085;&#1110;&#1090;&#1100; &#1073;&#1091;&#1076;&#1100;-&#1103;&#1082;&#1091; &#1082;&#1083;&#1072;&#1074;&#1110;&#1096;&#1091; &#1076;&#1083;&#1103; &#1087;&#1086;&#1096;&#1091;&#1082;&#1091; &#1075;&#1088;&#1072;&#1092;&#1110;&#1095;&#1085;&#1080;&#1093; &#1092;&#1072;&#1081;&#1083;&#1110;&#1074; &#1091; &#1074;&#1082;&#1083;&#1072;&#1076;&#1077;&#1085;&#1080;&#1093; &#1087;&#1072;&#1087;&#1082;&#1072;&#1093;.
JPEGView Help	&#1044;&#1086;&#1074;&#1110;&#1076;&#1082;&#1072; JPEGView
Current image	&#1055;&#1086;&#1090;&#1086;&#1095;&#1085;&#1077; &#1079;&#1086;&#1073;&#1088;&#1072;&#1078;&#1077;&#1085;&#1085;&#1103;
Close help text display / Close JPEGView	&#1047;&#1072;&#1082;&#1088;&#1080;&#1090;&#1080; &#1076;&#1086;&#1074;&#1110;&#1076;&#1082;&#1091;/JPEGView
Show/hide this help text	&#1055;&#1086;&#1082;&#1072;&#1079;&#1072;&#1090;&#1080;/&#1087;&#1088;&#1080;&#1093;&#1086;&#1074;&#1072;&#1090;&#1080; &#1094;&#1077;&#1081; &#1090;&#1077;&#1082;&#1089;&#1090; &#1076;&#1086;&#1074;&#1110;&#1076;&#1082;&#1080;
Show/hide picture information (EXIF data)	&#1055;&#1086;&#1082;&#1072;&#1079;&#1072;&#1090;&#1080;/&#1087;&#1088;&#1080;&#1093;&#1086;&#1074;&#1072;&#1090;&#1080; &#1076;&#1072;&#1085;&#1110; &#1087;&#1088;&#1086; &#1079;&#1086;&#1073;&#1088;&#1072;&#1078;&#1077;&#1085;&#1085;&#1103; (EXIF)
Show/hide file name	&#1055;&#1086;&#1082;&#1072;&#1079;&#1072;&#1090;&#1080;/&#1087;&#1088;&#1080;&#1093;&#1086;&#1074;&#1072;&#1090;&#1080; &#1110;&#1084;'&#1103; &#1092;&#1072;&#1081;&#1083;&#1091;
Enable/disable high quality resampling	&#1059;&#1074;&#1110;&#1084;&#1082;&#1085;&#1091;&#1090;&#1080;/&#1074;&#1080;&#1084;&#1082;&#1085;&#1091;&#1090;&#1080; &#1087;&#1086;&#1082;&#1088;&#1072;&#1097;&#1077;&#1085;&#1077; &#1088;&#1077;&#1089;&#1077;&#1084;&#1087;&#1083;&#1102;&#1074;&#1072;&#1085;&#1085;&#1103;
Enable/disable keeping of geometry related (zoom/pan/rotation)	&#1059;&#1074;&#1110;&#1084;&#1082;&#1085;&#1091;&#1090;&#1080;/&#1074;&#1080;&#1084;&#1082;&#1085;&#1091;&#1090;&#1080; &#1079;&#1073;&#1077;&#1088;&#1077;&#1078;&#1077;&#1085;&#1085;&#1103; &#1075;&#1077;&#1086;&#1084;&#1077;&#1090;&#1088;&#1110;&#1111; (&#1084;&#1072;&#1089;&#1096;&#1090;&#1072;&#1073;/&#1087;&#1077;&#1088;&#1077;&#1084;&#1110;&#1097;&#1077;&#1085;&#1085;&#1103;/&#1087;&#1086;&#1074;&#1086;&#1088;&#1086;&#1090;)
and image processing (brightness/contrast/sharpen) parameters between images	&#1110; &#1086;&#1073;&#1088;&#1086;&#1073;&#1082;&#1091; (&#1103;&#1089;&#1082;&#1088;&#1072;&#1074;&#1110;&#1089;&#1090;&#1100;/&#1082;&#1086;&#1085;&#1090;&#1088;&#1072;&#1089;&#1090;&#1085;&#1110;&#1089;&#1090;&#1100;/&#1088;&#1110;&#1079;&#1082;&#1110;&#1089;&#1090;&#1100;) &#1084;&#1110;&#1078; &#1079;&#1086;&#1073;&#1088;&#1072;&#1078;&#1077;&#1085;&#1085;&#1103;&#1084;&#1080;
Enable/disable automatic contrast correction (histogram equalization)	&#1059;&#1074;&#1110;&#1084;&#1082;&#1085;&#1091;&#1090;&#1080;/&#1074;&#1080;&#1084;&#1082;&#1085;&#1091;&#1090;&#1080; &#1072;&#1074;&#1090;&#1086;&#1082;&#1086;&#1088;&#1088;&#1077;&#1082;&#1094;&#1110;&#1102; &#1082;&#1086;&#1085;&#1090;&#1088;&#1072;&#1089;&#1090;&#1085;&#1086;&#1089;&#1090;&#1110; (&#1087;&#1110;&#1076;&#1089;&#1090;&#1088;&#1086;&#1102;&#1074;&#1072;&#1085;&#1085;&#1103; &#1075;&#1110;&#1089;&#1090;&#1086;&#1075;&#1088;&#1072;&#1084;&#1080;)
Apply auto contrast correction using only visible section of image	&#1047;&#1072;&#1089;&#1090;&#1086;&#1089;&#1091;&#1074;&#1072;&#1090;&#1080; &#1072;&#1074;&#1090;&#1086;&#1082;&#1086;&#1088;&#1077;&#1082;&#1094;&#1110;&#1102; &#1082;&#1086;&#1085;&#1090;&#1088;&#1072;&#1089;&#1090;&#1085;&#1086;&#1089;&#1090;&#1110; &#1090;&#1110;&#1083;&#1100;&#1082;&#1080; &#1076;&#1086; &#1074;&#1080;&#1076;&#1080;&#1084;&#1086;&#1111; &#1086;&#1073;&#1083;&#1072;&#1089;&#1090;&#1110; &#1079;&#1086;&#1073;&#1088;&#1072;&#1078;&#1077;&#1085;&#1085;&#1103;
Enable/disable automatic density correction (local brightness correction)	&#1059;&#1074;&#1110;&#1084;&#1082;&#1085;&#1091;&#1090;&#1080;/&#1074;&#1080;&#1084;&#1082;&#1085;&#1091;&#1090;&#1080; &#1072;&#1074;&#1090;&#1086;&#1082;&#1086;&#1088;&#1077;&#1082;&#1094;&#1110;&#1102; &#1110;&#1085;&#1090;&#1077;&#1085;&#1089;&#1080;&#1074;&#1085;&#1086;&#1089;&#1090;&#1110; (&#1083;&#1086;&#1082;&#1072;&#1083;&#1100;&#1085;&#1077; &#1087;&#1110;&#1076;&#1089;&#1090;&#1088;&#1086;&#1102;&#1074;&#1072;&#1085;&#1085;&#1103; &#1103;&#1089;&#1082;&#1088;&#1072;&#1074;&#1086;&#1089;&#1090;&#1110; - &#1051;&#1055;&#1071;)
Increase/decrease lightening of shadows (LDC must be on)	&#1055;&#1086;&#1089;&#1080;&#1083;&#1080;&#1090;&#1080;/&#1087;&#1086;&#1089;&#1083;&#1072;&#1073;&#1080;&#1090;&#1080; &#1074;&#1080;&#1089;&#1074;&#1110;&#1090;&#1083;&#1102;&#1074;&#1072;&#1085;&#1085;&#1103; &#1090;&#1110;&#1085;&#1077;&#1081; (&#1087;&#1086;&#1090;&#1088;&#1110;&#1073;&#1085;&#1086; &#1091;&#1074;&#1110;&#1084;&#1082;&#1085;&#1091;&#1090;&#1080; &#1051;&#1055;&#1071;)
Increase/decrease darkening of highlights (LDC must be on)	&#1055;&#1086;&#1089;&#1080;&#1083;&#1080;&#1090;&#1080;/&#1087;&#1086;&#1089;&#1083;&#1072;&#1073;&#1080;&#1090;&#1080; &#1087;&#1088;&#1080;&#1090;&#1077;&#1084;&#1085;&#1077;&#1085;&#1085;&#1103; &#1089;&#1074;&#1110;&#1090;&#1083;&#1072; (&#1087;&#1086;&#1090;&#1088;&#1110;&#1073;&#1085;&#1086; &#1091;&#1074;&#1110;&#1084;&#1082;&#1085;&#1091;&#1090;&#1080; &#1051;&#1055;&#1071;)
Loop through files in current folder	&#1062;&#1080;&#1082;&#1083;&#1110;&#1095;&#1085;&#1080;&#1081; &#1087;&#1077;&#1088;&#1077;&#1075;&#1083;&#1103;&#1076; &#1092;&#1072;&#1081;&#1083;&#1110;&#1074; &#1091; &#1087;&#1086;&#1090;&#1086;&#1095;&#1085;&#1110;&#1081; &#1087;&#1072;&#1087;&#1094;&#1110;
Loop through files in current directory and all subfolders	&#1062;&#1080;&#1082;&#1083;&#1110;&#1095;&#1085;&#1080;&#1081; &#1087;&#1077;&#1088;&#1077;&#1075;&#1083;&#1103;&#1076; &#1092;&#1072;&#1081;&#1083;&#1110;&#1074; &#1091; &#1087;&#1086;&#1090;&#1086;&#1095;&#1085;&#1110;&#1081; &#1087;&#1072;&#1087;&#1094;&#1110; &#1090;&#1072; &#1111;&#1111; &#1087;&#1110;&#1076;&#1087;&#1072;&#1087;&#1082;&#1072;&#1093;
Loop through files in current directory and all sibling folders (folders on same level)	&#1062;&#1080;&#1082;&#1083;&#1110;&#1095;&#1085;&#1080;&#1081; &#1087;&#1077;&#1088;&#1077;&#1075;&#1083;&#1103;&#1076; &#1092;&#1072;&#1081;&#1083;&#1110;&#1074; &#1091; &#1087;&#1086;&#1090;&#1086;&#1095;&#1085;&#1110;&#1081; &#1087;&#1072;&#1087;&#1094;&#1110; &#1110; &#1074;&#1089;&#1110;&#1093; &#1087;&#1072;&#1087;&#1082;&#1072;&#1093; &#1090;&#1086;&#1075;&#1086; &#1078; &#1088;&#1110;&#1074;&#1085;&#1103;
Maximize/restore to/from virtual desktop (only for multi-monitor systems)	&#1042;&#1110;&#1076;&#1095;&#1080;&#1085;&#1080;&#1090;&#1080;/&#1074;&#1110;&#1076;&#1085;&#1086;&#1074;&#1080;&#1090;&#1080; &#1085;&#1072;/&#1079; &#1074;&#1110;&#1088;&#1090;&#1091;&#1072;&#1083;&#1100;&#1085;&#1080;&#1081; &#1088;&#1086;&#1073;&#1086;&#1095;&#1080;&#1081; &#1089;&#1090;&#1110;&#1083; (&#1076;&#1083;&#1103; &#1084;&#1091;&#1083;&#1100;&#1090;&#1080;&#1084;&#1086;&#1085;&#1110;&#1090;&#1086;&#1088;&#1085;&#1080;&#1093; &#1089;&#1080;&#1089;&#1090;&#1077;&#1084;)
Copy screen to clipboard/ Copy processed full size image to clipboard	&#1057;&#1082;&#1086;&#1087;&#1110;&#1102;&#1074;&#1072;&#1090;&#1080; &#1074; &#1073;&#1091;&#1092;&#1077;&#1088; &#1086;&#1073;&#1084;&#1110;&#1085;&#1091; &#1077;&#1082;&#1088;&#1072;&#1085;/&#1086;&#1073;&#1088;&#1086;&#1073;&#1083;&#1077;&#1085;&#1077; &#1087;&#1086;&#1074;&#1085;&#1086;&#1088;&#1086;&#1079;&#1084;&#1110;&#1088;&#1085;&#1077; &#1079;&#1086;&#1073;&#1088;&#1072;&#1078;&#1077;&#1085;&#1085;&#1103;
Open new image or slideshow file	&#1042;&#1110;&#1076;&#1082;&#1088;&#1080;&#1090;&#1080; &#1085;&#1086;&#1074;&#1077; &#1079;&#1086;&#1073;&#1088;&#1072;&#1078;&#1077;&#1085;&#1085;&#1103; &#1072;&#1073;&#1086; &#1092;&#1072;&#1081;&#1083; &#1110;&#1079; &#1089;&#1083;&#1072;&#1081;&#1076;&#1096;&#1086;&#1091;
Save processed image to JPEG file (original size)	&#1047;&#1073;&#1077;&#1088;&#1077;&#1075;&#1090;&#1080; &#1086;&#1073;&#1088;&#1086;&#1073;&#1083;&#1077;&#1085;&#1077; &#1079;&#1086;&#1073;&#1088;&#1072;&#1078;&#1077;&#1085;&#1085;&#1103; &#1103;&#1082; &#1092;&#1072;&#1081;&#1083; JPEG (&#1074;&#1080;&#1093;&#1110;&#1076;&#1085;&#1086;&#1075;&#1086; &#1088;&#1086;&#1079;&#1084;&#1110;&#1088;&#1091;)
Save (%s)/ delete (%s) image processing parameters in/from parameter DB	&#1047;&#1073;&#1077;&#1088;&#1077;&#1075;&#1090;&#1080; (%s) / &#1074;&#1080;&#1076;&#1072;&#1083;&#1080;&#1090;&#1080; (%s) &#1087;&#1072;&#1088;&#1072;&#1084;&#1077;&#1090;&#1088;&#1080; &#1086;&#1073;&#1088;&#1086;&#1073;&#1082;&#1080; &#1079;&#1086;&#1073;&#1088;&#1072;&#1078;&#1077;&#1085;&#1085;&#1103; &#1074; &#1073;&#1072;&#1079;&#1110; &#1076;&#1072;&#1085;&#1080;&#1093;
Sort images by creation date, resp. modification date, resp. file name	&#1057;&#1086;&#1088;&#1090;&#1091;&#1074;&#1072;&#1085;&#1085;&#1103; &#1079;&#1086;&#1073;&#1088;&#1072;&#1078;&#1077;&#1085;&#1100;: &#1079;&#1072; &#1076;&#1072;&#1090;&#1086;&#1102; &#1089;&#1090;&#1074;&#1086;&#1088;&#1077;&#1085;&#1085;&#1103; (C), &#1079;&#1084;&#1110;&#1085;&#1080; (M), &#1110;&#1084;&#1077;&#1085;&#1077;&#1084; &#1092;&#1072;&#1081;&#1083;&#1072; (N), &#1074;&#1080;&#1087;&#1072;&#1076;&#1082;&#1086;&#1074;&#1086; (Z)
Goto previous image	&#1055;&#1077;&#1088;&#1077;&#1081;&#1090;&#1080; &#1076;&#1086; &#1087;&#1086;&#1087;&#1077;&#1088;&#1077;&#1076;&#1085;&#1100;&#1086;&#1075;&#1086; &#1079;&#1086;&#1073;&#1088;&#1072;&#1078;&#1077;&#1085;&#1085;&#1103;
Goto next image	&#1055;&#1077;&#1088;&#1077;&#1081;&#1090;&#1080; &#1076;&#1086; &#1085;&#1072;&#1089;&#1090;&#1091;&#1087;&#1085;&#1086;&#1075;&#1086; &#1079;&#1086;&#1073;&#1088;&#1072;&#1078;&#1077;&#1085;&#1085;&#1103;
PgUp or Left	PgUp &#1072;&#1073;&#1086; &#1089;&#1090;&#1088;&#1110;&#1083;&#1082;&#1072; &#1074;&#1083;&#1110;&#1074;&#1086;
PgDn or Right	PgDn &#1072;&#1073;&#1086; &#1089;&#1090;&#1088;&#1110;&#1083;&#1082;&#1072; &#1074;&#1087;&#1088;&#1072;&#1074;&#1086;
Goto first/last image of current folder (using sort order as defined)	&#1055;&#1077;&#1088;&#1077;&#1081;&#1090;&#1080; &#1076;&#1086; &#1087;&#1077;&#1088;&#1096;&#1086;&#1075;&#1086;/&#1086;&#1089;&#1090;&#1072;&#1085;&#1085;&#1100;&#1086;&#1075;&#1086; &#1079;&#1086;&#1073;&#1088;&#1072;&#1078;&#1077;&#1085;&#1085;&#1103; &#1091; &#1087;&#1086;&#1090;&#1086;&#1095;&#1085;&#1110;&#1081; &#1087;&#1072;&#1087;&#1094;&#1110; (&#1074;&#1110;&#1076;&#1087;&#1086;&#1074;&#1110;&#1076;&#1085;&#1086; &#1079; &#1089;&#1086;&#1088;&#1090;&#1091;&#1074;&#1072;&#1085;&#1085;&#1103;&#1084;)
Increase/decrease brightness	&#1047;&#1073;&#1110;&#1083;&#1100;&#1096;&#1080;&#1090;&#1080;/&#1079;&#1084;&#1077;&#1085;&#1096;&#1080;&#1090;&#1080; &#1103;&#1089;&#1082;&#1088;&#1072;&#1074;&#1110;&#1089;&#1090;&#1100;
Increase/decrease contrast	&#1047;&#1073;&#1110;&#1083;&#1100;&#1096;&#1080;&#1090;&#1080;/&#1079;&#1084;&#1077;&#1085;&#1096;&#1080;&#1090;&#1080; &#1082;&#1086;&#1085;&#1090;&#1088;&#1072;&#1089;&#1090;&#1085;&#1110;&#1089;&#1090;&#1100;
Increase/decrease sharpness	&#1047;&#1073;&#1110;&#1083;&#1100;&#1096;&#1080;&#1090;&#1080;/&#1079;&#1084;&#1077;&#1085;&#1096;&#1080;&#1090;&#1080; &#1088;&#1110;&#1079;&#1082;&#1110;&#1089;&#1090;&#1100;
Increase/decrease auto color cast correction amount	&#1047;&#1073;&#1110;&#1083;&#1100;&#1096;&#1080;&#1090;&#1080;/&#1079;&#1084;&#1077;&#1085;&#1096;&#1080;&#1090;&#1080; &#1072;&#1074;&#1090;&#1086;&#1082;&#1086;&#1088;&#1077;&#1082;&#1094;&#1110;&#1102; &#1082;&#1086;&#1083;&#1100;&#1086;&#1088;&#1091;
Increase/decrease auto contrast correction amount	&#1047;&#1073;&#1110;&#1083;&#1100;&#1096;&#1080;&#1090;&#1080;/&#1079;&#1084;&#1077;&#1085;&#1096;&#1080;&#1090;&#1080; &#1072;&#1074;&#1090;&#1086;&#1082;&#1086;&#1088;&#1077;&#1082;&#1094;&#1110;&#1102; &#1082;&#1086;&#1085;&#1090;&#1088;&#1072;&#1089;&#1090;&#1085;&#1086;&#1089;&#1090;&#1110;
Enable/disable landscape picture enhancement mode	&#1059;&#1074;&#1110;&#1084;&#1082;&#1085;&#1091;&#1090;&#1080;/&#1074;&#1080;&#1084;&#1082;&#1085;&#1091;&#1090;&#1080; &#1088;&#1077;&#1078;&#1080;&#1084; &#1087;&#1086;&#1083;&#1110;&#1087;&#1096;&#1077;&#1085;&#1085;&#1103; &#1079;&#1086;&#1073;&#1088;&#1072;&#1078;&#1077;&#1085;&#1100;
Slide show with timeout of n seconds (ESC to stop)	&#1047;&#1072;&#1087;&#1091;&#1089;&#1090;&#1080;&#1090;&#1080; &#1089;&#1083;&#1072;&#1081;&#1076;&#1096;&#1086;&#1091; &#1079; &#1110;&#1085;&#1090;&#1077;&#1088;&#1074;&#1072;&#1083;&#1086;&#1084; N &#1089;&#1077;&#1082; (ESC - &#1089;&#1090;&#1086;&#1087;)
Set timeout to n/10 sec, respectively n/100 sec (Ctrl+Shift)	&#1047;&#1072;&#1076;&#1072;&#1090;&#1080; &#1110;&#1085;&#1090;&#1077;&#1088;&#1074;&#1072;&#1083; N/10 &#1089;&#1077;&#1082; &#1072;&#1073;&#1086; N/100 &#1089;&#1077;&#1082; (Ctrl+Shift)
Rotate image and fit to screen	&#1055;&#1086;&#1074;&#1077;&#1088;&#1085;&#1091;&#1090;&#1080; &#1079;&#1086;&#1073;&#1088;&#1072;&#1078;&#1077;&#1085;&#1085;&#1103; &#1110; &#1074;&#1087;&#1080;&#1089;&#1072;&#1090;&#1080; &#1074; &#1077;&#1082;&#1088;&#1072;&#1085;
Fit image to screen	&#1042;&#1087;&#1080;&#1089;&#1072;&#1090;&#1080; &#1079;&#1086;&#1073;&#1088;&#1072;&#1078;&#1077;&#1085;&#1085;&#1103; &#1074; &#1077;&#1082;&#1088;&#1072;&#1085;
Zoom 1:1 (100 %)	&#1052;&#1072;&#1089;&#1096;&#1090;&#1072;&#1073; 1:1 (100%)
Zoom in (%s)/Zoom out (%s)	&#1047;&#1073;&#1110;&#1083;&#1100;&#1096;&#1080;&#1090;&#1080; (%s)/&#1079;&#1084;&#1077;&#1085;&#1096;&#1080;&#1090;&#1080; (%s)
Zoom in/out image	&#1047;&#1073;&#1110;&#1083;&#1100;&#1096;&#1080;&#1090;&#1080;/&#1079;&#1084;&#1077;&#1085;&#1096;&#1080;&#1090;&#1080; &#1079;&#1086;&#1073;&#1088;&#1072;&#1078;&#1077;&#1085;&#1085;&#1103; (&#1084;&#1072;&#1089;&#1096;&#1090;&#1072;&#1073;&#1091;&#1074;&#1072;&#1090;&#1080;)
Pan image	&#1055;&#1077;&#1088;&#1077;&#1084;&#1110;&#1089;&#1090;&#1080;&#1090;&#1080; &#1079;&#1086;&#1073;&#1088;&#1072;&#1078;&#1077;&#1085;&#1085;&#1103;
Crop image	&#1054;&#1073;&#1088;&#1110;&#1079;&#1072;&#1090;&#1080; &#1079;&#1086;&#1073;&#1088;&#1072;&#1078;&#1077;&#1085;&#1085;&#1103;
Next image	&#1053;&#1072;&#1089;&#1090;&#1091;&#1087;&#1085;&#1077; &#1079;&#1086;&#1073;&#1088;&#1072;&#1078;&#1077;&#1085;&#1085;&#1103;
Previous image	&#1055;&#1086;&#1087;&#1077;&#1088;&#1077;&#1076;&#1085;&#1108; &#1079;&#1086;&#1073;&#1088;&#1072;&#1078;&#1077;&#1085;&#1085;&#1103;
up/down	&#1057;&#1090;&#1088;&#1110;&#1083;&#1082;&#1080; &#1074;&#1075;&#1086;&#1088;&#1091;/&#1074;&#1085;&#1080;&#1079;
Mouse wheel	&#1056;&#1086;&#1083;&#1080;&#1082; &#1084;&#1080;&#1096;&#1110;
Left mouse & drag	&#1055;&#1077;&#1088;&#1077;&#1090;&#1103;&#1075;&#1091;&#1074;&#1072;&#1085;&#1085;&#1103; &#1079; &#1051;&#1050;&#1052;
Ctrl + L mouse	Ctrl + &#1051;&#1050;&#1052;
Forward mouse button	&#1050;&#1085;&#1086;&#1087;&#1082;&#1072; &#1084;&#1080;&#1096;&#1110; '&#1042;&#1087;&#1077;&#1088;&#1077;&#1076;'
Back mouse button	&#1050;&#1085;&#1086;&#1087;&#1082;&#1072; &#1084;&#1080;&#1096;&#1110; '&#1053;&#1072;&#1079;&#1072;&#1076;'
Delete current file on disk permanently	&#1054;&#1089;&#1090;&#1072;&#1090;&#1086;&#1095;&#1085;&#1086; &#1074;&#1080;&#1076;&#1072;&#1083;&#1080;&#1090;&#1080; &#1087;&#1086;&#1090;&#1086;&#1095;&#1085;&#1080;&#1081; &#1092;&#1072;&#1081;&#1083; &#1079; &#1076;&#1080;&#1089;&#1082;&#1072;
Rotate current file on disk lossless by 90 deg (W/H must be multiple of 16)	&#1055;&#1086;&#1074;&#1077;&#1088;&#1085;&#1091;&#1090;&#1080; &#1087;&#1086;&#1090;&#1086;&#1095;&#1085;&#1080;&#1081; &#1092;&#1072;&#1081;&#1083; &#1085;&#1072; &#1076;&#1080;&#1089;&#1082;&#1091; &#1073;&#1077;&#1079; &#1074;&#1090;&#1088;&#1072;&#1090; &#1085;&#1072; 90&#176; &#1074;&#1087;&#1088;&#1072;&#1074;&#1086; (&#1064;/&#1042; &#1087;&#1086;&#1074;&#1080;&#1085;&#1085;&#1110; &#1073;&#1091;&#1090;&#1080; &#1082;&#1088;&#1072;&#1090;&#1085;&#1110; 16)
Rotate current file on disk lossless by 270 deg (W/H must be multiple of 16)	&#1055;&#1086;&#1074;&#1077;&#1088;&#1085;&#1091;&#1090;&#1080; &#1087;&#1086;&#1090;&#1086;&#1095;&#1085;&#1080;&#1081; &#1092;&#1072;&#1081;&#1083; &#1085;&#1072; &#1076;&#1080;&#1089;&#1082;&#1091; &#1073;&#1077;&#1079; &#1074;&#1090;&#1088;&#1072;&#1090; &#1085;&#1072; 90&#176; &#1074;&#1083;&#1110;&#1074;&#1086; (&#1064;/&#1042; &#1087;&#1086;&#1074;&#1080;&#1085;&#1085;&#1110; &#1073;&#1091;&#1090;&#1080; &#1082;&#1088;&#1072;&#1090;&#1085;&#1110; 16)
The file is read-only!	&#1062;&#1077;&#1081; &#1092;&#1072;&#1081;&#1083; &#1090;&#1110;&#1083;&#1100;&#1082;&#1080; &#1076;&#1083;&#1103; &#1095;&#1080;&#1090;&#1072;&#1085;&#1085;&#1103;!
Can't rename file	&#1053;&#1077;&#1084;&#1086;&#1078;&#1083;&#1080;&#1074;&#1086; &#1087;&#1077;&#1088;&#1077;&#1081;&#1084;&#1077;&#1085;&#1091;&#1074;&#1072;&#1090;&#1080; &#1092;&#1072;&#1081;&#1083;
New name contains backslash character!	&#1059; &#1085;&#1086;&#1074;&#1086;&#1084;&#1091; &#1110;&#1084;&#1077;&#1085;&#1110; &#1084;&#1110;&#1089;&#1090;&#1080;&#1090;&#1100;&#1089;&#1103; &#1079;&#1074;&#1086;&#1088;&#1086;&#1090;&#1085;&#1072; &#1082;&#1086;&#1089;&#1072; &#1088;&#1080;&#1089;&#1082;&#1072; (\).
Renaming file failed!	&#1055;&#1086;&#1084;&#1080;&#1083;&#1082;&#1072; &#1087;&#1088;&#1080; &#1087;&#1077;&#1088;&#1077;&#1081;&#1084;&#1077;&#1085;&#1091;&#1074;&#1072;&#1085;&#1085;&#1110; &#1092;&#1072;&#1081;&#1083;&#1091;.
Reason: 	&#1055;&#1088;&#1080;&#1095;&#1080;&#1085;&#1072;: 
on	&#1074;&#1082;&#1083;.
off	&#1074;&#1080;&#1082;&#1083;.
Do you really want to save the following parameters as default to the INI file	&#1042;&#1080; &#1089;&#1087;&#1088;&#1072;&#1074;&#1076;&#1110; &#1093;&#1086;&#1095;&#1077;&#1090;&#1077; &#1079;&#1073;&#1077;&#1088;&#1077;&#1075;&#1090;&#1080; &#1094;&#1110; &#1087;&#1072;&#1088;&#1072;&#1084;&#1077;&#1090;&#1088;&#1080; &#1074; INI-&#1092;&#1072;&#1081;&#1083;&#1110; &#1103;&#1082; &#1089;&#1090;&#1072;&#1085;&#1076;&#1072;&#1088;&#1090;&#1085;&#1110;
Auto contrast and color correction: 	&#1040;&#1074;&#1090;&#1086;&#1082;&#1086;&#1088;&#1077;&#1082;&#1094;&#1110;&#1103; &#1082;&#1086;&#1085;&#1090;&#1088;&#1072;&#1089;&#1090;&#1085;&#1086;&#1089;&#1090;&#1110; &#1110; &#1082;&#1086;&#1083;&#1100;&#1086;&#1088;&#1091;: 
Local density correction: 	&#1050;&#1086;&#1088;&#1077;&#1082;&#1094;&#1110;&#1103; &#1089;&#1074;&#1110;&#1090;&#1083;&#1072;/&#1090;&#1110;&#1085;&#1077;&#1081;: 
Order files by: 	&#1057;&#1086;&#1088;&#1090;&#1091;&#1074;&#1072;&#1085;&#1085;&#1103; &#1092;&#1072;&#1081;&#1083;&#1110;&#1074;: 
Creation date/time	&#1044;&#1072;&#1090;&#1072;/&#1095;&#1072;&#1089; &#1089;&#1090;&#1074;&#1086;&#1088;&#1077;&#1085;&#1085;&#1103;
Last modification date/time	&#1044;&#1072;&#1090;&#1072;/&#1095;&#1072;&#1089; &#1079;&#1084;&#1110;&#1085;&#1080;
File name	&#1030;&#1084;'&#1103; &#1092;&#1072;&#1081;&#1083;&#1072;
These values will override the values from the INI file located in the program folder of JPEGView!	&#1062;&#1110; &#1079;&#1085;&#1072;&#1095;&#1077;&#1085;&#1085;&#1103; &#1087;&#1077;&#1088;&#1077;&#1074;&#1080;&#1079;&#1085;&#1072;&#1095;&#1072;&#1090;&#1100; &#1091;&#1089;&#1090;&#1072;&#1085;&#1086;&#1074;&#1082;&#1080; &#1074; INI-&#1092;&#1072;&#1081;&#1083;&#1110; &#1074; &#1087;&#1072;&#1087;&#1094;&#1110; &#1079; JPEGView.
Confirm save default parameters	&#1047;&#1073;&#1077;&#1088;&#1077;&#1075;&#1090;&#1080; &#1087;&#1072;&#1088;&#1072;&#1084;&#1077;&#1090;&#1088;&#1080; &#1079;&#1072; &#1079;&#1072;&#1084;&#1086;&#1074;&#1095;&#1091;&#1074;&#1072;&#1085;&#1085;&#1103;&#1084;?
Images	&#1047;&#1086;&#1073;&#1088;&#1072;&#1078;&#1077;&#1085;&#1085;&#1103;
All Files	&#1042;&#1089;&#1110; &#1092;&#1072;&#1081;&#1083;&#1080;
Parameter DB file '%s' could not be opened!	&#1053;&#1077;&#1084;&#1086;&#1078;&#1083;&#1080;&#1074;&#1086; &#1074;&#1110;&#1076;&#1082;&#1088;&#1080;&#1090;&#1080; &#1092;&#1072;&#1081;&#1083; '%s' &#1079; &#1041;&#1044; &#1087;&#1072;&#1088;&#1072;&#1084;&#1077;&#1090;&#1088;&#1110;&#1074;.
Parameter DB file '%s' is not valid (invalid header)!	&#1053;&#1077;&#1074;&#1110;&#1088;&#1085;&#1080;&#1081; &#1092;&#1072;&#1081;&#1083; '%s' &#1079; &#1041;&#1044; &#1087;&#1072;&#1088;&#1072;&#1084;&#1077;&#1090;&#1088;&#1110;&#1074; (&#1085;&#1077;&#1087;&#1088;&#1080;&#1087;&#1091;&#1089;&#1090;&#1080;&#1084;&#1080;&#1081; &#1079;&#1072;&#1075;&#1086;&#1083;&#1086;&#1074;&#1086;&#1082;).
Cannot write to parameter DB file '%s'!	&#1053;&#1077;&#1084;&#1086;&#1078;&#1083;&#1080;&#1074;&#1086; &#1074;&#1080;&#1082;&#1086;&#1085;&#1072;&#1090;&#1080; &#1079;&#1072;&#1087;&#1080;&#1089; &#1091; &#1092;&#1072;&#1081;&#1083; '%s' &#1079; &#1041;&#1044; &#1087;&#1072;&#1088;&#1072;&#1084;&#1077;&#1090;&#1088;&#1110;&#1074;.
Cannot read from parameter DB file '%s'!	&#1053;&#1077;&#1084;&#1086;&#1078;&#1083;&#1080;&#1074;&#1086; &#1074;&#1080;&#1082;&#1086;&#1085;&#1072;&#1090;&#1080; &#1095;&#1080;&#1090;&#1072;&#1085;&#1085;&#1103; &#1079; &#1092;&#1072;&#1081;&#1083;&#1091; '%s' &#1079; &#1041;&#1044; &#1087;&#1072;&#1088;&#1072;&#1084;&#1077;&#1090;&#1088;&#1110;&#1074;.
Cannot read parameter DB file '%s' because it is too large!	&#1053;&#1077;&#1084;&#1086;&#1078;&#1083;&#1080;&#1074;&#1086; &#1087;&#1088;&#1086;&#1095;&#1080;&#1090;&#1072;&#1090;&#1080; &#1092;&#1072;&#1081;&#1083; '%s' &#1079; &#1041;&#1044; &#1087;&#1072;&#1088;&#1072;&#1084;&#1077;&#1090;&#1088;&#1110;&#1074;: &#1074;&#1110;&#1085; &#1079;&#1072;&#1085;&#1072;&#1076;&#1090;&#1086; &#1074;&#1077;&#1083;&#1080;&#1082;&#1080;&#1081;.
The parameter DB file '%s' has been created by a newer version of JPEGView!	&#1060;&#1072;&#1081;&#1083; '%s' &#1079; &#1041;&#1044; &#1087;&#1072;&#1088;&#1072;&#1084;&#1077;&#1090;&#1088;&#1110;&#1074; &#1089;&#1090;&#1074;&#1086;&#1088;&#1077;&#1085;&#1080;&#1081; &#1073;&#1110;&#1083;&#1100;&#1096; &#1085;&#1086;&#1074;&#1086;&#1102; &#1074;&#1077;&#1088;&#1089;&#1110;&#1108;&#1102; JPEGView.
The old parameter DB file '%s' could not be renamed during conversion to new format!	&#1053;&#1077; &#1074;&#1076;&#1072;&#1083;&#1086;&#1089;&#1103; &#1087;&#1077;&#1088;&#1077;&#1081;&#1084;&#1077;&#1085;&#1091;&#1074;&#1072;&#1090;&#1080; &#1089;&#1090;&#1072;&#1088;&#1080;&#1081; &#1092;&#1072;&#1081;&#1083; '%s' &#1079; &#1041;&#1044; &#1087;&#1072;&#1088;&#1072;&#1084;&#1077;&#1090;&#1088;&#1110;&#1074; &#1087;&#1088;&#1080; &#1087;&#1077;&#1088;&#1077;&#1090;&#1074;&#1086;&#1088;&#1077;&#1085;&#1085;&#1110; &#1074; &#1085;&#1086;&#1074;&#1080;&#1081; &#1092;&#1086;&#1088;&#1084;&#1072;&#1090;.
Parameter DB error	&#1055;&#1086;&#1084;&#1080;&#1083;&#1082;&#1072; &#1074; &#1041;&#1044; &#1087;&#1072;&#1088;&#1072;&#1084;&#1077;&#1090;&#1088;&#1110;&#1074;
Error saving file	&#1055;&#1086;&#1084;&#1080;&#1083;&#1082;&#1072; &#1079;&#1073;&#1077;&#1088;&#1077;&#1078;&#1077;&#1085;&#1085;&#1103; &#1092;&#1072;&#1081;&#1083;&#1091;
Error writing file to disk!	&#1055;&#1086;&#1084;&#1080;&#1083;&#1082;&#1072; &#1079;&#1072;&#1087;&#1080;&#1089;&#1091; &#1092;&#1072;&#1081;&#1083;&#1091; &#1085;&#1072; &#1076;&#1080;&#1089;&#1082;.
Confirm	&#1055;&#1110;&#1076;&#1090;&#1074;&#1077;&#1088;&#1076;&#1110;&#1090;&#1100;
Do you really want to permanently delete the file %filename%?	&#1042;&#1080; &#1089;&#1087;&#1088;&#1072;&#1074;&#1076;&#1110; &#1093;&#1086;&#1095;&#1077;&#1090;&#1077; &#1074;&#1080;&#1076;&#1072;&#1083;&#1080;&#1090;&#1080; &#1092;&#1072;&#1081;&#1083; %filename%?
Rotate the following file lossless by 90 deg?\n%filename%	&#1055;&#1086;&#1074;&#1077;&#1088;&#1085;&#1091;&#1090;&#1080; &#1094;&#1077;&#1081; &#1092;&#1072;&#1081;&#1083; &#1073;&#1077;&#1079; &#1074;&#1090;&#1088;&#1072;&#1090; &#1085;&#1072; 90&#176; &#1074;&#1087;&#1088;&#1072;&#1074;&#1086;?\n%filename%
Rotate the following file lossless by 270 deg?\n%filename%	&#1055;&#1086;&#1074;&#1077;&#1088;&#1085;&#1091;&#1090;&#1080; &#1094;&#1077;&#1081; &#1092;&#1072;&#1081;&#1083; &#1073;&#1077;&#1079; &#1074;&#1090;&#1088;&#1072;&#1090; &#1085;&#1072; 90&#176; &#1074;&#1083;&#1110;&#1074;&#1086;?\n%filename%
Open image...	&#1042;&#1110;&#1076;&#1082;&#1088;&#1080;&#1090;&#1080; &#1079;&#1086;&#1073;&#1088;&#1072;&#1078;&#1077;&#1085;&#1085;&#1103;...
Save processed image...	&#1047;&#1073;&#1077;&#1088;&#1077;&#1075;&#1090;&#1080; &#1086;&#1073;&#1088;&#1086;&#1073;&#1083;&#1077;&#1085;&#1077; &#1079;&#1086;&#1073;&#1088;&#1072;&#1078;&#1077;&#1085;&#1085;&#1103;...
Reload image	&#1055;&#1077;&#1088;&#1077;&#1079;&#1072;&#1074;&#1072;&#1085;&#1090;&#1072;&#1078;&#1080;&#1090;&#1080; &#1079;&#1086;&#1073;&#1088;&#1072;&#1078;&#1077;&#1085;&#1085;&#1103;
Copy to clipboard	&#1057;&#1082;&#1086;&#1087;&#1110;&#1102;&#1074;&#1072;&#1090;&#1080; &#1074; &#1073;&#1091;&#1092;&#1077;&#1088; &#1086;&#1073;&#1084;&#1110;&#1085;&#1091;
Copy original size image	&#1057;&#1082;&#1086;&#1087;&#1110;&#1102;&#1074;&#1072;&#1090;&#1080; &#1074; &#1073;&#1091;&#1092;&#1077;&#1088; &#1086;&#1073;&#1084;&#1110;&#1085;&#1091; &#1079; &#1087;&#1086;&#1095;&#1072;&#1090;&#1082;&#1086;&#1074;&#1080;&#1084; &#1088;&#1086;&#1079;&#1084;&#1110;&#1088;&#1086;&#1084;
Paste from clipboard	&#1042;&#1089;&#1090;&#1072;&#1074;&#1080;&#1090;&#1080; &#1079; &#1073;&#1091;&#1092;&#1077;&#1088;&#1072; &#1086;&#1073;&#1084;&#1110;&#1085;&#1091;
Batch rename/copy...	&#1055;&#1072;&#1082;&#1077;&#1090;&#1085;&#1077; &#1087;&#1077;&#1088;&#1077;&#1081;&#1084;&#1077;&#1085;&#1091;&#1074;&#1072;&#1085;&#1085;&#1103;/&#1082;&#1086;&#1087;&#1110;&#1102;&#1074;&#1072;&#1085;&#1085;&#1103;...
Show picture info (EXIF)	&#1042;&#1110;&#1076;&#1086;&#1084;&#1086;&#1089;&#1090;&#1110; &#1087;&#1088;&#1086; &#1079;&#1086;&#1073;&#1088;&#1072;&#1078;&#1077;&#1085;&#1085;&#1103; (EXIF)
Show filename	&#1030;&#1084;'&#1103; &#1092;&#1072;&#1081;&#1083;&#1072;
Navigation	&#1053;&#1072;&#1074;&#1110;&#1075;&#1072;&#1094;&#1110;&#1103;
Loop folder	&#1062;&#1080;&#1082;&#1083;&#1110;&#1095;&#1085;&#1086; &#1074; &#1087;&#1072;&#1087;&#1094;&#1110;
Loop recursively	&#1062;&#1080;&#1082;&#1083;&#1110;&#1095;&#1085;&#1086; &#1079; &#1074;&#1082;&#1083;&#1072;&#1076;&#1077;&#1085;&#1080;&#1084;&#1080; &#1087;&#1072;&#1087;&#1082;&#1072;&#1084;&#1080;
Loop siblings	&#1062;&#1080;&#1082;&#1083;&#1110;&#1095;&#1085;&#1086; &#1079; &#1087;&#1072;&#1087;&#1082;&#1072;&#1084;&#1080; &#1090;&#1086;&#1075;&#1086; &#1078; &#1088;&#1110;&#1074;&#1085;&#1103; &#1074;&#1082;&#1083;&#1072;&#1076;&#1077;&#1085;&#1086;&#1089;&#1090;&#1110;
Display order	&#1055;&#1086;&#1088;&#1103;&#1076;&#1086;&#1082; &#1074;&#1080;&#1074;&#1086;&#1076;&#1091; (&#1089;&#1086;&#1088;&#1090;&#1091;&#1074;&#1072;&#1085;&#1085;&#1103;)
Modification date	&#1044;&#1072;&#1090;&#1072; &#1079;&#1084;&#1110;&#1085;&#1080;
Creation date	&#1044;&#1072;&#1090;&#1072; &#1089;&#1090;&#1074;&#1086;&#1088;&#1077;&#1085;&#1085;&#1103;
Play folder as slideshow/movie	&#1057;&#1083;&#1072;&#1081;&#1076;&#1096;&#1086;&#1091;/&#1092;&#1110;&#1083;&#1100;&#1084; &#1079; &#1092;&#1072;&#1081;&#1083;&#1110;&#1074; &#1091; &#1087;&#1072;&#1087;&#1094;&#1110;
Slideshow	&#1057;&#1083;&#1072;&#1081;&#1076;&#1096;&#1086;&#1091;
Movie	&#1060;&#1110;&#1083;&#1100;&#1084;
Waiting time	&#1030;&#1085;&#1090;&#1077;&#1088;&#1074;&#1072;&#1083;
Stop slide show/movie	&#1047;&#1091;&#1087;&#1080;&#1085;&#1080;&#1090;&#1080; &#1089;&#1083;&#1072;&#1081;&#1076;&#1096;&#1086;&#1091;/&#1092;&#1110;&#1083;&#1100;&#1084;
Rotate +90	&#1055;&#1086;&#1074;&#1077;&#1088;&#1085;&#1091;&#1090;&#1080; &#1085;&#1072; 90&#176; &#1074;&#1087;&#1088;&#1072;&#1074;&#1086;
Rotate -90	&#1055;&#1086;&#1074;&#1077;&#1088;&#1085;&#1091;&#1090;&#1080; &#1085;&#1072; 90&#176; &#1074;&#1083;&#1110;&#1074;&#1086;
Rotate 180	&#1055;&#1086;&#1074;&#1077;&#1088;&#1085;&#1091;&#1090;&#1080; &#1085;&#1072; 180&#176;
Auto correction	&#1040;&#1074;&#1090;&#1086;&#1082;&#1086;&#1088;&#1077;&#1082;&#1094;&#1110;&#1103;
Local density correction	&#1050;&#1086;&#1088;&#1077;&#1082;&#1094;&#1110;&#1103; &#1089;&#1074;&#1110;&#1090;&#1083;&#1072;/&#1090;&#1110;&#1085;&#1077;&#1081;
Keep parameters	&#1055;&#1072;&#1084;'&#1103;&#1090;&#1072;&#1090;&#1080; &#1087;&#1072;&#1088;&#1072;&#1084;&#1077;&#1090;&#1088;&#1080; &#1086;&#1073;&#1088;&#1086;&#1073;&#1082;&#1080; &#1087;&#1088;&#1080; &#1079;&#1084;&#1110;&#1085;&#1110; &#1079;&#1086;&#1073;&#1088;&#1072;&#1078;&#1077;&#1085;&#1100;
Save parameters to INI...	&#1047;&#1073;&#1077;&#1088;&#1077;&#1075;&#1090;&#1080; &#1087;&#1072;&#1088;&#1072;&#1084;&#1077;&#1090;&#1088;&#1080; &#1074; INI-&#1092;&#1072;&#1081;&#1083;&#1110;...
Save parameters to DB	&#1047;&#1073;&#1077;&#1088;&#1077;&#1075;&#1090;&#1080; &#1087;&#1072;&#1088;&#1072;&#1084;&#1077;&#1090;&#1088;&#1080; &#1074; &#1073;&#1072;&#1079;&#1110; &#1076;&#1072;&#1085;&#1080;&#1093;
Clear parameters from DB	&#1042;&#1080;&#1076;&#1072;&#1083;&#1080;&#1090;&#1080; &#1087;&#1072;&#1088;&#1072;&#1084;&#1077;&#1090;&#1088;&#1080; &#1079; &#1073;&#1072;&#1079;&#1080; &#1076;&#1072;&#1085;&#1080;&#1093;
Zoom	&#1052;&#1072;&#1089;&#1096;&#1090;&#1072;&#1073;&#1091;&#1074;&#1072;&#1085;&#1085;&#1103;
Fit to screen	&#1055;&#1110;&#1076;&#1075;&#1086;&#1085;&#1082;&#1072; &#1087;&#1110;&#1076; &#1077;&#1082;&#1088;&#1072;&#1085;
Fill with crop	&#1047;&#1072;&#1087;&#1086;&#1074;&#1085;&#1077;&#1085;&#1085;&#1103; &#1079; &#1086;&#1073;&#1088;&#1110;&#1079;&#1082;&#1086;&#1102;
Span all screens	&#1053;&#1072; &#1074;&#1089;&#1110; &#1077;&#1082;&#1088;&#1072;&#1085;&#1080;
Auto zoom mode	&#1040;&#1074;&#1090;&#1086;&#1084;&#1072;&#1089;&#1096;&#1090;&#1072;&#1073;&#1091;&#1074;&#1072;&#1085;&#1085;&#1103;
Fit to screen (no zoom)	&#1055;&#1110;&#1076;&#1075;&#1086;&#1085;&#1082;&#1072; &#1087;&#1110;&#1076; &#1077;&#1082;&#1088;&#1072;&#1085; (&#1073;&#1077;&#1079; &#1079;&#1073;&#1110;&#1083;&#1100;&#1096;&#1077;&#1085;&#1085;&#1103;)
Fill with crop (no zoom)	&#1047;&#1072;&#1087;&#1086;&#1074;&#1085;&#1077;&#1085;&#1085;&#1103; &#1079; &#1086;&#1073;&#1088;&#1110;&#1079;&#1082;&#1086;&#1102; (&#1073;&#1077;&#1079; &#1079;&#1073;&#1110;&#1083;&#1100;&#1096;&#1077;&#1085;&#1085;&#1103;)
Exit	&#1042;&#1080;&#1093;&#1110;&#1076;
Cyan-Red	&#1041;&#1083;&#1072;&#1082;&#1080;&#1090;&#1085;&#1080;&#1081;-&#1063;&#1077;&#1088;&#1074;&#1086;&#1085;&#1080;&#1081;
Magenta-Green	&#1055;&#1091;&#1088;&#1087;&#1091;&#1088;&#1086;&#1074;&#1080;&#1081;-&#1047;&#1077;&#1083;&#1077;&#1085;&#1080;&#1081;
Yellow-Blue	&#1046;&#1086;&#1074;&#1090;&#1080;&#1081;-&#1057;&#1080;&#1085;&#1110;&#1081;
C - R	C - R
M - G	M - G
Y - B	Y - B
Batch rename/copy of files	&#1055;&#1072;&#1082;&#1077;&#1090;&#1085;&#1077; &#1087;&#1077;&#1088;&#1077;&#1081;&#1084;&#1077;&#1085;&#1091;&#1074;&#1072;&#1085;&#1085;&#1103;/&#1082;&#1086;&#1087;&#1110;&#1102;&#1074;&#1072;&#1085;&#1085;&#1103; &#1092;&#1072;&#1081;&#1083;&#1110;&#1074;
Image files in folder	&#1043;&#1088;&#1072;&#1092;&#1110;&#1095;&#1085;&#1110; &#1092;&#1072;&#1081;&#1083;&#1080; &#1074; &#1087;&#1072;&#1087;&#1094;&#1110;
Placeholders:	&#1047;&#1072;&#1087;&#1086;&#1074;&#1085;&#1102;&#1074;&#1072;&#1095;&#1110;:
Number (consecutively numbered)	&#1085;&#1086;&#1084;&#1077;&#1088; (&#1087;&#1086;&#1089;&#1083;&#1110;&#1076;&#1086;&#1074;&#1085;&#1080;&#1081;)
Number with N digits	&#1085;&#1086;&#1084;&#1077;&#1088; &#1079; N &#1094;&#1080;&#1092;&#1088;&#1072;&#1084;&#1080;
Extracted number from original file name	&#1085;&#1086;&#1084;&#1077;&#1088; &#1079; &#1074;&#1080;&#1093;&#1110;&#1076;&#1085;&#1086;&#1075;&#1086; &#1110;&#1084;&#1077;&#1085;&#1110; &#1092;&#1072;&#1081;&#1083;&#1091;
Original file name (with extension)	&#1074;&#1080;&#1093;&#1110;&#1076;&#1085;&#1077; &#1110;&#1084;'&#1103; &#1092;&#1072;&#1081;&#1083;&#1091; (&#1079; &#1088;&#1086;&#1079;&#1096;&#1080;&#1088;&#1077;&#1085;&#1085;&#1103;&#1084;)
Original file name (without extension)	&#1074;&#1080;&#1093;&#1110;&#1076;&#1085;&#1077; &#1110;&#1084;'&#1103; &#1092;&#1072;&#1081;&#1083;&#1091; (&#1073;&#1077;&#1079; &#1088;&#1086;&#1079;&#1096;&#1080;&#1088;&#1077;&#1085;&#1085;&#1103;)
Original file extension	&#1074;&#1080;&#1093;&#1110;&#1076;&#1085;&#1077; &#1088;&#1086;&#1079;&#1096;&#1080;&#1088;&#1077;&#1085;&#1085;&#1103; &#1092;&#1072;&#1081;&#1083;&#1091;
'My Pictures' folder	&#1087;&#1072;&#1087;&#1082;&#1072; '&#1052;&#1086;&#1111; &#1084;&#1072;&#1083;&#1102;&#1085;&#1082;&#1080;'
Day / Month / Year (as numbers)	&#1076;&#1077;&#1085;&#1100;/&#1084;&#1110;&#1089;&#1103;&#1094;&#1100;/&#1088;&#1110;&#1082; (&#1094;&#1080;&#1092;&#1088;&#1072;&#1084;&#1080;)
Year short form (2 digits)	&#1088;&#1110;&#1082; &#1082;&#1086;&#1088;&#1086;&#1090;&#1082;&#1086; (&#1076;&#1074;&#1110; &#1094;&#1080;&#1092;&#1088;&#1080;)
Month / Short form (text)	&#1084;&#1110;&#1089;&#1103;&#1094;&#1100;/&#1082;&#1086;&#1088;&#1086;&#1090;&#1082;&#1072; &#1092;&#1086;&#1088;&#1084;&#1072; (&#1090;&#1077;&#1082;&#1089;&#1090;)
Target folders that are not yet existing are created as needed.	&#1053;&#1077;&#1110;&#1089;&#1085;&#1091;&#1102;&#1095;&#1110; &#1087;&#1072;&#1087;&#1082;&#1080; &#1087;&#1088;&#1080;&#1079;&#1085;&#1072;&#1095;&#1077;&#1085;&#1085;&#1103; &#1089;&#1090;&#1074;&#1086;&#1088;&#1102;&#1102;&#1090;&#1100;&#1089;&#1103; &#1079;&#1072; &#1087;&#1086;&#1090;&#1088;&#1077;&#1073;&#1086;&#1102;.
Date placeholders use the modification date of the image.	&#1047;&#1072;&#1087;&#1086;&#1074;&#1085;&#1102;&#1074;&#1072;&#1095;&#1110; &#1076;&#1072;&#1090;&#1080; &#1087;&#1110;&#1076;&#1089;&#1090;&#1072;&#1074;&#1083;&#1103;&#1102;&#1090;&#1100; &#1076;&#1072;&#1090;&#1091; &#1079;&#1084;&#1110;&#1085;&#1080; &#1079;&#1086;&#1073;&#1088;&#1072;&#1078;&#1077;&#1085;&#1085;&#1103;.
Rename/copy images to:	&#1055;&#1077;&#1088;&#1077;&#1081;&#1084;&#1077;&#1085;&#1091;&#1074;&#1072;&#1090;&#1080;/&#1089;&#1082;&#1086;&#1087;&#1110;&#1102;&#1074;&#1072;&#1090;&#1080; &#1079;&#1086;&#1073;&#1088;&#1072;&#1078;&#1077;&#1085;&#1085;&#1103; &#1091;:
Rename	&#1055;&#1077;&#1088;&#1077;&#1081;&#1084;&#1077;&#1085;&#1091;&#1074;&#1072;&#1090;&#1080;
Preview	&#1055;&#1086;&#1087;&#1077;&#1088;&#1077;&#1076;&#1085;&#1110;&#1081; &#1087;&#1077;&#1088;&#1077;&#1075;&#1083;&#1103;&#1076;
Save as template	&#1047;&#1073;&#1077;&#1088;&#1077;&#1075;&#1090;&#1080; &#1103;&#1082; &#1096;&#1072;&#1073;&#1083;&#1086;&#1085;
Close	&#1047;&#1072;&#1082;&#1088;&#1080;&#1090;&#1080;
Old name	&#1057;&#1090;&#1072;&#1088;&#1077; &#1110;&#1084;'&#1103;
Date	&#1044;&#1072;&#1090;&#1072;
New name (>> : file gets copied)	&#1053;&#1086;&#1074;&#1077; &#1110;&#1084;'&#1103; (>> : &#1092;&#1072;&#1081;&#1083; &#1089;&#1082;&#1086;&#1087;&#1110;&#1081;&#1086;&#1074;&#1072;&#1085;&#1080;&#1081;)
Select all	&#1042;&#1080;&#1073;&#1088;&#1072;&#1090;&#1080; &#1074;&#1089;&#1077;
Select none	&#1047;&#1085;&#1103;&#1090;&#1080; &#1074;&#1077;&#1089;&#1100; &#1074;&#1080;&#1073;&#1110;&#1088;
The file '%s' could not be %s.	&#1044;&#1083;&#1103; &#1092;&#1072;&#1081;&#1083;&#1072; '%s' &#1085;&#1077;&#1084;&#1086;&#1078;&#1083;&#1080;&#1074;&#1086; &#1074;&#1080;&#1082;&#1086;&#1085;&#1072;&#1090;&#1080; &#1086;&#1087;&#1077;&#1088;&#1072;&#1094;&#1110;&#1102; %s.
copied	&#1089;&#1082;&#1086;&#1087;&#1110;&#1081;&#1086;&#1074;&#1072;&#1085;&#1086;
renamed	&#1087;&#1077;&#1088;&#1077;&#1081;&#1084;&#1077;&#1085;&#1086;&#1074;&#1072;&#1085;&#1086;
Continue rename/copy?	&#1055;&#1088;&#1086;&#1076;&#1086;&#1074;&#1078;&#1080;&#1090;&#1080; &#1087;&#1077;&#1088;&#1077;&#1081;&#1084;&#1077;&#1085;&#1091;&#1074;&#1072;&#1085;&#1085;&#1103;/&#1082;&#1086;&#1087;&#1110;&#1102;&#1074;&#1072;&#1085;&#1085;&#1103;?
Error during rename/copy	&#1055;&#1086;&#1084;&#1080;&#1083;&#1082;&#1072; &#1087;&#1088;&#1080; &#1087;&#1077;&#1088;&#1077;&#1081;&#1084;&#1077;&#1085;&#1091;&#1074;&#1072;&#1085;&#1085;&#1110;/&#1082;&#1086;&#1087;&#1110;&#1102;&#1074;&#1072;&#1085;&#1085;&#1110;
%d file(s) renamed, %d file(s) copied, %d folder(s) created	&#1060;&#1072;&#1081;&#1083;&#1110;&#1074; &#1087;&#1077;&#1088;&#1077;&#1081;&#1084;&#1077;&#1085;&#1086;&#1074;&#1072;&#1085;&#1086;: %d, &#1089;&#1082;&#1086;&#1087;&#1110;&#1081;&#1086;&#1074;&#1072;&#1085;&#1086;: %d, &#1089;&#1090;&#1074;&#1086;&#1088;&#1077;&#1085;&#1086; &#1087;&#1072;&#1087;&#1086;&#1082;: %d
Crop Selection	&#1054;&#1073;&#1088;&#1110;&#1079;&#1072;&#1090;&#1080; &#1074;&#1080;&#1076;&#1110;&#1083;&#1077;&#1085;&#1077;
Copy Selection to Clipboard	&#1057;&#1082;&#1086;&#1087;&#1110;&#1102;&#1074;&#1072;&#1090;&#1080; &#1074;&#1080;&#1076;&#1110;&#1083;&#1077;&#1085;&#1077; &#1074; &#1073;&#1091;&#1092;&#1077;&#1088; &#1086;&#1073;&#1084;&#1110;&#1085;&#1091;
Zoom to Selection	&#1052;&#1072;&#1089;&#1096;&#1090;&#1072;&#1073;&#1091;&#1074;&#1072;&#1090;&#1080; &#1076;&#1086; &#1074;&#1080;&#1076;&#1110;&#1083;&#1077;&#1085;&#1086;&#1075;&#1086;
Pasting image from clipboard failed!	&#1055;&#1086;&#1084;&#1080;&#1083;&#1082;&#1072; &#1087;&#1088;&#1080; &#1074;&#1089;&#1090;&#1072;&#1074;&#1094;&#1110; &#1079;&#1086;&#1073;&#1088;&#1072;&#1078;&#1077;&#1085;&#1085;&#1103; &#1079; &#1073;&#1091;&#1092;&#1077;&#1088;&#1072; &#1086;&#1073;&#1084;&#1110;&#1085;&#1091;.
Image width:	&#1064;&#1080;&#1088;&#1080;&#1085;&#1072;:
Image height:	&#1042;&#1080;&#1089;&#1086;&#1090;&#1072;:
Acquisition date:	&#1044;&#1072;&#1090;&#1072; &#1079;&#1081;&#1086;&#1084;&#1082;&#1080;:
Camera model:	&#1052;&#1086;&#1076;&#1077;&#1083;&#1100; &#1082;&#1072;&#1084;&#1077;&#1088;&#1080;:
Exposure time (s):	&#1042;&#1080;&#1090;&#1088;&#1080;&#1084;&#1082;&#1072; (&#1079;):
Exposure bias (EV):	&#1045;&#1082;&#1089;&#1087;&#1086;&#1082;&#1086;&#1088;&#1077;&#1082;&#1094;&#1110;&#1103; (EV):
Flash fired:	&#1057;&#1087;&#1072;&#1083;&#1072;&#1093;:
Focal length (mm):	&#1060;&#1086;&#1082;&#1091;&#1089;&#1085;&#1072; &#1074;&#1110;&#1076;&#1089;&#1090;&#1072;&#1085;&#1100; (&#1084;&#1084;):
F-Number:	&#1044;&#1110;&#1072;&#1092;&#1088;&#1072;&#1075;&#1084;&#1072;:
ISO Speed:	&#1063;&#1091;&#1090;&#1083;&#1080;&#1074;&#1110;&#1089;&#1090;&#1100; ISO:
Modification date:	&#1044;&#1072;&#1090;&#1072; &#1079;&#1084;&#1110;&#1085;&#1080;:
yes	&#1090;&#1072;&#1082;
no	&#1085;&#1110;
Show navigation panel	&#1055;&#1072;&#1085;&#1077;&#1083;&#1100; &#1085;&#1072;&#1074;&#1110;&#1075;&#1072;&#1094;&#1110;&#1111;
Show/hide navigation panel	&#1055;&#1086;&#1082;&#1072;&#1079;&#1072;&#1090;&#1080;/&#1087;&#1088;&#1080;&#1093;&#1086;&#1074;&#1072;&#1090;&#1080; &#1087;&#1072;&#1085;&#1077;&#1083;&#1100; &#1085;&#1072;&#1074;&#1110;&#1075;&#1072;&#1094;&#1110;&#1111;
About JPEGView...	&#1055;&#1088;&#1086; &#1087;&#1088;&#1086;&#1075;&#1088;&#1072;&#1084;&#1091; JPEGView...
SIMD mode used:	&#1056;&#1077;&#1078;&#1080;&#1084; SIMD:
Number of CPU cores used:	&#1042;&#1080;&#1082;&#1086;&#1088;&#1080;&#1089;&#1090;&#1086;&#1074;&#1091;&#1108;&#1090;&#1100;&#1089;&#1103; &#1103;&#1076;&#1077;&#1088; &#1062;&#1055;:
Licensed under the GNU general public license (GPL), see readme file for details:	&#1051;&#1110;&#1094;&#1077;&#1085;&#1079;&#1110;&#1103;: GNU General Public License (GPL), &#1076;&#1080;&#1074;. &#1087;&#1086;&#1076;&#1088;&#1086;&#1073;&#1080;&#1094;&#1110; &#1091; &#1092;&#1072;&#1081;&#1083;&#1110;:
Project home page:	&#1044;&#1086;&#1084;&#1072;&#1096;&#1085;&#1103; &#1089;&#1090;&#1086;&#1088;&#1110;&#1085;&#1082;&#1072; &#1087;&#1088;&#1086;&#1077;&#1082;&#1090;&#1091;:
Show first image in folder	&#1055;&#1077;&#1088;&#1096;&#1077; &#1079;&#1086;&#1073;&#1088;&#1072;&#1078;&#1077;&#1085;&#1085;&#1103; &#1074; &#1087;&#1072;&#1087;&#1094;&#1110;
Show previous image	&#1055;&#1086;&#1087;&#1077;&#1088;&#1077;&#1076;&#1085;&#1108; &#1079;&#1086;&#1073;&#1088;&#1072;&#1078;&#1077;&#1085;&#1085;&#1103;
Show next image	&#1053;&#1072;&#1089;&#1090;&#1091;&#1087;&#1085;&#1077; &#1079;&#1086;&#1073;&#1088;&#1072;&#1078;&#1077;&#1085;&#1085;&#1103;
Show last image in folder	&#1054;&#1089;&#1090;&#1072;&#1085;&#1085;&#1108; &#1079;&#1086;&#1073;&#1088;&#1072;&#1078;&#1077;&#1085;&#1085;&#1103; &#1074; &#1087;&#1072;&#1087;&#1094;&#1110;
Rotate image 90 deg clockwise	&#1055;&#1086;&#1074;&#1077;&#1088;&#1085;&#1091;&#1090;&#1080; &#1085;&#1072; 90&#176; &#1074;&#1087;&#1088;&#1072;&#1074;&#1086;
Rotate image 90 deg counter-clockwise	&#1055;&#1086;&#1074;&#1077;&#1088;&#1085;&#1091;&#1090;&#1080; &#1085;&#1072; 90&#176; &#1074;&#1083;&#1110;&#1074;&#1086;
Landscape picture enhancement mode	&#1056;&#1077;&#1078;&#1080;&#1084; &#1087;&#1086;&#1083;&#1110;&#1087;&#1096;&#1077;&#1085;&#1085;&#1103; &#1079;&#1086;&#1073;&#1088;&#1072;&#1078;&#1077;&#1085;&#1100;
Display image (EXIF) information	&#1042;&#1110;&#1076;&#1086;&#1084;&#1086;&#1089;&#1090;&#1110; &#1087;&#1088;&#1086; &#1079;&#1086;&#1073;&#1088;&#1072;&#1078;&#1077;&#1085;&#1085;&#1103; (EXIF)
Actual size of image	&#1057;&#1087;&#1088;&#1072;&#1074;&#1078;&#1085;&#1110;&#1081; &#1088;&#1086;&#1079;&#1084;&#1110;&#1088; &#1079;&#1086;&#1073;&#1088;&#1072;&#1078;&#1077;&#1085;&#1085;&#1103;
Toggle between screens (only for multi-monitor systems)	&#1055;&#1077;&#1088;&#1077;&#1082;&#1083;&#1102;&#1095;&#1080;&#1090;&#1080;&#1089;&#1103; &#1084;&#1110;&#1078; &#1077;&#1082;&#1088;&#1072;&#1085;&#1072;&#1084;&#1080; (&#1074; &#1084;&#1091;&#1083;&#1100;&#1090;&#1080;&#1084;&#1086;&#1085;&#1110;&#1090;&#1086;&#1088;&#1085;&#1080;&#1093; &#1089;&#1080;&#1089;&#1090;&#1077;&#1084;&#1072;&#1093;)
Enable/disable full screen mode	&#1059;&#1074;&#1110;&#1084;&#1082;&#1085;&#1091;&#1090;&#1080;/&#1074;&#1080;&#1084;&#1082;&#1085;&#1091;&#1090;&#1080; &#1087;&#1086;&#1074;&#1085;&#1086;&#1077;&#1082;&#1088;&#1072;&#1085;&#1085;&#1080;&#1081; &#1088;&#1077;&#1078;&#1080;&#1084;
Full screen mode	&#1055;&#1086;&#1074;&#1085;&#1086;&#1077;&#1082;&#1088;&#1072;&#1085;&#1085;&#1080;&#1081; &#1088;&#1077;&#1078;&#1080;&#1084;
Window mode	&#1042;&#1110;&#1082;&#1086;&#1085;&#1085;&#1080;&#1081; &#1088;&#1077;&#1078;&#1080;&#1084;
Save as (in screen size/resolution)	&#1047;&#1073;&#1077;&#1088;&#1077;&#1075;&#1090;&#1080; &#1103;&#1082; (&#1074; &#1077;&#1082;&#1088;&#1072;&#1085;&#1085;&#1086;&#1084;&#1091; &#1088;&#1086;&#1079;&#1084;&#1110;&#1088;&#1110;/&#1088;&#1086;&#1079;&#1076;. &#1079;&#1076;&#1072;&#1090;&#1085;&#1086;&#1089;&#1090;&#1110;)
Save processed image to JPEG file (screen size)	&#1047;&#1073;&#1077;&#1088;&#1077;&#1075;&#1090;&#1080; &#1086;&#1073;&#1088;&#1086;&#1073;&#1083;&#1077;&#1085;&#1077; &#1079;&#1086;&#1073;&#1088;&#1072;&#1078;&#1077;&#1085;&#1085;&#1103; &#1103;&#1082; &#1092;&#1072;&#1081;&#1083; JPEG (&#1077;&#1082;&#1088;&#1072;&#1085;&#1085;&#1086;&#1075;&#1086; &#1088;&#1086;&#1079;&#1084;&#1110;&#1088;&#1091;)
Settings/Admin	&#1053;&#1072;&#1083;&#1072;&#1096;&#1090;&#1091;&#1074;&#1072;&#1085;&#1085;&#1103;
Edit global settings...	&#1047;&#1084;&#1110;&#1085;&#1080;&#1090;&#1080; &#1079;&#1072;&#1075;&#1072;&#1083;&#1100;&#1085;&#1110; &#1087;&#1072;&#1088;&#1072;&#1084;&#1077;&#1090;&#1088;&#1080;...
Edit user settings...	&#1047;&#1084;&#1110;&#1085;&#1080;&#1090;&#1080; &#1087;&#1072;&#1088;&#1072;&#1084;&#1077;&#1090;&#1088;&#1080; &#1082;&#1086;&#1088;&#1080;&#1089;&#1090;&#1091;&#1074;&#1072;&#1095;&#1072;...
Backup parameter DB...	&#1047;&#1088;&#1086;&#1073;&#1080;&#1090;&#1080; &#1088;&#1077;&#1079;&#1077;&#1088;&#1074;&#1085;&#1091; &#1082;&#1086;&#1087;&#1110;&#1102; &#1041;&#1044; &#1079; &#1087;&#1072;&#1088;&#1072;&#1084;&#1077;&#1090;&#1088;&#1072;&#1084;&#1080;...
Restore parameter DB...	&#1042;&#1110;&#1076;&#1085;&#1086;&#1074;&#1080;&#1090;&#1080; &#1079; &#1082;&#1086;&#1087;&#1110;&#1111; &#1041;&#1044; &#1079; &#1087;&#1072;&#1088;&#1072;&#1084;&#1077;&#1090;&#1088;&#1072;&#1084;&#1080;...
No user INI file exits yet. Create user INI file from INI file template?	&#1050;&#1086;&#1088;&#1080;&#1089;&#1090;&#1091;&#1074;&#1072;&#1094;&#1100;&#1082;&#1086;&#1075;&#1086; INI-&#1092;&#1072;&#1081;&#1083;&#1072; &#1097;&#1077; &#1085;&#1077; &#1110;&#1089;&#1085;&#1091;&#1108;. &#1057;&#1090;&#1074;&#1086;&#1088;&#1080;&#1090;&#1080; &#1081;&#1086;&#1075;&#1086; &#1079; &#1096;&#1072;&#1073;&#1083;&#1086;&#1085;&#1091; INI-&#1092;&#1072;&#1081;&#1083;&#1072;?
Copying parameter DB to file '%s' failed. Reason: %s	&#1055;&#1086;&#1084;&#1080;&#1083;&#1082;&#1072; &#1082;&#1086;&#1087;&#1110;&#1102;&#1074;&#1072;&#1085;&#1085;&#1103; &#1041;&#1044; &#1087;&#1072;&#1088;&#1072;&#1084;&#1077;&#1090;&#1088;&#1110;&#1074; &#1091; &#1092;&#1072;&#1081;&#1083; '%s'. &#1055;&#1088;&#1080;&#1095;&#1080;&#1085;&#1072;: %s
Select parameter DB to restore	&#1042;&#1080;&#1073;&#1077;&#1088;&#1110;&#1090;&#1100; &#1041;&#1044; &#1087;&#1072;&#1088;&#1072;&#1084;&#1077;&#1090;&#1088;&#1110;&#1074; &#1076;&#1083;&#1103; &#1074;&#1110;&#1076;&#1085;&#1086;&#1074;&#1083;&#1077;&#1085;&#1085;&#1103;
Conflicting entries in Param DB	&#1050;&#1086;&#1085;&#1092;&#1083;&#1110;&#1082;&#1090; &#1079;&#1072;&#1087;&#1080;&#1089;&#1110;&#1074; &#1091; &#1041;&#1044; &#1087;&#1072;&#1088;&#1072;&#1084;&#1077;&#1090;&#1088;&#1110;&#1074;
The imported param DB contains entries already present in active param DB.	&#1030;&#1084;&#1087;&#1086;&#1088;&#1090;&#1086;&#1074;&#1072;&#1085;&#1072; &#1041;&#1044; &#1087;&#1072;&#1088;&#1072;&#1084;&#1077;&#1090;&#1088;&#1110;&#1074; &#1084;&#1110;&#1089;&#1090;&#1080;&#1090;&#1100; &#1079;&#1072;&#1087;&#1080;&#1089;&#1080;, &#1103;&#1082;&#1110; &#1074;&#1078;&#1077; &#1087;&#1088;&#1080;&#1089;&#1091;&#1090;&#1085;&#1110; &#1074; &#1072;&#1082;&#1090;&#1080;&#1074;&#1085;&#1110;&#1081; &#1041;&#1044;.
Shall existing entries be preserved (Yes) or be overriden by the imported entries (No)?	&#1053;&#1072;&#1103;&#1074;&#1085;&#1110; &#1079;&#1072;&#1087;&#1080;&#1089;&#1080; &#1089;&#1083;&#1110;&#1076; &#1079;&#1073;&#1077;&#1088;&#1077;&#1075;&#1090;&#1080; (&#1058;&#1072;&#1082;), &#1095;&#1080; &#1087;&#1077;&#1088;&#1077;&#1079;&#1072;&#1087;&#1080;&#1089;&#1072;&#1090;&#1080; &#1111;&#1093; &#1110;&#1084;&#1087;&#1086;&#1088;&#1090;&#1086;&#1074;&#1072;&#1085;&#1080;&#1084;&#1080; (&#1053;&#1110;)?
Select file to display in 'File Open' dialog	&#1042;&#1080;&#1073;&#1077;&#1088;&#1110;&#1090;&#1100; &#1092;&#1072;&#1081;&#1083; &#1076;&#1083;&#1103; &#1087;&#1086;&#1082;&#1072;&#1079;&#1091; &#1074; &#1076;&#1110;&#1072;&#1083;&#1086;&#1079;&#1110; &#1074;&#1110;&#1076;&#1082;&#1088;&#1080;&#1090;&#1090;&#1103; &#1092;&#1072;&#1081;&#1083;&#1110;&#1074;
Crop Mode	&#1056;&#1077;&#1078;&#1080;&#1084; &#1086;&#1073;&#1088;&#1110;&#1079;&#1082;&#1080;
Free	&#1044;&#1086;&#1074;&#1110;&#1083;&#1100;&#1085;&#1086;
Fixed size...	&#1060;&#1110;&#1082;&#1089;&#1086;&#1074;&#1072;&#1085;&#1080;&#1081; &#1088;&#1086;&#1079;&#1084;&#1110;&#1088; ...
Set Fixed Crop Size	&#1042;&#1080;&#1073;&#1088;&#1072;&#1090;&#1080; &#1088;&#1086;&#1079;&#1084;&#1110;&#1088; &#1086;&#1073;&#1088;&#1110;&#1079;&#1082;&#1080;
Width	&#1064;&#1080;&#1088;&#1080;&#1085;&#1072;
Height	&#1042;&#1080;&#1089;&#1086;&#1090;&#1072;
Pixels	&#1087;&#1082;&#1089;
Screen Pixels	&#1045;&#1082;&#1088;&#1072;&#1085;&#1085;&#1110; &#1087;&#1110;&#1082;&#1089;&#1077;&#1083;&#1110;
Image Pixels	&#1042;&#1080;&#1093;&#1110;&#1076;&#1085;&#1110; &#1087;&#1110;&#1082;&#1089;&#1077;&#1083;&#1110;
Set modification date	&#1042;&#1089;&#1090;&#1072;&#1085;&#1086;&#1074;&#1080;&#1090;&#1080; &#1076;&#1072;&#1090;&#1091; &#1079;&#1084;&#1110;&#1085;&#1080;
to current date	&#1079;&#1072; &#1087;&#1086;&#1090;&#1086;&#1095;&#1085;&#1086;&#1102; &#1076;&#1072;&#1090;&#1086;&#1102;
to EXIF date	&#1079;&#1072; &#1076;&#1072;&#1090;&#1086;&#1102; &#1074; EXIF
Mark image for toggling. Use %s to toggle between marked and current image	&#1042;&#1110;&#1076;&#1079;&#1085;&#1072;&#1095;&#1080;&#1090;&#1080; &#1092;&#1072;&#1081;&#1083; (%s - &#1087;&#1077;&#1088;&#1077;&#1084;&#1080;&#1082;&#1072;&#1085;&#1085;&#1103; &#1084;&#1110;&#1078; &#1079;&#1072;&#1079;&#1085;&#1072;&#1095;&#1077;&#1085;&#1080;&#1084; &#1110; &#1087;&#1086;&#1090;&#1086;&#1095;&#1085;&#1080;&#1084; &#1079;&#1086;&#1073;&#1088;&#1072;&#1078;&#1077;&#1085;&#1085;&#1103;&#1084;&#1080;)
Saturation	&#1053;&#1072;&#1089;&#1080;&#1095;&#1077;&#1085;&#1110;&#1089;&#1090;&#1100;
Unsharp mask...	&#1053;&#1077;&#1088;&#1110;&#1079;&#1082;&#1072; &#1084;&#1072;&#1089;&#1082;&#1072;...
Apply Unsharp Mask	&#1047;&#1072;&#1089;&#1090;&#1086;&#1089;&#1091;&#1074;&#1072;&#1090;&#1080; &#1085;&#1077;&#1088;&#1110;&#1079;&#1082;&#1091; &#1084;&#1072;&#1089;&#1082;&#1091;
Radius	&#1056;&#1072;&#1076;&#1110;&#1091;&#1089;
Amount	&#1042;&#1077;&#1083;&#1080;&#1095;&#1080;&#1085;&#1072;
Threshold	&#1055;&#1086;&#1088;&#1110;&#1075;
Apply	&#1047;&#1072;&#1089;&#1090;&#1086;&#1089;&#1091;&#1074;&#1072;&#1090;&#1080;
Cancel	&#1057;&#1082;&#1072;&#1089;&#1091;&#1074;&#1072;&#1090;&#1080;
Keep processing parameters between images	&#1055;&#1072;&#1084;'&#1103;&#1090;&#1072;&#1090;&#1080; &#1087;&#1072;&#1088;&#1072;&#1084;&#1077;&#1090;&#1088;&#1080; &#1086;&#1073;&#1088;&#1086;&#1073;&#1082;&#1080; &#1087;&#1088;&#1080; &#1079;&#1084;&#1110;&#1085;&#1110; &#1079;&#1086;&#1073;&#1088;&#1072;&#1078;&#1077;&#1085;&#1100;
Show histogram	&#1055;&#1086;&#1082;&#1072;&#1079;&#1072;&#1090;&#1080; &#1075;&#1110;&#1089;&#1090;&#1086;&#1075;&#1088;&#1072;&#1084;&#1091;
Hide histogram	&#1055;&#1088;&#1080;&#1093;&#1086;&#1074;&#1072;&#1090;&#1080; &#1075;&#1110;&#1089;&#1090;&#1086;&#1075;&#1088;&#1072;&#1084;&#1091;
Crop Selection Lossless...	&#1054;&#1073;&#1088;&#1110;&#1079;&#1072;&#1090;&#1080; &#1074;&#1080;&#1076;&#1110;&#1083;&#1077;&#1085;&#1077; &#1073;&#1077;&#1079; &#1074;&#1090;&#1088;&#1072;&#1090; ...
Save cropped image	&#1047;&#1073;&#1077;&#1088;&#1077;&#1075;&#1090;&#1080; &#1086;&#1073;&#1088;&#1110;&#1079;&#1072;&#1085;&#1077; &#1079;&#1086;&#1073;&#1088;&#1072;&#1078;&#1077;&#1085;&#1085;&#1103;
Rotate image by user-defined angle	&#1055;&#1086;&#1074;&#1077;&#1088;&#1085;&#1091;&#1090;&#1080; &#1085;&#1072; &#1076;&#1086;&#1074;&#1110;&#1083;&#1100;&#1085;&#1080;&#1081; &#1082;&#1091;&#1090;
Rotate Image	&#1055;&#1086;&#1074;&#1086;&#1088;&#1086;&#1090; &#1079;&#1086;&#1073;&#1088;&#1072;&#1078;&#1077;&#1085;&#1085;&#1103;
Show grid lines	&#1057;&#1110;&#1090;&#1082;&#1072;
Auto crop rotated image (avoids black border)	&#1040;&#1074;&#1090;&#1086;&#1086;&#1073;&#1088;&#1110;&#1079;&#1082;&#1072; &#1079;&#1086;&#1073;&#1088;&#1072;&#1078;&#1077;&#1085;&#1085;&#1103; &#1087;&#1088;&#1080; &#1087;&#1086;&#1074;&#1086;&#1088;&#1086;&#1090;&#1110; (&#1091;&#1085;&#1080;&#1082;&#1072;&#1090;&#1080; &#1095;&#1086;&#1088;&#1085;&#1080;&#1093; &#1087;&#1086;&#1083;&#1110;&#1074;)
Align image to horizontal or vertical line	&#1042;&#1080;&#1088;&#1110;&#1074;&#1085;&#1102;&#1074;&#1072;&#1085;&#1085;&#1103; &#1079;&#1086;&#1073;&#1088;&#1072;&#1078;&#1077;&#1085;&#1085;&#1103; &#1087;&#1086; &#1075;&#1086;&#1088;&#1080;&#1079;&#1086;&#1085;&#1090;&#1072;&#1083;&#1100;&#1085;&#1110;&#1081; &#1072;&#1073;&#1086; &#1074;&#1077;&#1088;&#1090;&#1080;&#1082;&#1072;&#1083;&#1100;&#1085;&#1110;&#1081; &#1083;&#1110;&#1085;&#1110;&#1111;
Use the mouse to draw a line that shall be horizontal or vertical.	&#1055;&#1088;&#1086;&#1074;&#1077;&#1076;&#1110;&#1090;&#1100; &#1084;&#1080;&#1096;&#1077;&#1102; &#1083;&#1110;&#1085;&#1110;&#1102;, &#1103;&#1082;&#1072; &#1087;&#1086;&#1074;&#1080;&#1085;&#1085;&#1072; &#1089;&#1090;&#1072;&#1090;&#1080; &#1075;&#1086;&#1088;&#1080;&#1079;&#1086;&#1085;&#1090;&#1072;&#1083;&#1100;&#1085;&#1086;&#1102; &#1072;&#1073;&#1086; &#1074;&#1077;&#1088;&#1090;&#1080;&#1082;&#1072;&#1083;&#1100;&#1085;&#1086;&#1102;.
Rotate the image by dragging with the mouse.	&#1054;&#1073;&#1077;&#1088;&#1090;&#1072;&#1081;&#1090;&#1077; &#1079;&#1086;&#1073;&#1088;&#1072;&#1078;&#1077;&#1085;&#1085;&#1103;, &#1087;&#1077;&#1088;&#1077;&#1090;&#1103;&#1075;&#1091;&#1102;&#1095;&#1080; &#1087;&#1086; &#1085;&#1100;&#1086;&#1084;&#1091; &#1084;&#1080;&#1096;&#1091;.
The operation failed because not enough memory is available!	&#1055;&#1086;&#1084;&#1080;&#1083;&#1082;&#1072; &#1086;&#1087;&#1077;&#1088;&#1072;&#1094;&#1110;&#1111;: &#1085;&#1077;&#1076;&#1086;&#1089;&#1090;&#1072;&#1090;&#1085;&#1100;&#1086; &#1087;&#1072;&#1084;'&#1103;&#1090;&#1110;.
to EXIF date (all files in folder)	&#1079;&#1072; &#1076;&#1072;&#1090;&#1086;&#1102; &#1074; EXIF (&#1076;&#1083;&#1103; &#1074;&#1089;&#1110;&#1093; &#1092;&#1072;&#1081;&#1083;&#1110;&#1074; &#1091; &#1087;&#1072;&#1087;&#1094;&#1110;)
Number of JPEG files in folder: %d	&#1060;&#1072;&#1081;&#1083;&#1110;&#1074; JPEG &#1074; &#1087;&#1072;&#1087;&#1094;&#1110;: %d
EXIF date successfully set on %d images, failed on %d images	&#1059;&#1089;&#1090;&#1072;&#1085;&#1086;&#1074;&#1082;&#1072; EXIF-&#1076;&#1072;&#1090;&#1080;: %d - &#1090;&#1072;&#1082;, %d - &#1085;&#1110;
Reason: Not enough memory available	&#1055;&#1088;&#1080;&#1095;&#1080;&#1085;&#1072;: &#1085;&#1077;&#1076;&#1086;&#1089;&#1090;&#1072;&#1090;&#1085;&#1100;&#1086; &#1087;&#1072;&#1084;'&#1103;&#1090;&#1110;
Transform image	&#1055;&#1077;&#1088;&#1077;&#1090;&#1074;&#1086;&#1088;&#1077;&#1085;&#1085;&#1103; &#1079;&#1086;&#1073;&#1088;&#1072;&#1078;&#1077;&#1085;&#1085;&#1103;
Rotate...	&#1055;&#1086;&#1074;&#1077;&#1088;&#1085;&#1091;&#1090;&#1080; &#1085;&#1072; &#1076;&#1086;&#1074;&#1110;&#1083;&#1100;&#1085;&#1080;&#1081; &#1082;&#1091;&#1090; ...
Mirror horizontally	&#1044;&#1079;&#1077;&#1088;&#1082;&#1072;&#1083;&#1100;&#1085;&#1086; &#1087;&#1077;&#1088;&#1077;&#1074;&#1077;&#1088;&#1085;&#1091;&#1090;&#1080; &#1087;&#1086; &#1075;&#1086;&#1088;&#1080;&#1079;&#1086;&#1085;&#1090;&#1072;&#1083;&#1110;
Mirror vertically	&#1044;&#1079;&#1077;&#1088;&#1082;&#1072;&#1083;&#1100;&#1085;&#1086; &#1087;&#1077;&#1088;&#1077;&#1074;&#1077;&#1088;&#1085;&#1091;&#1090;&#1080; &#1087;&#1086; &#1074;&#1077;&#1088;&#1090;&#1080;&#1082;&#1072;&#1083;&#1110;
Random	&#1042;&#1080;&#1087;&#1072;&#1076;&#1082;&#1086;&#1074;&#1086;
Zoom mode (drag mouse to zoom)	&#1056;&#1077;&#1078;&#1080;&#1084; &#1084;&#1072;&#1089;&#1096;&#1090;&#1072;&#1073;&#1091;&#1074;&#1072;&#1085;&#1085;&#1103; (&#1087;&#1077;&#1088;&#1077;&#1090;&#1103;&#1075;&#1091;&#1074;&#1072;&#1085;&#1085;&#1103;&#1084; &#1084;&#1080;&#1096;&#1110;)
Correct converging lines (perspective correction)	&#1050;&#1086;&#1088;&#1077;&#1082;&#1094;&#1110;&#1103; &#1079;&#1073;&#1110;&#1078;&#1085;&#1080;&#1093; &#1083;&#1110;&#1085;&#1110;&#1081; (&#1087;&#1077;&#1088;&#1089;&#1087;&#1077;&#1082;&#1090;&#1080;&#1074;&#1080;)
Perspective Correction	&#1050;&#1086;&#1088;&#1077;&#1082;&#1094;&#1110;&#1103; &#1087;&#1077;&#1088;&#1089;&#1087;&#1077;&#1082;&#1090;&#1080;&#1074;&#1080;
Perspective correction...	&#1050;&#1086;&#1088;&#1077;&#1082;&#1094;&#1110;&#1103; &#1087;&#1077;&#1088;&#1089;&#1087;&#1077;&#1082;&#1090;&#1080;&#1074;&#1080;...
Auto crop corrected image (avoids black border)	&#1040;&#1074;&#1090;&#1086;&#1086;&#1073;&#1088;&#1110;&#1079;&#1082;&#1072; &#1087;&#1088;&#1080; &#1082;&#1086;&#1088;&#1077;&#1082;&#1094;&#1110;&#1111; (&#1091;&#1085;&#1080;&#1082;&#1072;&#1090;&#1080; &#1095;&#1086;&#1088;&#1085;&#1080;&#1093; &#1087;&#1086;&#1083;&#1110;&#1074;)
Click and drag the mouse vertically to correct image tilt.	&#1055;&#1077;&#1088;&#1077;&#1090;&#1103;&#1075;&#1091;&#1081;&#1090;&#1077; &#1084;&#1080;&#1096;&#1091; &#1074;&#1077;&#1088;&#1090;&#1080;&#1082;&#1072;&#1083;&#1100;&#1085;&#1086;, &#1097;&#1086;&#1073; &#1091;&#1089;&#1091;&#1085;&#1091;&#1090;&#1080;/&#1079;&#1084;&#1110;&#1085;&#1080;&#1090;&#1080; &#1085;&#1072;&#1093;&#1080;&#1083; &#1079;&#1086;&#1073;&#1088;&#1072;&#1078;&#1077;&#1085;&#1085;&#1103;.
Drag at the left or right border for asymmetric correction.	&#1055;&#1077;&#1088;&#1077;&#1090;&#1103;&#1075;&#1091;&#1081;&#1090;&#1077; &#1084;&#1080;&#1096;&#1091; &#1076;&#1086; &#1083;&#1110;&#1074;&#1086;&#1075;&#1086; &#1072;&#1073;&#1086; &#1087;&#1088;&#1072;&#1074;&#1086;&#1075;&#1086; &#1082;&#1088;&#1072;&#1102; &#1076;&#1083;&#1103; &#1085;&#1077;&#1089;&#1080;&#1084;&#1077;&#1090;&#1088;&#1080;&#1095;&#1085;&#1086;&#1111; &#1082;&#1086;&#1088;&#1077;&#1082;&#1094;&#1110;&#1111;.
Fit window to image	&#1055;&#1110;&#1076;&#1075;&#1086;&#1085;&#1082;&#1072; &#1074;&#1110;&#1082;&#1085;&#1072; &#1087;&#1086; &#1079;&#1086;&#1073;&#1088;&#1072;&#1078;&#1077;&#1085;&#1085;&#1102;
Keep aspect ratio on crop	&#1044;&#1086;&#1090;&#1088;&#1080;&#1084;&#1072;&#1085;&#1085;&#1103; &#1087;&#1088;&#1086;&#1087;&#1086;&#1088;&#1094;&#1110;&#1081; &#1087;&#1088;&#1080; &#1086;&#1073;&#1088;&#1110;&#1079;&#1072;&#1085;&#1085;&#1110;
Lossless JPEG transformations	&#1055;&#1077;&#1088;&#1077;&#1090;&#1074;&#1086;&#1088;&#1077;&#1085;&#1085;&#1103; JPEG &#1073;&#1077;&#1079; &#1074;&#1090;&#1088;&#1072;&#1090;
Performing the lossless transformation failed!	&#1055;&#1086;&#1084;&#1080;&#1083;&#1082;&#1072; &#1087;&#1077;&#1088;&#1077;&#1090;&#1074;&#1086;&#1088;&#1077;&#1085;&#1085;&#1103; &#1073;&#1077;&#1079; &#1074;&#1090;&#1088;&#1072;&#1090; &#1076;&#1072;&#1085;&#1080;&#1093;!
Image width and height must be dividable by the JPEG block size (8 or 16) for lossless transformations!	&#1044;&#1083;&#1103; &#1087;&#1077;&#1088;&#1077;&#1090;&#1074;&#1086;&#1088;&#1077;&#1085;&#1085;&#1103; &#1073;&#1077;&#1079; &#1074;&#1090;&#1088;&#1072;&#1090;, &#1096;&#1080;&#1088;&#1080;&#1085;&#1072; &#1110; &#1074;&#1080;&#1089;&#1086;&#1090;&#1072; &#1079;&#1086;&#1073;&#1088;&#1072;&#1078;&#1077;&#1085;&#1085;&#1103; &#1087;&#1086;&#1074;&#1080;&#1085;&#1085;&#1110; &#1073;&#1091;&#1090;&#1080; &#1082;&#1088;&#1072;&#1090;&#1085;&#1110; &#1088;&#1086;&#1079;&#1084;&#1110;&#1088;&#1091; &#1073;&#1083;&#1086;&#1082;&#1072; JPEG (8 &#1072;&#1073;&#1086; 16).
Reading the JPEG file from disk failed	&#1055;&#1086;&#1084;&#1080;&#1083;&#1082;&#1072; &#1095;&#1080;&#1090;&#1072;&#1085;&#1085;&#1103; &#1079; &#1076;&#1080;&#1089;&#1082;&#1072; &#1092;&#1072;&#1081;&#1083;&#1091; JPEG
Writing the resulting JPEG file to disk failed	&#1055;&#1086;&#1084;&#1080;&#1083;&#1082;&#1072; &#1079;&#1072;&#1087;&#1080;&#1089;&#1091; &#1085;&#1072; &#1076;&#1080;&#1089;&#1082; &#1088;&#1077;&#1079;&#1091;&#1083;&#1100;&#1090;&#1091;&#1102;&#1095;&#1086;&#1075;&#1086; &#1092;&#1072;&#1081;&#1083;&#1091; JPEG
Performing the transformation failed	&#1055;&#1086;&#1084;&#1080;&#1083;&#1082;&#1072; &#1087;&#1077;&#1088;&#1077;&#1090;&#1074;&#1086;&#1088;&#1077;&#1085;&#1085;&#1103;
The transformation can be applied if the image is trimmed to the next matching size but this will remove some border pixels.	&#1055;&#1077;&#1088;&#1077;&#1090;&#1074;&#1086;&#1088;&#1077;&#1085;&#1085;&#1103; &#1084;&#1086;&#1078;&#1085;&#1072; &#1074;&#1080;&#1082;&#1086;&#1085;&#1072;&#1090;&#1080;, &#1103;&#1082;&#1097;&#1086; &#1086;&#1073;&#1088;&#1110;&#1079;&#1072;&#1090;&#1080; &#1079;&#1086;&#1073;&#1088;&#1072;&#1078;&#1077;&#1085;&#1085;&#1103; &#1076;&#1086; &#1085;&#1072;&#1081;&#1073;&#1083;&#1080;&#1078;&#1095;&#1086;&#1075;&#1086; &#1082;&#1088;&#1072;&#1090;&#1085;&#1086;&#1075;&#1086; &#1073;&#1083;&#1086;&#1082;&#1091; &#1079;&#1085;&#1072;&#1095;&#1077;&#1085;&#1085;&#1103;. &#1055;&#1088;&#1080; &#1094;&#1100;&#1086;&#1084;&#1091; &#1076;&#1077;&#1103;&#1082;&#1072; &#1082;&#1110;&#1083;&#1100;&#1082;&#1110;&#1089;&#1090;&#1100; &#1087;&#1110;&#1082;&#1089;&#1077;&#1083;&#1110;&#1074; &#1079; &#1082;&#1088;&#1072;&#1111;&#1074; &#1079;&#1086;&#1073;&#1088;&#1072;&#1078;&#1077;&#1085;&#1085;&#1103; &#1073;&#1091;&#1076;&#1077; &#1074;&#1080;&#1076;&#1072;&#1083;&#1077;&#1085;&#1072;
Trim the image and apply transformation? Trimming cannot be undone!	&#1054;&#1073;&#1088;&#1110;&#1079;&#1072;&#1090;&#1080; &#1079;&#1086;&#1073;&#1088;&#1072;&#1078;&#1077;&#1085;&#1085;&#1103; &#1110; &#1074;&#1080;&#1082;&#1086;&#1085;&#1072;&#1090;&#1080; &#1087;&#1077;&#1088;&#1077;&#1090;&#1074;&#1086;&#1088;&#1077;&#1085;&#1085;&#1103;? &#1054;&#1073;&#1088;&#1110;&#1079;&#1082;&#1072; &#1085;&#1077; &#1084;&#1086;&#1078;&#1077; &#1073;&#1091;&#1090;&#1080; &#1089;&#1082;&#1072;&#1089;&#1086;&#1074;&#1072;&#1085;&#1072;!
Note: Set the key 'TrimWithoutPromptLosslessJPEG=true' in the INI file to always trim without showing this message.	&#1055;&#1088;&#1080;&#1084;&#1110;&#1090;&#1082;&#1072;: &#1097;&#1086;&#1073; &#1086;&#1073;&#1088;&#1110;&#1079;&#1082;&#1072; &#1074;&#1080;&#1082;&#1086;&#1085;&#1091;&#1074;&#1072;&#1083;&#1072;&#1089;&#1103; &#1073;&#1077;&#1079; &#1087;&#1086;&#1082;&#1072;&#1079;&#1091; &#1094;&#1100;&#1086;&#1075;&#1086; &#1087;&#1086;&#1074;&#1110;&#1076;&#1086;&#1084;&#1083;&#1077;&#1085;&#1085;&#1103;, &#1074;&#1089;&#1090;&#1072;&#1085;&#1086;&#1074;&#1110;&#1090;&#1100; &#1091; INI-&#1092;&#1072;&#1081;&#1083;&#1110; &#1082;&#1083;&#1102;&#1095; 'TrimWithoutPromptLosslessJPEG=true'.
Transition Effect	&#1045;&#1092;&#1077;&#1082;&#1090; &#1079;&#1084;&#1110;&#1085;&#1080; &#1089;&#1083;&#1072;&#1081;&#1076;&#1110;&#1074;
None	&#1053;&#1084;&#1072;&#1108;
Blend	&#1047;&#1084;&#1110;&#1096;&#1091;&#1074;&#1072;&#1085;&#1085;&#1103;
Slide from right	&#1047;&#1089;&#1091;&#1074; &#1089;&#1087;&#1088;&#1072;&#1074;&#1072;
Slide from left	&#1047;&#1089;&#1091;&#1074; &#1079;&#1083;&#1110;&#1074;&#1072;
Slide from top	&#1047;&#1089;&#1091;&#1074; &#1079;&#1074;&#1077;&#1088;&#1093;&#1091;
Slide from bottom	&#1047;&#1089;&#1091;&#1074; &#1079;&#1085;&#1080;&#1079;&#1091;
Roll from right	&#1047;&#1075;&#1086;&#1088;&#1090;&#1082;&#1072; &#1089;&#1087;&#1088;&#1072;&#1074;&#1072;
Roll from left	&#1047;&#1075;&#1086;&#1088;&#1090;&#1082;&#1072; &#1079;&#1083;&#1110;&#1074;&#1072;
Roll from top	&#1047;&#1075;&#1086;&#1088;&#1090;&#1082;&#1072; &#1079;&#1074;&#1077;&#1088;&#1093;&#1091;
Roll from bottom	&#1047;&#1075;&#1086;&#1088;&#1090;&#1082;&#1072; &#1079;&#1085;&#1080;&#1079;&#1091;
Scroll from right	&#1055;&#1088;&#1086;&#1082;&#1088;&#1091;&#1090;&#1082;&#1072; &#1089;&#1087;&#1088;&#1072;&#1074;&#1072;
Scroll from left	&#1055;&#1088;&#1086;&#1082;&#1088;&#1091;&#1090;&#1082;&#1072; &#1079;&#1083;&#1110;&#1074;&#1072;
Scroll from top	&#1055;&#1088;&#1086;&#1082;&#1088;&#1091;&#1090;&#1082;&#1072; &#1079;&#1074;&#1077;&#1088;&#1093;&#1091;
Scroll from bottom	&#1055;&#1088;&#1086;&#1082;&#1088;&#1091;&#1090;&#1082;&#1072; &#1079;&#1085;&#1080;&#1079;&#1091;
Transition Speed	&#1058;&#1088;&#1080;&#1074;&#1072;&#1083;&#1110;&#1089;&#1090;&#1100; &#1077;&#1092;&#1077;&#1082;&#1090;&#1091;
Very fast	&#1044;&#1091;&#1078;&#1077; &#1096;&#1074;&#1080;&#1076;&#1082;&#1086;
Fast	&#1064;&#1074;&#1080;&#1076;&#1082;&#1086;
Normal	&#1055;&#1086;&#1084;&#1110;&#1088;&#1085;&#1086;
Slow	&#1055;&#1086;&#1074;&#1110;&#1083;&#1100;&#1085;&#1086;
Very slow	&#1044;&#1091;&#1078;&#1077; &#1087;&#1086;&#1074;&#1110;&#1083;&#1100;&#1085;&#1086;
Error	&#1055;&#1086;&#1084;&#1080;&#1083;&#1082;&#1072;
Warning	&#1059;&#1074;&#1072;&#1075;&#1072;
Error while writing the following registry key:	&#1055;&#1086;&#1084;&#1080;&#1083;&#1082;&#1072; &#1087;&#1088;&#1080; &#1079;&#1072;&#1087;&#1080;&#1089;&#1110; &#1082;&#1083;&#1102;&#1095;&#1072; &#1088;&#1077;&#1108;&#1089;&#1090;&#1088;&#1091;:
Set as default viewer...	&#1055;&#1088;&#1080;&#1079;&#1085;&#1072;&#1095;&#1080;&#1090;&#1080; &#1087;&#1088;&#1086;&#1075;&#1088;&#1072;&#1084;&#1086;&#1102; &#1087;&#1077;&#1088;&#1077;&#1075;&#1083;&#1103;&#1076;&#1091; &#1079;&#1072; &#1079;&#1072;&#1084;&#1086;&#1074;&#1095;&#1091;&#1074;&#1072;&#1085;&#1085;&#1103;&#1084;...
Set JPEGView as default image viewer	&#1055;&#1088;&#1080;&#1079;&#1085;&#1072;&#1095;&#1080;&#1090;&#1080; JPEGView &#1089;&#1090;&#1072;&#1085;&#1076;&#1072;&#1088;&#1090;&#1085;&#1086;&#1102; &#1087;&#1088;&#1086;&#1075;&#1088;&#1072;&#1084;&#1086;&#1102; &#1087;&#1077;&#1088;&#1077;&#1075;&#1083;&#1103;&#1076;&#1091; &#1075;&#1088;&#1072;&#1092;&#1110;&#1082;&#1080;
JPEGView is registered as default viewer for the selected file formats.	&#1042;&#1089;&#1090;&#1072;&#1085;&#1086;&#1074;&#1110;&#1090;&#1100;/&#1079;&#1085;&#1110;&#1084;&#1110;&#1090;&#1100; &#1087;&#1086;&#1079;&#1085;&#1072;&#1095;&#1082;&#1080; &#1091; &#1090;&#1080;&#1087;&#1110;&#1074; &#1092;&#1072;&#1081;&#1083;&#1110;&#1074; &#1076;&#1083;&#1103; &#1088;&#1077;&#1108;&#1089;&#1090;&#1088;&#1072;&#1094;&#1110;&#1111;/&#1089;&#1082;&#1072;&#1089;&#1091;&#1074;&#1072;&#1085;&#1085;&#1103; &#1088;&#1077;&#1108;&#1089;&#1090;&#1088;&#1072;&#1094;&#1110;&#1111; JPEGView &#1103;&#1082; &#1089;&#1090;&#1072;&#1085;&#1076;&#1072;&#1088;&#1090;&#1085;&#1086;&#1111; &#1087;&#1088;&#1086;&#1075;&#1088;&#1072;&#1084;&#1080; &#1111;&#1093; &#1087;&#1077;&#1088;&#1077;&#1075;&#1083;&#1103;&#1076;&#1091;.
Registration applies to the current user only.	&#1056;&#1077;&#1108;&#1089;&#1090;&#1088;&#1072;&#1094;&#1110;&#1103; &#1076;&#1110;&#1108; &#1090;&#1110;&#1083;&#1100;&#1082;&#1080; &#1076;&#1083;&#1103; &#1087;&#1086;&#1090;&#1086;&#1095;&#1085;&#1086;&#1075;&#1086; &#1082;&#1086;&#1088;&#1080;&#1089;&#1090;&#1091;&#1074;&#1072;&#1095;&#1072;.
Extension	&#1056;&#1086;&#1079;&#1096;&#1080;&#1088;&#1077;&#1085;&#1085;&#1103;
File type	&#1058;&#1080;&#1087; &#1092;&#1072;&#1081;&#1083;&#1072;
The following file extensions cannot be unregistered because they have been registered in the 'local machine' registry area.	&#1059; &#1094;&#1080;&#1093; &#1092;&#1072;&#1081;&#1083;&#1086;&#1074;&#1080;&#1093; &#1088;&#1086;&#1079;&#1096;&#1080;&#1088;&#1077;&#1085;&#1100; &#1085;&#1077; &#1084;&#1086;&#1078;&#1085;&#1072; &#1079;&#1085;&#1103;&#1090;&#1080; &#1088;&#1077;&#1108;&#1089;&#1090;&#1088;&#1072;&#1094;&#1110;&#1102;, &#1086;&#1089;&#1082;&#1110;&#1083;&#1100;&#1082;&#1080; &#1074; &#1088;&#1077;&#1108;&#1089;&#1090;&#1088;&#1110; &#1074;&#1086;&#1085;&#1080; &#1079;&#1072;&#1088;&#1077;&#1108;&#1089;&#1090;&#1088;&#1086;&#1074;&#1072;&#1085;&#1110; &#1074; &#1075;&#1110;&#1083;&#1094;&#1110; 'Local Machine'.
Registering or unregistering file extensions in this registry area requires administration privileges and cannot be done in JPEGView.	&#1056;&#1077;&#1108;&#1089;&#1090;&#1088;&#1072;&#1094;&#1110;&#1103; &#1090;&#1072; &#1089;&#1082;&#1072;&#1089;&#1091;&#1074;&#1072;&#1085;&#1085;&#1103; &#1088;&#1077;&#1108;&#1089;&#1090;&#1088;&#1072;&#1094;&#1110;&#1111; &#1092;&#1072;&#1081;&#1083;&#1086;&#1074;&#1080;&#1093; &#1088;&#1086;&#1079;&#1096;&#1080;&#1088;&#1077;&#1085;&#1100; &#1074; &#1094;&#1110;&#1081; &#1086;&#1073;&#1083;&#1072;&#1089;&#1090;&#1110; &#1088;&#1077;&#1108;&#1089;&#1090;&#1088;&#1091; &#1074;&#1080;&#1084;&#1072;&#1075;&#1072;&#1108; &#1087;&#1088;&#1072;&#1074; &#1072;&#1076;&#1084;&#1110;&#1085;&#1110;&#1089;&#1090;&#1088;&#1072;&#1090;&#1086;&#1088;&#1072; &#1110; &#1085;&#1077; &#1084;&#1086;&#1078;&#1077; &#1073;&#1091;&#1090;&#1080; &#1074;&#1080;&#1082;&#1086;&#1085;&#1072;&#1085;&#1072; &#1091; JPEGView.
Press 'OK' to continue with registration or 'Cancel' to not modify any registrations.	&#1053;&#1072;&#1090;&#1080;&#1089;&#1085;&#1110;&#1090;&#1100; OK, &#1097;&#1086;&#1073; &#1074;&#1080;&#1082;&#1086;&#1085;&#1072;&#1090;&#1080; &#1088;&#1077;&#1108;&#1089;&#1090;&#1088;&#1072;&#1094;&#1110;&#1102;. &#1053;&#1072;&#1090;&#1080;&#1089;&#1085;&#1110;&#1090;&#1100; '&#1057;&#1082;&#1072;&#1089;&#1091;&#1074;&#1072;&#1085;&#1085;&#1103;', &#1097;&#1086;&#1073; &#1085;&#1077; &#1079;&#1084;&#1110;&#1085;&#1102;&#1074;&#1072;&#1090;&#1080; &#1085;&#1110;&#1103;&#1082;&#1080;&#1093; &#1088;&#1077;&#1108;&#1089;&#1090;&#1088;&#1072;&#1094;&#1110;&#1081; &#1092;&#1072;&#1081;&#1083;&#1110;&#1074;.
Unregistering not possible	&#1057;&#1082;&#1072;&#1089;&#1091;&#1074;&#1072;&#1085;&#1085;&#1103; &#1088;&#1077;&#1108;&#1089;&#1090;&#1088;&#1072;&#1094;&#1110;&#1111; &#1085;&#1077;&#1084;&#1086;&#1078;&#1083;&#1080;&#1074;&#1077;
%s images	&#1047;&#1086;&#1073;&#1088;&#1072;&#1078;&#1077;&#1085;&#1085;&#1103; %s
%s images (processed by Window Imaging Component - WIC)	&#1047;&#1086;&#1073;&#1088;&#1072;&#1078;&#1077;&#1085;&#1085;&#1103; %s (&#1086;&#1073;&#1088;&#1086;&#1073;&#1082;&#1072; Window Imaging Component - WIC)
%s camera raw images (embedded JPEGs only)	Raw-&#1079;&#1086;&#1073;&#1088;&#1072;&#1078;&#1077;&#1085;&#1085;&#1103; %s (&#1090;&#1110;&#1083;&#1100;&#1082;&#1080; &#1074;&#1073;&#1091;&#1076;&#1086;&#1074;&#1072;&#1085;&#1110; JPEG)
The following image extensions are protected by the operating system.	&#1053;&#1072;&#1089;&#1090;&#1091;&#1087;&#1085;&#1110; &#1088;&#1086;&#1079;&#1096;&#1080;&#1088;&#1077;&#1085;&#1085;&#1103; &#1075;&#1088;&#1072;&#1092;&#1110;&#1095;&#1085;&#1080;&#1093; &#1092;&#1072;&#1081;&#1083;&#1110;&#1074; &#1079;&#1072;&#1093;&#1080;&#1097;&#1077;&#1085;&#1110; &#1086;&#1087;&#1077;&#1088;&#1072;&#1094;&#1110;&#1081;&#1085;&#1086;&#1102; &#1089;&#1080;&#1089;&#1090;&#1077;&#1084;&#1086;&#1102;.
JPEGView can try to remove the restrictions automatically.	JPEGView &#1084;&#1086;&#1078;&#1077; &#1089;&#1087;&#1088;&#1086;&#1073;&#1091;&#1074;&#1072;&#1090;&#1080; &#1074;&#1080;&#1076;&#1072;&#1083;&#1080;&#1090;&#1080; &#1086;&#1073;&#1084;&#1077;&#1078;&#1077;&#1085;&#1085;&#1103; &#1072;&#1074;&#1090;&#1086;&#1084;&#1072;&#1090;&#1080;&#1095;&#1085;&#1086;.
However this will fail if the current user has no administration privileges.	&#1055;&#1088;&#1086;&#1090;&#1077; &#1103;&#1082;&#1097;&#1086; &#1091; &#1087;&#1086;&#1090;&#1086;&#1095;&#1085;&#1086;&#1075;&#1086; &#1082;&#1086;&#1088;&#1080;&#1089;&#1090;&#1091;&#1074;&#1072;&#1095;&#1072; &#1085;&#1077;&#1084;&#1072;&#1108; &#1087;&#1088;&#1072;&#1074; &#1072;&#1076;&#1084;&#1110;&#1085;&#1110;&#1089;&#1090;&#1088;&#1072;&#1090;&#1086;&#1088;&#1072;, &#1094;&#1077; &#1085;&#1077; &#1089;&#1087;&#1088;&#1072;&#1094;&#1102;&#1108;.
Insufficient rights to remove the restrictions. Continue?	&#1053;&#1077;&#1076;&#1086;&#1089;&#1090;&#1072;&#1090;&#1085;&#1100;&#1086; &#1087;&#1088;&#1072;&#1074; &#1076;&#1083;&#1103; &#1074;&#1080;&#1076;&#1072;&#1083;&#1077;&#1085;&#1085;&#1103; &#1086;&#1073;&#1084;&#1077;&#1078;&#1077;&#1085;&#1100;. &#1055;&#1088;&#1086;&#1076;&#1086;&#1074;&#1078;&#1080;&#1090;&#1080;?
No image loaded!	&#1053;&#1077; &#1079;&#1072;&#1074;&#1072;&#1085;&#1090;&#1072;&#1078;&#1077;&#1085;&#1077; &#1079;&#1086;&#1073;&#1088;&#1072;&#1078;&#1077;&#1085;&#1085;&#1103;!
Right mouse button: Context menu	&#1055;&#1088;&#1072;&#1074;&#1072; &#1082;&#1085;&#1086;&#1087;&#1082;&#1072; &#1084;&#1080;&#1096;&#1110;: &#1082;&#1086;&#1085;&#1090;&#1077;&#1082;&#1089;&#1090;&#1085;&#1077; &#1084;&#1077;&#1085;&#1102;
Windows 8 blocks JPEGView from changing the default program for these file endings.	Windows 8 &#1085;&#1077; &#1076;&#1086;&#1079;&#1074;&#1086;&#1083;&#1103;&#1108; JPEGView &#1079;&#1084;&#1110;&#1085;&#1102;&#1074;&#1072;&#1090;&#1080; &#1089;&#1090;&#1072;&#1085;&#1076;&#1072;&#1088;&#1090;&#1085;&#1091; &#1087;&#1088;&#1086;&#1075;&#1088;&#1072;&#1084;&#1091; &#1076;&#1083;&#1103; &#1092;&#1072;&#1081;&#1083;&#1110;&#1074; &#1079; &#1094;&#1080;&#1084;&#1080; &#1088;&#1086;&#1079;&#1096;&#1080;&#1088;&#1077;&#1085;&#1085;&#1103;&#1084;&#1080;.
Use the 'Default Programs' configuration dialog from the operating system instead.	&#1042;&#1080;&#1082;&#1086;&#1088;&#1080;&#1089;&#1090;&#1086;&#1074;&#1091;&#1081;&#1090;&#1077; &#1089;&#1080;&#1089;&#1090;&#1077;&#1084;&#1085;&#1077; &#1076;&#1110;&#1072;&#1083;&#1086;&#1075;&#1086;&#1074;&#1077; &#1074;&#1110;&#1082;&#1085;&#1086; '&#1055;&#1088;&#1086;&#1075;&#1088;&#1072;&#1084;&#1080; &#1079;&#1072; &#1079;&#1072;&#1084;&#1086;&#1074;&#1095;&#1091;&#1074;&#1072;&#1085;&#1085;&#1103;&#1084;'.
Alternatively, right click an image file of the given type in Windows Explorer and select 'Open with... > Choose default program'	&#1050;&#1088;&#1110;&#1084; &#1090;&#1086;&#1075;&#1086;, &#1084;&#1086;&#1078;&#1085;&#1072; &#1085;&#1072;&#1090;&#1080;&#1089;&#1085;&#1091;&#1090;&#1080; &#1087;&#1088;&#1072;&#1074;&#1086;&#1102; &#1082;&#1085;&#1086;&#1087;&#1082;&#1086;&#1102; &#1084;&#1080;&#1096;&#1110; &#1087;&#1086; &#1075;&#1088;&#1072;&#1092;&#1110;&#1095;&#1085;&#1086;&#1084;&#1091; &#1092;&#1072;&#1081;&#1083;&#1091; &#1087;&#1086;&#1090;&#1088;&#1110;&#1073;&#1085;&#1086;&#1075;&#1086; &#1090;&#1080;&#1087;&#1091; &#1091; &#1055;&#1088;&#1086;&#1074;&#1110;&#1076;&#1085;&#1080;&#1082;&#1091; Windows &#1110; &#1074;&#1080;&#1073;&#1088;&#1072;&#1090;&#1080; '&#1042;&#1110;&#1076;&#1082;&#1088;&#1080;&#1090;&#1080; &#1079;&#1072; &#1076;&#1086;&#1087;&#1086;&#1084;&#1086;&#1075;&#1086;&#1102; > &#1042;&#1080;&#1073;&#1088;&#1072;&#1090;&#1080; &#1087;&#1088;&#1086;&#1075;&#1088;&#1072;&#1084;&#1091;'.
User commands	&#1050;&#1086;&#1088;&#1080;&#1089;&#1090;&#1091;&#1074;&#1072;&#1094;&#1100;&#1082;&#1110; &#1082;&#1086;&#1084;&#1072;&#1085;&#1076;&#1080;
Open image with	&#1042;&#1110;&#1076;&#1082;&#1088;&#1080;&#1090;&#1080; &#1079;&#1086;&#1073;&#1088;&#1072;&#1078;&#1077;&#1085;&#1085;&#1103; &#1091;...
Manage 'Open image with' menu...	&#1053;&#1072;&#1083;&#1072;&#1096;&#1090;&#1091;&#1074;&#1072;&#1085;&#1085;&#1103; &#1084;&#1077;&#1085;&#1102; '&#1042;&#1110;&#1076;&#1082;&#1088;&#1080;&#1090;&#1080; &#1091;...'
Menu entries:	&#1045;&#1083;&#1077;&#1084;&#1077;&#1085;&#1090;&#1080; &#1074; &#1084;&#1077;&#1085;&#1102;
Title:	&#1053;&#1072;&#1079;&#1074;&#1072;:
Application:	&#1055;&#1088;&#1086;&#1075;&#1088;&#1072;&#1084;&#1072;:
Shortcut key:	&#1064;&#1074;&#1080;&#1076;&#1082;&#1080;&#1081; &#1074;&#1080;&#1082;&#1083;&#1080;&#1082;:
Browse...	&#1054;&#1075;&#1083;&#1103;&#1076;
New	&#1057;&#1090;&#1074;&#1086;&#1088;&#1080;&#1090;&#1080;
Delete	&#1042;&#1080;&#1076;&#1072;&#1083;&#1080;&#1090;&#1080;
Modifier keys:	&#1052;&#1086;&#1076;&#1080;&#1092;&#1110;&#1082;&#1072;&#1090;&#1086;&#1088;&#1080;:
Known keys:	&#1042;&#1110;&#1076;&#1086;&#1084;&#1110; &#1082;&#1083;&#1072;&#1074;&#1110;&#1096;&#1110;:
Combine keys with '+'	&#1055;&#1086;&#1108;&#1076;&#1085;&#1091;&#1081;&#1090;&#1077; &#1082;&#1083;&#1072;&#1074;&#1110;&#1096;&#1110; &#1079; '+'
Example:	&#1055;&#1088;&#1080;&#1082;&#1083;&#1072;&#1076;:
Shortcut Help	&#1044;&#1086;&#1074;&#1110;&#1076;&#1082;&#1072; &#1087;&#1086; &#1082;&#1083;&#1072;&#1074;&#1110;&#1096;&#1072;&#1093;
[new entry]	[&#1085;&#1086;&#1074;&#1080;&#1081; &#1077;&#1083;&#1077;&#1084;&#1077;&#1085;&#1090;]
Applications	&#1055;&#1088;&#1086;&#1075;&#1088;&#1072;&#1084;&#1080;
Select application	&#1042;&#1080;&#1073;&#1077;&#1088;&#1110;&#1090;&#1100; &#1087;&#1088;&#1086;&#1075;&#1088;&#1072;&#1084;&#1091;
Save	&#1047;&#1073;&#1077;&#1088;&#1077;&#1075;&#1090;&#1080;
Edit	&#1047;&#1084;&#1110;&#1085;&#1080;&#1090;&#1080;
Upcounting	&#1047;&#1072; &#1079;&#1088;&#1086;&#1089;&#1090;&#1072;&#1085;&#1085;&#1103;&#1084;
Downcounting	&#1047;&#1072; &#1079;&#1084;&#1077;&#1085;&#1096;&#1077;&#1085;&#1085;&#1103;&#1084;
File size	&#1056;&#1086;&#1079;&#1084;&#1110;&#1088; &#1092;&#1072;&#1081;&#1083;&#1072;
Delete image file	&#1042;&#1080;&#1076;&#1072;&#1083;&#1080;&#1090;&#1080; &#1092;&#1072;&#1081;&#1083; &#1079;&#1086;&#1073;&#1088;&#1072;&#1078;&#1077;&#1085;&#1085;&#1103;
Hour / Minute (as numbers)	&#1043;&#1086;&#1076;&#1080;&#1085;&#1072; / &#1061;&#1074;&#1080;&#1083;&#1080;&#1085;&#1072; (&#1094;&#1080;&#1092;&#1088;&#1072;&#1084;&#1080;)
Set as desktop wallpaper	&#1042;&#1089;&#1090;&#1072;&#1085;&#1086;&#1074;&#1080;&#1090;&#1080; &#1103;&#1082; &#1096;&#1087;&#1072;&#1083;&#1077;&#1088;&#1080;
Use original image	&#1042;&#1080;&#1082;&#1086;&#1088;&#1080;&#1089;&#1090;&#1086;&#1074;&#1091;&#1074;&#1072;&#1090;&#1080; &#1086;&#1088;&#1080;&#1075;&#1110;&#1085;&#1072;&#1083;&#1100;&#1085;&#1110; &#1079;&#1086;&#1073;&#1088;&#1072;&#1078;&#1077;&#1085;&#1085;&#1103;
Use processed image as displayed	&#1042;&#1080;&#1082;&#1086;&#1088;&#1080;&#1089;&#1090;&#1086;&#1074;&#1091;&#1074;&#1072;&#1090;&#1080; &#1086;&#1073;&#1088;&#1086;&#1073;&#1083;&#1077;&#1085;&#1077; &#1079;&#1086;&#1073;&#1088;&#1072;&#1078;&#1077;&#1085;&#1085;&#1103;, &#1103;&#1082; &#1087;&#1086;&#1082;&#1072;&#1079;&#1072;&#1085;&#1086;
Reset	&#1057;&#1082;&#1080;&#1085;&#1091;&#1090;&#1080; &#1085;&#1072;&#1083;&#1072;&#1096;&#1090;&#1091;&#1074;&#1072;&#1085;&#1085;&#1103;
Print image...	&#1044;&#1088;&#1091;&#1082; &#1079;&#1086;&#1073;&#1088;&#1072;&#1078;&#1077;&#1085;&#1085;&#1103;...
Print Image	&#1044;&#1088;&#1091;&#1082; &#1047;&#1086;&#1073;&#1088;&#1072;&#1078;&#1077;&#1085;&#1085;&#1103;
Print	&#1044;&#1088;&#1091;&#1082;
Select Printer...	&#1042;&#1080;&#1073;&#1088;&#1072;&#1090;&#1080; &#1087;&#1088;&#1080;&#1085;&#1090;&#1077;&#1088;
Printer:	&#1055;&#1088;&#1080;&#1085;&#1090;&#1077;&#1088;
Paper:	&#1055;&#1072;&#1087;&#1110;&#1088;
Source:	&#1044;&#1078;&#1077;&#1088;&#1077;&#1083;&#1086;
Orientation:	&#1054;&#1088;&#1110;&#1108;&#1085;&#1090;&#1072;&#1094;&#1110;&#1103;
Portrait	&#1050;&#1085;&#1080;&#1078;&#1082;&#1086;&#1074;&#1072;
Landscape	&#1040;&#1083;&#1100;&#1073;&#1086;&#1084;&#1085;&#1072;
Size:	&#1056;&#1086;&#1079;&#1084;&#1110;&#1088;
Fit to paper	&#1047;&#1072; &#1088;&#1086;&#1079;&#1084;&#1110;&#1088;&#1086;&#1084; &#1087;&#1072;&#1087;&#1077;&#1088;&#1091;
cm	&#1089;&#1084;
Scaling mode:	&#1056;&#1077;&#1078;&#1080;&#1084; &#1079;&#1073;&#1110;&#1083;&#1100;&#1096;&#1077;&#1085;&#1085;&#1103;
Printer driver	&#1044;&#1088;&#1072;&#1081;&#1074;&#1077;&#1088; &#1087;&#1088;&#1080;&#1085;&#1090;&#1077;&#1088;&#1072;
Alignment:	&#1042;&#1080;&#1088;&#1110;&#1074;&#1085;&#1102;&#1074;&#1072;&#1085;&#1085;&#1103;
Margins:	&#1055;&#1086;&#1083;&#1103;
Left	&#1051;&#1110;&#1074;&#1077;
Right	&#1055;&#1088;&#1072;&#1074;&#1077;
Top	&#1042;&#1077;&#1088;&#1093;&#1085;&#1108;
Bottom	&#1053;&#1080;&#1078;&#1085;&#1108;


</file>

<file path=JPEGViewPortable/App/JPEGView/strings_zh-tw.txt>&#65279;// This file must be encoded with UTF-8 (e.g. with Windows Notepad)
// Filename is 'strings_%languagecode%.txt' where %languagecode% is the ISO 639 language code e.g. 'zh' for Chinese
// Format is: English string<tab>Translated string<newline>
//Translation Info
//Translator:&#39080;&#36920;&#34349;

Contrast	&#23565;&#27604;&#24230;
Brightness	&#20142;&#24230;
Sharpen	&#37555;&#21270;
Lighten Shadows	&#28154;&#38512;&#24433;
Darken Highlights	&#21152;&#28145;&#20142;&#24230;
Deep Shadows	&#28145;&#38512;&#24433;
Color Correction	&#33394;&#24425;&#26657;&#27491;
Contrast Correction	&#23565;&#27604;&#24230;&#26657;&#27491;
Parameter DB:	&#21443;&#25976;&#36039;&#26009;&#24235;:
Save to	&#20786;&#23384;&#28858;
Remove from	&#31227;&#38500;
Rename:	&#37325;&#26032;&#21629;&#21517;:
No file or folder name was provided as command line parameter!	&#27794;&#26377;&#27284;&#26696;&#25110;&#36039;&#26009;&#22846;&#21517;&#31281;&#34987;&#25552;&#20379;&#28858;&#25351;&#20196;&#34892;&#21443;&#25976;!
To use JPEGView, associate JPG, JPEG and BMP files with JPEGView.	&#35201;&#20351;&#29992; JPEGView &#35531;&#23559; JPG, JPEG, BMP &#27284;&#26696;&#33287; JPEGView &#38364;&#32879;&#12290;
Press ESC to exit...	&#25353;&#19979; ESC &#32080;&#26463;...
The file '%s' could not be read!	&#27284;&#26696; '%s' &#28961;&#27861;&#34987;&#35712;&#21462;!
The file '%s' does not contain a list of file names!	&#27284;&#26696; '%s' &#19981;&#21253;&#21547;&#27284;&#26696;&#21517;&#31281;&#28165;&#21934;!
The directory '%s' does not contain any image files!	&#30446;&#37636; '%s' &#19981;&#21253;&#21547;&#22294;&#20687;&#27284;&#26696;!
Press any key to search the subdirectories for image files.	&#25353;&#19979;&#20219;&#24847;&#25353;&#37749;&#20358;&#25628;&#23563;&#23376;&#36039;&#26009;&#22846;&#20013;&#30340;&#22294;&#20687;&#27284;&#26696;&#12290;
JPEGView Help	JPEGView &#35498;&#26126;
Current image	&#30446;&#21069;&#22294;&#20687;
Close help text display / Close JPEGView	&#38364;&#38281;&#35498;&#26126;&#25991;&#23383;&#39023;&#31034; / &#38364;&#38281; JPEGView
Show/hide this help text	&#39023;&#31034;/&#38577;&#34255;&#35498;&#26126;&#25991;&#23383;
Show/hide picture information (EXIF data)	&#39023;&#31034;/&#38577;&#34255;&#22294;&#29255;&#35338;&#24687; (EXIF &#36039;&#26009;)
Show/hide file name	&#39023;&#31034;/&#38577;&#34255;&#27284;&#26696;&#21517;&#31281;
Enable/disable high quality resampling	&#21855;&#29992;/&#20572;&#29992;&#39640;&#21697;&#36074;&#30340;&#37325;&#26032;&#21462;&#27171;
Enable/disable keeping of geometry related (zoom/pan/rotation)	&#21855;&#29992;/&#20572;&#29992;&#20445;&#25345;&#24190;&#20309;&#30456;&#38364; (&#32302;&#25918;/&#24179;&#31227;/&#26059;&#36681;)
and image processing (brightness/contrast/sharpen) parameters between images	&#21644;&#22294;&#20687;&#20043;&#38291;&#30340;&#22294;&#20687;&#34389;&#29702;&#21443;&#25976; (&#20142;&#24230;/&#23565;&#27604;&#24230;/&#37555;&#21270;)
Enable/disable automatic contrast correction (histogram equalization)	&#21855;&#29992;/&#20572;&#29992;&#33258;&#21205;&#23565;&#27604;&#24230;&#26657;&#27491; (&#30452;&#26041;&#22294;&#22343;&#34913;&#21270;)
Apply auto contrast correction using only visible section of image	&#20677;&#21487;&#35211;&#37096;&#20221;&#22294;&#20687;&#22871;&#29992;&#33258;&#21205;&#23565;&#27604;&#24230;&#26657;&#27491;
Enable/disable automatic density correction (local brightness correction)	&#21855;&#29992;/&#20572;&#29992;&#33258;&#21205;&#30340;&#23494;&#24230;&#26657;&#27491; (&#23616;&#37096;&#20142;&#24230;&#26657;&#27491;)
Increase/decrease lightening of shadows (LDC must be on)	&#22686;&#21152;/&#28187;&#23569;&#38512;&#24433;&#30340;&#20142;&#24230; (&#23616;&#37096;&#23494;&#24230;&#35036;&#20767;&#24517;&#38920;&#38283;&#21855;)
Increase/decrease darkening of highlights (LDC must be on)	&#22686;&#21152;/&#28187;&#23569;&#20142;&#40670;&#30340;&#26263;&#24230; (&#23616;&#37096;&#23494;&#24230;&#35036;&#20767;&#24517;&#38920;&#38283;&#21855;)
Loop through files in current folder	&#36941;&#27511;&#30446;&#21069;&#36039;&#26009;&#22846;&#20013;&#30340;&#27284;&#26696;
Loop through files in current directory and all subfolders	&#36941;&#27511;&#30446;&#21069;&#30446;&#37636;&#21644;&#25152;&#26377;&#23376;&#36039;&#26009;&#22846;&#20013;&#30340;&#27284;&#26696;
Loop through files in current directory and all sibling folders (folders on same level)	&#36941;&#27511;&#30446;&#21069;&#30446;&#37636;&#21644;&#25152;&#26377;&#21516;&#32026;&#36039;&#26009;&#22846;&#20013;&#30340;&#27284;&#26696; (&#22312;&#21516;&#19968;&#23652;&#32026;&#19978;&#30340;&#36039;&#26009;&#22846;)
Maximize/restore to/from virtual desktop (only for multi-monitor systems)	&#26368;&#22823;&#21270;/&#36996;&#21407;&#21040;/&#24478;&#34395;&#25836;&#26700;&#38754; (&#20677;&#36969;&#29992;&#26044;&#22810;&#39023;&#31034;&#22120;&#31995;&#32113;)
Copy screen to clipboard/ Copy processed full size image to clipboard	&#35079;&#35069;&#34722;&#24149;&#21040;&#21098;&#36028;&#31807;/&#35079;&#35069;&#34389;&#29702;&#30340;&#21407;&#22294;&#21040;&#21098;&#36028;&#31807;
Open new image or slideshow file	&#38283;&#21855;&#26032;&#30340;&#22294;&#20687;&#25110;&#24187;&#29128;&#29255;&#27284;&#26696;
Save processed image to JPEG file (original size)	&#20786;&#23384;&#34389;&#29702;&#24460;&#30340;&#22294;&#20687;&#28858; JPEG &#27284;&#26696; (&#21407;&#22987;&#22823;&#23567;)
Save (%s)/ delete (%s) image processing parameters in/from parameter DB	&#20786;&#23384; (%s)/ &#21034;&#38500; (%s) &#22294;&#20687;&#34389;&#29702;&#21443;&#25976;&#22312;/&#24478;&#21443;&#25976;&#36039;&#26009;&#24235;
Sort images by creation date, resp. modification date, resp. file name	&#20381;&#25818;&#24314;&#31435;&#26085;&#26399;&#12289;&#20462;&#25913;&#26085;&#26399;&#12289;&#27284;&#26696;&#21517;&#31281;&#25490;&#24207;
Goto previous image	&#31227;&#33267;&#19978;&#19968;&#20491;&#22294;&#20687;
Goto next image	 &#31227;&#33267;&#19979;&#19968;&#20491;&#22294;&#20687;
PgUp or Left	PgUp &#25110; Left
PgDn or Right	PgDn &#25110; Right
Goto first/last image of current folder (using sort order as defined)	&#31227;&#33267;&#30446;&#21069;&#36039;&#26009;&#22846;&#30340;&#31532;&#19968;&#20491;/&#26368;&#24460;&#19968;&#20491;&#22294;&#20687; (&#20351;&#29992;&#25152;&#23450;&#32681;&#30340;&#25490;&#24207;&#38918;&#24207;)
Increase/decrease brightness	&#22686;&#21152;/&#28187;&#23569;&#20142;&#24230;
Increase/decrease contrast	&#22686;&#21152;/&#28187;&#23569;&#23565;&#27604;&#24230;
Increase/decrease sharpness	&#22686;&#21152;/&#28187;&#23567;&#37555;&#24230;
Increase/decrease auto color cast correction amount	&#22686;&#21152;/&#28187;&#23569;&#33258;&#21205;&#33178;&#33394;&#30340;&#26657;&#27491;&#37327;
Increase/decrease auto contrast correction amount	&#22686;&#21152;/&#28187;&#23569;&#33258;&#21205;&#23565;&#27604;&#24230;&#30340;&#26657;&#27491;&#37327;
Enable/disable landscape picture enhancement mode	&#21855;&#29992;/&#20572;&#29992;&#26223;&#35264;&#22294;&#20687;&#22686;&#24375;&#27169;&#24335;
Slide show with timeout of n seconds (ESC to stop)	n &#31186;&#36926;&#26178;&#24187;&#29128;&#29255;&#25918;&#26144; (ESC &#20572;&#27490;)
Set timeout to n/10 sec, respectively n/100 sec (Ctrl+Shift)	&#35373;&#23450;&#36926;&#26178;&#28858; n/10 &#31186;&#65292;&#20998;&#21029;&#28858; n/100 &#31186; (Ctrl + Shift)
Rotate image and fit to screen	&#26059;&#36681;&#22294;&#20687;&#19988;&#36969;&#21512;&#34722;&#24149;
Fit image to screen	&#22294;&#20687;&#36969;&#21512;&#34722;&#24149;
Zoom 1:1 (100 %)	1:1 &#32302;&#25918; (100%)
Zoom in (%s)/Zoom out (%s)	&#25918;&#22823; (%s)/&#32302;&#23567; (%s)
Zoom in/out image	&#25918;&#22823;/&#32302;&#23567;&#22294;&#20687;
Pan image	&#31227;&#21205;&#22294;&#20687;
Crop image	&#35009;&#21098;&#22294;&#20687;
Next image	&#19979;&#19968;&#20491;&#22294;&#20687;
Previous image	&#19978;&#19968;&#20491;&#22294;&#20687;
up/down	&#21521;&#19978;/&#21521;&#19979;
Mouse wheel	&#28369;&#40736;&#28414;&#36650;
Left mouse & drag	&#28369;&#40736;&#24038;&#37749;&#20006;&#25302;&#21205;
Ctrl + Left mouse	&#25353;&#20303; Ctrl + &#28369;&#40736;&#24038;&#37749;
Forward mouse button	&#21069;&#21521;&#28369;&#40736;&#25353;&#37397;
Back mouse button	&#24460;&#36864;&#28369;&#40736;&#25353;&#37397;
Delete current file on disk permanently	&#24478;&#30913;&#30879;&#27704;&#20037;&#21034;&#38500;&#30446;&#21069;&#27284;&#26696;
Rotate current file on disk lossless by 90 deg (W/H must be multiple of 16)	&#22312;&#30913;&#30879;&#19978;&#28961;&#25613;&#26059;&#36681;&#30446;&#21069;&#27284;&#26696; 90 &#24230; (&#23532;&#24230;/&#39640;&#24230;&#24517;&#38920;&#26159; 16 &#30340;&#20493;&#25976;)
Rotate current file on disk lossless by 270 deg (W/H must be multiple of 16)	&#22312;&#30913;&#30879;&#19978;&#28961;&#25613;&#26059;&#36681;&#30446;&#21069;&#27284;&#26696; 270 &#24230; (&#23532;&#24230;/&#39640;&#24230;&#24517;&#38920;&#26159; 16 &#30340;&#20493;&#25976;)
The file is read-only!	&#21807;&#35712;&#27284;&#26696;!
Can't rename file	&#28961;&#27861;&#37325;&#26032;&#21629;&#21517;&#27284;&#26696;
New name contains backslash character!	&#26032;&#21517;&#31281;&#20013;&#21253;&#21547;&#21453;&#26012;&#32218;&#23383;&#20803;!
Renaming file failed!	&#37325;&#26032;&#21629;&#21517;&#22833;&#25943;!
Reason: 	&#21407;&#22240;: 
on	&#38283;&#21855;
off	&#38364;&#38281;
Do you really want to save the following parameters as default to the INI file	&#24744;&#30495;&#30340;&#24819;&#35201;&#20786;&#23384;&#20197;&#19979;&#21443;&#25976;&#20316;&#28858;&#38928;&#35373;&#30340; INI &#27284;&#26696;?
Auto contrast and color correction: 	&#33258;&#21205;&#23565;&#27604;&#24230;&#21644;&#33394;&#24425;&#26657;&#27491;:
Local density correction: 	&#23616;&#37096;&#23494;&#24230;&#26657;&#27491;: 
Order files by: 	&#27284;&#26696;&#25490;&#24207;&#20381;&#25818;: 
Creation date/time	&#24314;&#31435;&#26085;&#26399;/&#26178;&#38291;
Last modification date/time	&#26368;&#24460;&#20462;&#25913;&#26085;&#26399;/&#26178;&#38291;
File name	&#27284;&#26696;&#21517;&#31281;
These values will override the values from the INI file located in the program folder of JPEGView!	&#36889;&#20123;&#20540;&#23559;&#35206;&#23531; JPEGView &#31243;&#24335;&#36039;&#26009;&#22846;&#20013; INI &#27284;&#26696;&#30340;&#20540;!
Confirm save default parameters	&#30906;&#35469;&#20786;&#23384;&#38928;&#35373;&#21443;&#25976;
Images	&#22294;&#20687;
All Files	&#25152;&#26377;&#27284;&#26696;
Parameter DB file '%s' could not be opened!	&#28961;&#27861;&#38283;&#21855;&#21443;&#25976;&#36039;&#26009;&#24235;&#27284;&#26696; '%s'!
Parameter DB file '%s' is not valid (invalid header)!	&#21443;&#25976;&#36039;&#26009;&#24235;&#27284; &#26696;'%s' &#28961;&#25928; (&#28961;&#25928;&#30340;&#38957;&#37096;)!
Cannot write to parameter DB file '%s'!	&#28961;&#27861;&#23531;&#20837;&#21040;&#21443;&#25976;&#36039;&#26009;&#24235;&#27284;&#26696; '%s'!
Cannot read from parameter DB file '%s'!	&#28961;&#27861;&#35712;&#21462;&#21443;&#25976;&#36039;&#26009;&#24235;&#27284;&#26696; '%s'!
Cannot read parameter DB file '%s' because it is too large!	&#21443;&#25976;&#36039;&#26009;&#24235;&#27284;&#26696; '%s' &#36942;&#22823;&#65292;&#28961;&#27861;&#35712;&#21462;!
The parameter DB file '%s' has been created by a newer version of JPEGView!	&#36611;&#26032;&#29256;&#26412;&#30340; JPEGView &#24050;&#24314;&#31435;&#21443;&#25976;&#36039;&#26009;&#24235;&#27284;&#26696; '%s'!
The old parameter DB file '%s' could not be renamed during conversion to new format!	&#22312;&#36681;&#25563;&#28858;&#26032;&#30340;&#26684;&#24335;&#30340;&#36942;&#31243;&#20013;&#28961;&#27861;&#37325;&#26032;&#21629;&#21517;&#33290;&#30340;&#21443;&#25976;&#36039;&#26009;&#24235;&#27284;&#26696; '%s'!
Parameter DB error	&#21443;&#25976;&#36039;&#26009;&#24235;&#37679;&#35492;
Error saving file	&#20786;&#23384;&#27284;&#26696;&#37679;&#35492;
Error writing file to disk!	&#23531;&#20837;&#27284;&#26696;&#21040;&#30913;&#30879;&#37679;&#35492;!
Confirm	&#30906;&#35469;
Do you really want to permanently delete the file %filename%?	&#24744;&#30495;&#30340;&#24819;&#35201;&#27704;&#20037;&#21034;&#38500;&#27284;&#26696; %filename% &#21966;?
Rotate the following file lossless by 90 deg?\n%filename%	&#24744;&#24819;&#35201;&#20197;&#19979;&#27284;&#26696;&#28961;&#25613;&#26059;&#36681; 90 &#24230;&#21966;?\n%filename%
Rotate the following file lossless by 270 deg?\n%filename%	&#24744;&#24819;&#35201;&#20197;&#19979;&#27284;&#26696;&#28961;&#25613;&#26059;&#36681; 270 &#24230;&#21966;?\n%filename%
Open image...	&#38283;&#21855;&#22294;&#20687;...
Save processed image...	&#20786;&#23384;&#34389;&#29702;&#24460;&#30340;&#22294;&#20687;...
Reload image	&#37325;&#26032;&#36617;&#20837;&#22294;&#20687;
Copy to clipboard	&#35079;&#35069;&#21040;&#21098;&#36028;&#31807;
Copy original size image	&#35079;&#35069;&#21407;&#22987;&#22823;&#23567;&#22294;&#20687;
Paste from clipboard	&#24478;&#21098;&#36028;&#31807;&#36028;&#19978;
Batch rename/copy...	&#25209;&#27425;&#37325;&#26032;&#21629;&#21517;/&#35079;&#35069;...
Show picture info (EXIF)	&#39023;&#31034;&#22294;&#29255;&#35338;&#24687; (EXIF)
Show filename	&#39023;&#31034;&#27284;&#26696;&#21517;&#31281;
Navigation	&#24033;&#35261;
Loop folder	&#24490;&#29872;&#36039;&#26009;&#22846;
Loop recursively	&#36958;&#36852;&#24490;&#29872;
Loop siblings	&#21516;&#27493;&#24490;&#29872;
Display order	&#39023;&#31034;&#38918;&#24207;
Modification date	&#20462;&#25913;&#26085;&#26399;
Creation date	&#24314;&#31435;&#26085;&#26399;
Play folder as slideshow/movie	&#24187;&#29128;&#29255;/&#35222;&#35338;&#25773;&#25918;&#36039;&#26009;&#22846;
Slideshow	&#24187;&#29128;&#29255;
Movie	&#35222;&#35338;
Waiting time	&#31561;&#24453;&#26178;&#38291;
Stop slide show/movie	&#20572;&#27490;&#24187;&#29128;&#29255;/&#35222;&#35338;
Rotate +90	&#26059;&#36681; +90&#176;
Rotate -90	&#26059;&#36681; -90&#176;
Rotate 180      &#26059;&#36681; 180&#176;
Auto correction	&#33258;&#21205;&#26657;&#27491;
Local density correction	&#23616;&#37096;&#23494;&#24230;&#26657;&#27491;
Keep parameters	&#20445;&#25345;&#21443;&#25976;
Set current parameters as default values...	&#35373;&#23450;&#30446;&#21069;&#21443;&#25976;&#28858;&#38928;&#35373;&#20540;...
Save parameters to DB	&#20786;&#23384;&#21443;&#25976;&#21040;&#36039;&#26009;&#24235;
Clear parameters from DB	&#24478;&#36039;&#26009;&#24235;&#28165;&#38500;&#21443;&#25976;
Zoom	&#32302;&#25918;
Fit to screen	&#36969;&#21512;&#34722;&#24149;
Fill with crop	&#29992;&#35009;&#21098;&#20358;&#22635;&#20805;
Span all screens	&#25844;&#23637;&#21040;&#20840;&#37096;&#34722;&#24149;
Auto zoom mode	&#33258;&#21205;&#32302;&#25918;&#27169;&#24335;
Fit to screen (no zoom)	&#36969;&#21512;&#34722;&#24149; (&#28961;&#32302;&#25918;)
Fill with crop (no zoom)	&#29992;&#35009;&#21098;&#20358;&#22635;&#20805; (&#28961;&#32302;&#25918;)
Exit	&#32080;&#26463;
Cyan-Red	&#38738;&#34253;-&#32005;&#33394;
Magenta-Green	&#21697;&#32005;-&#32160;&#33394;
Yellow-Blue	&#40643;&#33394;-&#34253;&#33394;
C - R	&#38738;&#34253; - &#32005;
M - G	&#21697;&#32005; - &#32160;
Y - B	&#40643;&#33394; - &#34253;
Batch rename/copy of files	&#25209;&#27425;&#37325;&#26032;&#21629;&#21517;/&#35079;&#35069;&#27284;&#26696;
Image files in folder	&#22312;&#36039;&#26009;&#22846;&#20013;&#30340;&#22294;&#20687;&#27284;&#26696;
Placeholders:	&#26367;&#20195;&#31526;&#34399;:
Number (consecutively numbered)	&#32232;&#34399; (&#36899;&#32396;&#32232;&#34399;)
Number with N digits	&#29992; N &#20301;&#25976;&#32232;&#34399;
Extracted number from original file name	&#24478;&#20358;&#28304;&#27284;&#26696;&#21517;&#31281;&#20013;&#25552;&#21462;&#32232;&#34399;
Original file name (with extension)	&#21407;&#22987;&#27284;&#26696;&#21517;&#31281; (&#21547;&#21103;&#27284;&#21517;)
Original file name (without extension)	&#21407;&#22987;&#27284;&#26696;&#21517;&#31281; (&#19981;&#21547;&#21103;&#27284;&#21517;)
Original file extension	&#21407;&#22987;&#27284;&#26696;&#21103;&#27284;&#21517;
'My Pictures' folder	&#12300;&#25105;&#30340;&#22294;&#29255;&#12301;&#36039;&#26009;&#22846;
Day / Month / Year (as numbers)	&#26085;/&#26376;/&#24180; (&#21516;&#32232;&#34399;)
Year short form (2 digits)	&#24180;&#20221;&#30701;&#26684;&#24335; (2 &#20301;&#25976;)
Month / Short form (text)	&#26376;&#20221;/&#30701;&#26684;&#24335; (&#25991;&#23383;)
Target folders that are not yet existing are created as needed.	&#23578;&#28961;&#30446;&#27161;&#36039;&#26009;&#22846;&#23384;&#22312;&#38656;&#35201;&#24314;&#31435;&#12290;
Date placeholders use the modification date of the image.	&#26085;&#26399;&#30340;&#26367;&#20195;&#31526;&#34399;&#20351;&#29992;&#22294;&#20687;&#30340;&#20462;&#25913;&#26085;&#26399;&#12290;
Rename/copy images to:	&#37325;&#26032;&#21629;&#21517;/&#35079;&#35069;&#22294;&#20687;&#21040;:
Rename	&#37325;&#26032;&#21629;&#21517;
Preview	&#38928;&#35261;
Save as template	&#21478;&#23384;&#28858;&#31684;&#26412;
Close	&#38364;&#38281;
Old name	&#33290;&#30340;&#21517;&#31281;
Date	&#26085;&#26399;
New name (>> : file gets copied)	&#26032;&#30340;&#21517;&#31281;(>> : &#27284;&#26696;&#23559;&#34987;&#35079;&#35069;)
Select all	&#20840;&#37096;&#36984;&#25799;
Select none	&#21462;&#28040;&#36984;&#25799;
The file '%s' could not be %s.	&#27284;&#26696; '%s' &#28961;&#27861;&#26159; %s&#12290;
copied	&#24050;&#35079;&#35069;
renamed	&#24050;&#37325;&#26032;&#21629;&#21517;
Continue rename/copy?	&#26159;&#21542;&#32380;&#32396;&#37325;&#26032;&#21629;&#21517;/&#35079;&#35069;?
Error during rename/copy	&#37325;&#26032;&#21629;&#21517;/&#35079;&#35069;&#36942;&#31243;&#20013;&#30332;&#29983;&#37679;&#35492;
%d file(s) renamed, %d file(s) copied, %d folder(s) created	&#24050;&#37325;&#26032;&#21629;&#21517; %d &#20491;&#27284;&#26696;&#65292;&#24050;&#35079;&#35069; %d &#20491;&#27284;&#26696;&#65292;&#24050;&#24314;&#31435; %d &#20491;&#36039;&#26009;&#22846;
Crop Selection	&#35009;&#21098;&#36984;&#25799;&#20839;&#23481;
Copy Selection to Clipboard	&#35079;&#35069;&#36984;&#25799;&#20839;&#23481;&#21040;&#21098;&#36028;&#31807;
Zoom to Selection	&#32302;&#25918;&#21040;&#36984;&#25799;&#20839;&#23481;
Pasting image from clipboard failed!	&#24478;&#21098;&#36028;&#31807;&#36028;&#19978;&#22294;&#20687;&#22833;&#25943;!
Image width:	&#22294;&#20687;&#23532;&#24230;:
Image height:	&#22294;&#20687;&#39640;&#24230;:
Acquisition date:	&#25847;&#21462;&#26085;&#26399;:
Camera model:	&#30456;&#27231;&#22411;&#34399;:
Exposure time (s):	&#26333;&#20809;&#26178;&#38291; (&#31186;):
Exposure bias (EV):	&#26333;&#20809;&#35036;&#20767; (EV):
Flash fired:	&#38275;&#20809;&#29128;:
Focal length (mm):	&#28966;&#36317; (mm):
F-Number:	F &#20540;:
ISO Speed:	ISO &#24863;&#20809;&#24230;:
Modification date:	&#20462;&#25913;&#26085;&#26399;:
yes	&#26159;
no	&#21542;
Show navigation panel	&#39023;&#31034;&#24033;&#35261;&#38754;&#26495;
Show/hide navigation panel	&#39023;&#31034;/&#38577;&#34255;&#24033;&#35261;&#38754;&#26495;
About JPEGView...	&#38364;&#26044; JPEGView...
SIMD mode used:	SIMD &#27169;&#24335;&#19979;&#20351;&#29992;:
Number of CPU cores used:	&#25152;&#20351;&#29992;&#30340; CPU &#26680;&#24515;&#25976;&#37327;:
Licensed under the GNU general public license (GPL), see readme file for details:	&#22522;&#26044; GNU General Public License (GPL) &#25480;&#27402;&#65292;&#35531;&#21443;&#38321;&#33258;&#36848;&#27284;&#26696;&#30340;&#35443;&#32048;&#36039;&#35338;:
Project home page:	&#23560;&#26696;&#39318;&#38913;:
Show first image in folder	&#39023;&#31034;&#36039;&#26009;&#22846;&#20013;&#30340;&#31532;&#19968;&#20491;&#22294;&#20687;
Show previous image	&#39023;&#31034;&#19978;&#19968;&#20491;&#22294;&#20687;
Show next image	&#39023;&#31034;&#19979;&#19968;&#20491;&#22294;&#20687;
Show last image in folder	&#39023;&#31034;&#36039;&#26009;&#22846;&#20013;&#30340;&#26368;&#24460;&#19968;&#20491;&#22294;&#20687;
Rotate image 90 deg clockwise	&#38918;&#26178;&#37341;&#26059;&#36681; 90 &#24230;
Rotate image 90 deg counter-clockwise	&#36870;&#26178;&#37341;&#26059;&#36681; 90 &#24230;
Landscape picture enhancement mode	&#26223;&#35264;&#22294;&#20687;&#22686;&#24375;&#27169;&#24335;
Display image (EXIF) information	&#39023;&#31034;&#22294;&#20687;&#35338;&#24687; (EXIF)
Actual size of image	&#22294;&#20687;&#23526;&#38555;&#22823;&#23567;
Toggle between screens (only for multi-monitor systems)	&#34722;&#24149;&#20043;&#38291;&#20999;&#25563; (&#20677;&#36969;&#29992;&#26044;&#22810;&#39023;&#31034;&#22120;&#31995;&#32113;)
Enable/disable full screen mode	&#21855;&#29992;/&#20572;&#29992;&#20840;&#34722;&#24149;&#27169;&#24335;
Full screen mode	&#20840;&#34722;&#24149;&#27169;&#24335;
Window mode	&#35222;&#31383;&#27169;&#24335;
Save as (in screen size/resolution)	&#21478;&#23384;&#28858; (&#22312;&#34722;&#24149;&#22823;&#23567;/&#35299;&#26512;&#24230;)
Save processed image to JPEG file (screen size)	&#20786;&#23384;&#34389;&#29702;&#24460;&#30340;&#22294;&#20687;&#28858; JPEG &#27284;&#26696; (&#34722;&#24149;&#22823;&#23567;)
Settings/Admin	&#35373;&#23450;/&#31649;&#29702;
Edit global settings...	&#32232;&#36655;&#20840;&#23616;&#35373;&#23450;...
Edit user settings...	&#32232;&#36655;&#20351;&#29992;&#32773;&#35373;&#23450;...
Backup parameter DB...	&#20633;&#20221;&#21443;&#25976;&#36039;&#26009;&#24235;...
Restore parameter DB...	&#36996;&#21407;&#21443;&#25976;&#36039;&#26009;&#24235;...
No user INI file exits yet. Create user INI file from INI file template?	&#23578;&#28961;&#20351;&#29992;&#32773; INI &#27284;&#26696;&#12290;&#26159;&#21542;&#24478; INI &#27284;&#26696;&#31684;&#26412;&#20358;&#24314;&#31435;&#20351;&#29992;&#32773; INI &#27284;&#26696;?
Copying parameter DB to file '%s' failed. Reason: %s	&#35079;&#35069;&#21443;&#25976;&#36039;&#26009;&#24235;&#21040;&#27284;&#26696; '%s' &#22833;&#25943;&#12290;&#21407;&#22240;: %s
Select parameter DB to restore	&#36984;&#25799;&#35201;&#36996;&#21407;&#30340;&#21443;&#25976;&#36039;&#26009;&#24235;
Conflicting entries in Param DB	 &#21443;&#25976;&#36039;&#26009;&#24235;&#20013;&#30340;&#38917;&#30446;&#34909;&#31361;
The imported param DB contains entries already present in active param DB.	&#21295;&#20837;&#30340;&#21443;&#25976;&#36039;&#26009;&#24235;&#21253;&#21547;&#24050;&#32147;&#23384;&#22312;&#26044;&#20316;&#29992;&#20013;&#21443;&#25976;&#36039;&#26009;&#24235;&#30340;&#38917;&#30446;&#12290;
Shall existing entries be preserved (Yes) or be overriden by the imported entries (No)?	&#24744;&#24819;&#35201;&#20445;&#30041;&#29694;&#26377;&#38917;&#30446; (&#26159;) &#25110;&#26159;&#20197;&#21295;&#20837;&#30340;&#38917;&#30446;&#35206;&#23531;&#29694;&#26377;&#38917;&#30446; (&#21542;)?
Select file to display in 'File Open' dialog	&#36984;&#25799;&#35201;&#22312;&#12300;&#27284;&#26696;&#38283;&#21855;&#12301;&#23565;&#35441;&#26694;&#20013;&#39023;&#31034;&#30340;&#27284;&#26696;
Crop Mode	&#35009;&#20999;&#27169;&#24335;
Free	&#33258;&#30001;
Fixed size...	&#22266;&#23450;&#22823;&#23567;...
Set Fixed Crop Size	&#35373;&#23450;&#22266;&#23450;&#35009;&#21098;&#23610;&#23544;
Width	&#23532;&#24230;
Height	&#39640;&#24230;
Pixels	&#20687;&#32032;
Screen Pixels	&#34722;&#24149;&#20687;&#32032;
Image Pixels	&#22294;&#20687;&#20687;&#32032;
Set modification date	&#35373;&#23450;&#20462;&#25913;&#26085;&#26399;
to current date	&#28858;&#30446;&#21069;&#26085;&#26399;
to EXIF date	&#28858; EXIF &#26085;&#26399;
Mark image for toggling. Use %s to toggle between marked and current image	&#27161;&#31034;&#22294;&#20687;&#20999;&#25563;&#12290;&#20351;&#29992; %s &#20358;&#22312;&#27161;&#31034;&#22294;&#20687;&#21644;&#30446;&#21069;&#22294;&#20687;&#20043;&#38291;&#20999;&#25563;
Saturation	&#39165;&#21644;&#24230;
Unsharp mask...	USM &#37555;&#21270;
Apply Unsharp Mask	&#22871;&#29992;&#12300;USM &#37555;&#21270;&#12301;
Radius	&#21322;&#24465;
Amount	&#25976;&#37327;
Threshold	&#38334;&#20540;
Apply	&#22871;&#29992;
Cancel	&#21462;&#28040;
Keep processing parameters between images	&#20445;&#25345;&#30456;&#37168;&#30340;&#20841;&#22294;&#20687;&#38291;&#30340;&#34389;&#29702;&#21443;&#25976;
Show histogram	&#39023;&#31034;&#30452;&#26041;&#22294;
Hide histogram	&#38577;&#34255;&#30452;&#26041;&#22294;
Crop Selection Lossless...	&#28961;&#25613;&#35009;&#21098;&#36984;&#25799;&#20839;&#23481;...
Save cropped image	&#20786;&#23384;&#35009;&#21098;&#24460;&#30340;&#22294;&#20687;
Rotate image by user-defined angle	&#20197;&#20351;&#29992;&#32773;&#23450;&#32681;&#30340;&#35282;&#24230;&#26059;&#36681;&#22294;&#20687;
Rotate Image	&#26059;&#36681;&#22294;&#20687;
Show grid lines	&#39023;&#31034;&#32178;&#26684;
Auto crop rotated image (avoids black border)	&#33258;&#21205;&#35009;&#21098;&#26059;&#36681;&#24460;&#30340;&#22294;&#20687; (&#36991;&#20813;&#40657;&#37002;&#26694;)
Align image to horizontal or vertical line	&#22294;&#20687;&#27700;&#24179;&#32218;&#25110;&#22402;&#30452;&#32218;&#23565;&#40778;
Use the mouse to draw a line that shall be horizontal or vertical.	&#20351;&#29992;&#28369;&#40736;&#20358;&#30059;&#19968;&#26781;&#32218;&#65292;&#23559;&#20316;&#28858;&#27700;&#24179;&#32218;&#25110;&#22402;&#30452;&#32218;&#12290;
Rotate the image by dragging with the mouse.	&#20351;&#29992;&#28369;&#40736;&#25302;&#21205;&#20358;&#26059;&#36681;&#22294;&#20687;&#12290;
The operation failed because not enough memory is available!	&#25805;&#20316;&#22833;&#25943;&#65292;&#22240;&#28858;&#27794;&#26377;&#36275;&#22816;&#30340;&#21487;&#29992;&#35352;&#25014;&#39636;!
to EXIF date (all files in folder)	&#28858; EXIF &#26085;&#26399; (&#35442;&#36039;&#26009;&#22846;&#20013;&#30340;&#25152;&#26377;&#27284;&#26696;)
Number of JPEG files in folder: %d	&#35442;&#36039;&#26009;&#22846;&#20013;&#30340; JPEG &#27284;&#26696;&#25976;&#37327;: %d
EXIF date successfully set on %d images, failed on %d images	%d &#20491;&#22294;&#20687;&#30340; EXIF &#26085;&#26399;&#35373;&#23450;&#25104;&#21151;&#65292;%d &#20491;&#22294;&#20687;&#22833;&#25943;
Reason: Not enough memory available	&#21407;&#22240;: &#27794;&#26377;&#36275;&#22816;&#30340;&#21487;&#29992;&#35352;&#25014;&#39636;
Transform image	&#36681;&#25563;&#22294;&#20687;
Rotate...	&#26059;&#36681;... 
Mirror horizontally	&#27700;&#24179;&#32763;&#36681;
Mirror vertically	&#22402;&#30452;&#32763;&#36681;
Random	&#38568;&#27231;
Zoom mode (drag mouse to zoom)	&#32302;&#25918;&#27169;&#24335; (&#25302;&#21205;&#28369;&#40736;&#20358;&#32302;&#25918;)
Correct converging lines (perspective correction)	&#27491;&#30906;&#30340;&#21295;&#21512;&#32218; (&#36879;&#35222;&#26657;&#27491;)
Perspective Correction	&#36879;&#35222;&#26657;&#27491;
Perspective correction...	&#36879;&#35222;&#26657;&#27491;...
Auto crop corrected image (avoids black border)	&#33258;&#21205;&#35009;&#21098;&#26657;&#27491;&#24460;&#30340;&#22294;&#20687; (&#36991;&#20813;&#40657;&#37002;&#26694;)
Click and drag the mouse vertically to correct image tilt.	&#40670;&#36984;&#20006;&#22402;&#30452;&#25302;&#21205;&#28369;&#40736;&#20358;&#26657;&#27491;&#22294;&#20687;&#20670;&#26012;&#12290;
Drag at the left or right border for asymmetric correction.	&#22914;&#35201;&#38750;&#23565;&#31281;&#26657;&#27491;&#35531;&#25302;&#21205;&#24038;&#37002;&#25110;&#21491;&#37002;&#30340;&#37002;&#26694;&#12290;
Fit window to image	&#35222;&#31383;&#36969;&#21512;&#22294;&#20687;
Keep aspect ratio on crop	&#20445;&#25345;&#30059;&#38754;&#27604;&#20363;&#35009;&#21098;
Lossless JPEG transformations	&#28961;&#25613; JPEG &#36681;&#25563;
Performing the lossless transformation failed!	&#22519;&#34892;&#28961;&#25613;&#36681;&#25563;&#22833;&#25943;!
Image width and height must be dividable by the JPEG block size (8 or 16) for lossless transformations!	&#28961;&#25613;&#36681;&#25563;&#30340;&#22294;&#29255;&#30340;&#23532;&#24230;&#21644;&#39640;&#24230;&#24517;&#38920;&#21487;&#34987; JPEG &#21312;&#22602;&#22823;&#23567; (8 &#25110; 16) &#25972;&#38500;!
Reading the JPEG file from disk failed	&#24478;&#30913;&#30879;&#35712;&#21462; JPEG &#27284;&#26696;&#22833;&#25943;
Writing the resulting JPEG file to disk failed	&#24314;&#31435;&#30340; JPEG &#27284;&#26696;&#23531;&#20837;&#21040;&#30913;&#30879;&#26178;&#22833;&#25943;
Performing the transformation failed	&#22519;&#34892;&#36681;&#25563;&#22833;&#25943;
The transformation can be applied if the image is trimmed to the next matching size but this will remove some border pixels.	&#20551;&#22914;&#22294;&#20687;&#34987;&#35009;&#21098;&#65292;&#21487;&#20197;&#22871;&#29992;&#21040;&#19979;&#19968;&#20491;&#31526;&#21512;&#30340;&#22823;&#23567;&#65292;&#20294;&#26159;&#36889;&#23559;&#28040;&#38500;&#19968;&#20123;&#37002;&#26694;&#20687;&#32032;&#30340;&#36681;&#25563;&#12290;
Trim the image and apply transformation? Trimming cannot be undone!	&#26159;&#21542;&#35009;&#20999;&#22294;&#20687;&#20006;&#22871;&#29992;&#36681;&#25563;? &#35009;&#21098;&#28961;&#27861;&#34987;&#24489;&#21407;!
Note: Set the key 'TrimWithoutPromptLosslessJPEG=true' in the INI file to always trim without showing this message.	&#27880;&#24847;: &#22312; INI &#27284;&#26696;&#20013;&#35373;&#23450;&#12300;TrimWithoutPromptLosslessJPEG=true&#12301;&#20197;&#20415;&#32317;&#26159;&#20462;&#21098;&#32780;&#19981;&#39023;&#31034;&#27492;&#28040;&#24687;&#12290;
Transition Effect	&#36681;&#22580;&#25928;&#26524;
None	&#28961;
Blend	&#28151;&#21512;
Slide from right	&#24478;&#21491;&#28369;&#21205;
Slide from left	&#24478;&#24038;&#28369;&#21205;
Slide from top	&#24478;&#19978;&#28369;&#21205;
Slide from bottom	&#24478;&#19979;&#28369;&#21205;
Roll from right	&#24478;&#21491;&#25458;&#21205;
Roll from left	&#24478;&#24038;&#25458;&#21205;
Roll from top	&#24478;&#19978;&#25458;&#21205;
Roll from bottom	&#24478;&#19979;&#25458;&#21205;
Scroll from right	&#24478;&#21491;&#28414;&#21205;
Scroll from left	&#24478;&#24038;&#28414;&#21205;
Scroll from top	&#24478;&#19978;&#28414;&#21205;
Scroll from bottom	&#24478;&#19979;&#28414;&#21205;
Transition Speed	&#36681;&#22580;&#36895;&#24230;
Very fast	&#38750;&#24120;&#24555;
Fast	&#24555;
Normal	&#19968;&#33324;
Slow	&#24930;
Very slow	&#38750;&#24120;&#24930;
Error	&#37679;&#35492;
Warning	&#35686;&#21578;
Error while writing the following registry key:	&#23531;&#20837;&#20197;&#19979;&#35387;&#20874;&#34920;&#27231;&#30908;&#26178;&#30332;&#29983;&#37679;&#35492;:
Set as default viewer...	&#35373;&#28858;&#38928;&#35373;&#27298;&#35222;&#24037;&#20855;...
Set JPEGView as default image viewer	&#23559; JPEGView &#35373;&#28858;&#38928;&#35373;&#22294;&#20687;&#27298;&#35222;&#24037;&#20855;
JPEGView is registered as default viewer for the selected file formats.	&#35387;&#20874; JPEGView &#28858;&#36984;&#25799;&#30340;&#27284;&#26696;&#26684;&#24335;&#30340;&#38928;&#35373;&#27298;&#35222;&#24037;&#20855;&#12290;
Registration applies to the current user only.	&#35387;&#20874;&#20677;&#22871;&#29992;&#21040;&#30446;&#21069;&#20351;&#29992;&#32773;&#12290;
Extension	&#21103;&#27284;&#21517;
File type	&#27284;&#26696;&#39006;&#22411;
The following file extensions cannot be unregistered because they have been registered in the 'local machine' registry area.	&#28961;&#27861;&#35387;&#20874;&#20197;&#19979;&#27284;&#26696;&#21103;&#27284;&#21517;&#65292;&#22240;&#28858;&#22312;&#12300;&#26412;&#27231;&#12301;&#35387;&#20874;&#34920;&#21312;&#22495;&#20013;&#24050;&#35387;&#20874;&#23427;&#20497;&#12290;
Registering or unregistering file extensions in this registry area requires administration privileges and cannot be done in JPEGView.	&#22312;&#35387;&#20874;&#34920;&#21312;&#22495;&#35387;&#20874;&#25110;&#21462;&#28040;&#35387;&#20874;&#27284;&#26696;&#21103;&#27284;&#21517;&#38656;&#35201;&#31649;&#29702;&#27402;&#38480;&#65292;&#28961;&#27861;&#22312; JPEGView &#20013;&#23436;&#25104;&#12290;
Press 'OK' to continue with registration or 'Cancel' to not modify any registrations.	&#25353;&#19979;&#12300;&#30906;&#23450;&#12301;&#32380;&#32396;&#35387;&#20874;&#25110;&#25353;&#19979;&#12300;&#21462;&#28040;&#12301;&#19981;&#20462;&#25913;&#20219;&#20309;&#35387;&#20874;&#34920;&#20839;&#23481;&#12290;
Unregistering not possible	&#28961;&#27861;&#21462;&#28040;&#35387;&#20874;
%s images	%s &#22294;&#20687;
%s images (processed by Window Imaging Component - WIC)	%s &#22294;&#20687; (&#30001; Window &#22294;&#20687;&#32068;&#20214; - WIC &#34389;&#29702;)
%s camera raw images (embedded JPEGs only)	%s &#30456;&#27231;&#21407;&#22987;&#22294;&#20687; (&#20677;&#23884;&#20837;&#24335; JPEG)
The following image extensions are protected by the operating system.	&#20197;&#19979;&#22294;&#20687;&#21103;&#27284;&#21517;&#34987;&#20316;&#26989;&#31995;&#32113;&#20445;&#35703;&#12290;
JPEGView can try to remove the restrictions automatically.	JPEGView &#21487;&#20197;&#33258;&#21205;&#22320;&#22039;&#35430;&#31227;&#38500;&#38480;&#21046;&#12290;
However this will fail if the current user has no administration privileges.	&#20294;&#26159;&#65292;&#22914;&#26524;&#30446;&#21069;&#20351;&#29992;&#32773;&#27794;&#26377;&#31649;&#29702;&#21729;&#27402;&#38480;&#65292;&#26412;&#25805;&#20316;&#23559;&#22833;&#25943;&#12290;
Insufficient rights to remove the restrictions. Continue?	&#27402;&#38480;&#19981;&#36275;&#20197;&#31227;&#38500;&#38480;&#21046;&#12290;&#26159;&#21542;&#32380;&#32396;?
No image loaded!	&#26410;&#36617;&#20837;&#22294;&#20687;!
Right mouse button: Context menu	&#28369;&#40736;&#21491;&#37749;: &#19978;&#19979;&#25991;&#36984;&#21934;
Windows 8 blocks JPEGView from changing the default program for these file endings.	Windows 8 &#23553;&#37782; JPEGView &#23565;&#36889;&#20123;&#27284;&#26696;&#21103;&#27284;&#21517;&#35722;&#26356;&#28858;&#38928;&#35373;&#31243;&#24335;&#12290;
Use the 'Default Programs' configuration dialog from the operating system instead.	&#20351;&#29992;&#20316;&#26989;&#31995;&#32113;&#30340;&#12300;&#38928;&#35373;&#31243;&#24335;&#12301;&#32068;&#24907;&#23565;&#35441;&#26694;&#26367;&#20195;&#12290;
Alternatively, right click an image file of the given type in Windows Explorer and select 'Open with... > Choose default program'	&#25110;&#32773;&#65292;&#22312; Windows &#27284;&#26696;&#32317;&#31649;&#20013;&#25351;&#23450;&#39006;&#22411;&#30340;&#22294;&#20687;&#27284;&#26696;&#19978;&#40670;&#36984;&#28369;&#40736;&#21491;&#37749;&#20006;&#36984;&#25799;&#12300;&#38283;&#21855;&#26041;&#24335;... > &#36984;&#25799;&#38928;&#35373;&#31243;&#24335;&#12301;&#12290;
User commands	&#20351;&#29992;&#32773;&#25351;&#20196;
Open image with	&#38283;&#21855;&#22294;&#20687;&#26041;&#24335;
Manage 'Open image with' menu...	&#31649;&#29702;&#12300;&#38283;&#21855;&#22294;&#20687;&#26041;&#24335;&#12301;&#36984;&#21934;...
Menu entries:	&#36984;&#21934;&#38917;&#30446;:
Title:	&#27161;&#38988;:
Application:	&#25033;&#29992;&#31243;&#24335;:
Shortcut key:	&#25463;&#24465;&#25353;&#37749;:
Browse...	&#28687;&#35261;...
New	&#26032;&#22686;
Delete	&#21034;&#38500;
Modifier keys:	&#35079;&#21512;&#25353;&#37749;:
Known keys:	&#24050;&#30693;&#25353;&#37749;:
Combine keys with '+'	&#33287; '+' &#32068;&#21512;&#25353;&#37749;
Example:	&#31684;&#20363;:
Shortcut Help	&#25463;&#24465;&#35498;&#26126;
[new entry]	[&#26032;&#22686;&#38917;&#30446;]
Applications	&#25033;&#29992;&#31243;&#24335;
Select application	&#36984;&#25799;&#25033;&#29992;&#31243;&#24335;
Save	&#20786;&#23384;
Edit	&#32232;&#36655;
Upcounting	&#21152;&#35336;&#25976;
Downcounting	&#28187;&#35336;&#25976;
File size	&#27284;&#26696;&#22823;&#23567;
Do you really want to delete the current image file on disk?	&#24744;&#30495;&#30340;&#24819;&#35201;&#21034;&#38500;&#30913;&#30879;&#19978;&#30340;&#30446;&#21069;&#22294;&#20687;&#27284;&#26696;&#21966;?
Delete image file	&#21034;&#38500;&#22294;&#20687;&#27284;&#26696;
Change size...	&#35722;&#26356;&#22823;&#23567;...
Resize Image	&#37325;&#26032;&#35519;&#25972;&#22294;&#20687;&#22823;&#23567;
OK	&#30906;&#23450;
New size:	&#26032;&#30340;&#22823;&#23567;:
New width:	&#26032;&#30340;&#23532;&#24230;:
New height:	&#26032;&#30340;&#39640;&#24230;:
Filter:	&#36942;&#28670;&#22120;:
Box	&#26041;&#26694;
Lanczos/Bicubic	Lanczos/Bicubic
Sharpen low	&#20302;&#24230;&#37555;&#21270;
Sharpen medium	&#20013;&#24230;&#37555;&#21270;
The new size is too large - width or height is larger than 65535 or total number of pixels is too large!	&#26032;&#30340;&#22294;&#20687;&#22823;&#23567;&#22826;&#22823; - &#23532;&#24230;&#25110;&#39640;&#24230;&#22823;&#26044; 65536 &#25110;&#26159;&#32317;&#20687;&#32032;&#25976;&#22826;&#22823;!
JPEGView is a lean, fast and highly configurable viewer/editor for JPEG, BMP, PNG, WEBP, TGA, GIF and TIFF images with a minimal GUI.	JPEGView &#26159;&#19968;&#27454;&#23526;&#29992;&#12289;&#24555;&#36895;&#21450;&#20855;&#26377;&#39640;&#24230;&#32068;&#24907;&#24615;&#30340;&#27298;&#35222;&#22120;/&#32232;&#36655;&#22120;&#65292;&#20351;&#29992;&#26368;&#23567;&#30340;&#22294;&#24418;&#20351;&#29992;&#32773;&#30028;&#38754;&#65292;&#36969;&#29992;&#26044; JPEG&#12289;BMP&#12289;PNG&#12289;WEBP&#12289;TGA&#12289;GIF &#21644; TIFF &#22294;&#20687;&#12290;

</file>

<file path=JPEGViewPortable/App/JPEGView/strings_zh.txt>&#65279;// This file must be encoded with UTF-8 (e.g. with Windows Notepad)
// Filename is 'strings_%languagecode%.txt' where %languagecode% is the ISO 639 language code e.g. 'zh' for Chinese
// Format is: English string<tab>Translated string<newline>
//Translation Info
//Translator:&#39118;&#36920;&#20848;

Contrast	&#23545;&#27604;&#24230;
Brightness	&#20142;&#24230;
Sharpen	&#38160;&#21270;
Lighten Shadows	&#27973;&#38452;&#24433;
Darken Highlights	&#21152;&#28145;&#20142;&#24230;
Deep Shadows	&#28145;&#38452;&#24433;
Color Correction	&#33394;&#24425;&#26657;&#27491;
Contrast Correction	&#23545;&#27604;&#24230;&#26657;&#27491;
Parameter DB:	&#21442;&#25968;&#36164;&#26009;&#24211;:
Save to	&#20648;&#23384;&#20026;
Remove from	&#31227;&#38500;
Rename:	&#37325;&#26032;&#21629;&#21517;:
No file or folder name was provided as command line parameter!	&#27809;&#26377;&#26723;&#26696;&#25110;&#36164;&#26009;&#22841;&#21517;&#31216;&#34987;&#25552;&#20379;&#20026;&#25351;&#20196;&#34892;&#21442;&#25968;!
To use JPEGView, associate JPG, JPEG and BMP files with JPEGView.	&#35201;&#20351;&#29992; JPEGView &#35831;&#23558; JPG, JPEG, BMP &#26723;&#26696;&#19982; JPEGView &#20851;&#32852;&#12290;
Press ESC to exit...	&#25353;&#19979; ESC &#32467;&#26463;...
The file '%s' could not be read!	&#26723;&#26696; '%s' &#26080;&#27861;&#34987;&#35835;&#21462;!
The file '%s' does not contain a list of file names!	&#26723;&#26696; '%s' &#19981;&#21253;&#21547;&#26723;&#26696;&#21517;&#31216;&#28165;&#21333;!
The directory '%s' does not contain any image files!	&#30446;&#24405; '%s' &#19981;&#21253;&#21547;&#22270;&#20687;&#26723;&#26696;!
Press any key to search the subdirectories for image files.	&#25353;&#19979;&#20219;&#24847;&#25353;&#38190;&#26469;&#25628;&#23547;&#23376;&#36164;&#26009;&#22841;&#20013;&#30340;&#22270;&#20687;&#26723;&#26696;&#12290;
JPEGView Help	JPEGView &#35828;&#26126;
Current image	&#30446;&#21069;&#22270;&#20687;
Close help text display / Close JPEGView	&#20851;&#38381;&#35828;&#26126;&#25991;&#23383;&#26174;&#31034; / &#20851;&#38381; JPEGView
Show/hide this help text	&#26174;&#31034;/&#38544;&#34255;&#35828;&#26126;&#25991;&#23383;
Show/hide picture information (EXIF data)	&#26174;&#31034;/&#38544;&#34255;&#22270;&#29255;&#35759;&#24687; (EXIF &#36164;&#26009;)
Show/hide file name	&#26174;&#31034;/&#38544;&#34255;&#26723;&#26696;&#21517;&#31216;
Enable/disable high quality resampling	&#21551;&#29992;/&#20572;&#29992;&#39640;&#21697;&#36136;&#30340;&#37325;&#26032;&#21462;&#26679;
Enable/disable keeping of geometry related (zoom/pan/rotation)	&#21551;&#29992;/&#20572;&#29992;&#20445;&#25345;&#20960;&#20309;&#30456;&#20851; (&#32553;&#25918;/&#24179;&#31227;/&#26059;&#36716;)
and image processing (brightness/contrast/sharpen) parameters between images	&#21644;&#22270;&#20687;&#20043;&#38388;&#30340;&#22270;&#20687;&#22788;&#29702;&#21442;&#25968; (&#20142;&#24230;/&#23545;&#27604;&#24230;/&#38160;&#21270;)
Enable/disable automatic contrast correction (histogram equalization)	&#21551;&#29992;/&#20572;&#29992;&#33258;&#21160;&#23545;&#27604;&#24230;&#26657;&#27491; (&#30452;&#26041;&#22270;&#22343;&#34913;&#21270;)
Apply auto contrast correction using only visible section of image	&#20165;&#21487;&#35265;&#37096;&#20221;&#22270;&#20687;&#22871;&#29992;&#33258;&#21160;&#23545;&#27604;&#24230;&#26657;&#27491;
Enable/disable automatic density correction (local brightness correction)	&#21551;&#29992;/&#20572;&#29992;&#33258;&#21160;&#30340;&#23494;&#24230;&#26657;&#27491; (&#23616;&#37096;&#20142;&#24230;&#26657;&#27491;)
Increase/decrease lightening of shadows (LDC must be on)	&#22686;&#21152;/&#20943;&#23569;&#38452;&#24433;&#30340;&#20142;&#24230; (&#23616;&#37096;&#23494;&#24230;&#34917;&#20607;&#24517;&#39035;&#24320;&#21551;)
Increase/decrease darkening of highlights (LDC must be on)	&#22686;&#21152;/&#20943;&#23569;&#20142;&#28857;&#30340;&#26263;&#24230; (&#23616;&#37096;&#23494;&#24230;&#34917;&#20607;&#24517;&#39035;&#24320;&#21551;)
Loop through files in current folder	&#36941;&#21382;&#30446;&#21069;&#36164;&#26009;&#22841;&#20013;&#30340;&#26723;&#26696;
Loop through files in current directory and all subfolders	&#36941;&#21382;&#30446;&#21069;&#30446;&#24405;&#21644;&#25152;&#26377;&#23376;&#36164;&#26009;&#22841;&#20013;&#30340;&#26723;&#26696;
Loop through files in current directory and all sibling folders (folders on same level)	&#36941;&#21382;&#30446;&#21069;&#30446;&#24405;&#21644;&#25152;&#26377;&#21516;&#32423;&#36164;&#26009;&#22841;&#20013;&#30340;&#26723;&#26696; (&#22312;&#21516;&#19968;&#23618;&#32423;&#19978;&#30340;&#36164;&#26009;&#22841;)
Maximize/restore to/from virtual desktop (only for multi-monitor systems)	&#26368;&#22823;&#21270;/&#36824;&#21407;&#21040;/&#20174;&#34394;&#25311;&#26700;&#38754; (&#20165;&#36866;&#29992;&#20110;&#22810;&#26174;&#31034;&#22120;&#31995;&#32479;)
Copy screen to clipboard/ Copy processed full size image to clipboard	&#22797;&#21046;&#33639;&#24149;&#21040;&#21098;&#36148;&#31807;/&#22797;&#21046;&#22788;&#29702;&#30340;&#21407;&#22270;&#21040;&#21098;&#36148;&#31807;
Open new image or slideshow file	&#24320;&#21551;&#26032;&#30340;&#22270;&#20687;&#25110;&#24187;&#28783;&#29255;&#26723;&#26696;
Save processed image to JPEG file (original size)	&#20648;&#23384;&#22788;&#29702;&#21518;&#30340;&#22270;&#20687;&#20026; JPEG &#26723;&#26696; (&#21407;&#22987;&#22823;&#23567;)
Save (%s)/ delete (%s) image processing parameters in/from parameter DB	&#20648;&#23384; (%s)/ &#21024;&#38500; (%s) &#22270;&#20687;&#22788;&#29702;&#21442;&#25968;&#22312;/&#20174;&#21442;&#25968;&#36164;&#26009;&#24211;
Sort images by creation date, resp. modification date, resp. file name	&#20381;&#25454;&#24314;&#31435;&#26085;&#26399;&#12289;&#20462;&#25913;&#26085;&#26399;&#12289;&#26723;&#26696;&#21517;&#31216;&#25490;&#24207;
Goto previous image	&#31227;&#33267;&#19978;&#19968;&#20010;&#22270;&#20687;
Goto next image	 &#31227;&#33267;&#19979;&#19968;&#20010;&#22270;&#20687;
PgUp or Left	PgUp &#25110; Left
PgDn or Right	PgDn &#25110; Right
Goto first/last image of current folder (using sort order as defined)	&#31227;&#33267;&#30446;&#21069;&#36164;&#26009;&#22841;&#30340;&#31532;&#19968;&#20010;/&#26368;&#21518;&#19968;&#20010;&#22270;&#20687; (&#20351;&#29992;&#25152;&#23450;&#20041;&#30340;&#25490;&#24207;&#39034;&#24207;)
Increase/decrease brightness	&#22686;&#21152;/&#20943;&#23569;&#20142;&#24230;
Increase/decrease contrast	&#22686;&#21152;/&#20943;&#23569;&#23545;&#27604;&#24230;
Increase/decrease sharpness	&#22686;&#21152;/&#20943;&#23567;&#38160;&#24230;
Increase/decrease auto color cast correction amount	&#22686;&#21152;/&#20943;&#23569;&#33258;&#21160;&#32932;&#33394;&#30340;&#26657;&#27491;&#37327;
Increase/decrease auto contrast correction amount	&#22686;&#21152;/&#20943;&#23569;&#33258;&#21160;&#23545;&#27604;&#24230;&#30340;&#26657;&#27491;&#37327;
Enable/disable landscape picture enhancement mode	&#21551;&#29992;/&#20572;&#29992;&#26223;&#35266;&#22270;&#20687;&#22686;&#24378;&#27169;&#24335;
Slide show with timeout of n seconds (ESC to stop)	n &#31186;&#36926;&#26102;&#24187;&#28783;&#29255;&#25918;&#26144; (ESC &#20572;&#27490;)
Set timeout to n/10 sec, respectively n/100 sec (Ctrl+Shift)	&#35774;&#23450;&#36926;&#26102;&#20026; n/10 &#31186;&#65292;&#20998;&#21035;&#20026; n/100 &#31186; (Ctrl + Shift)
Rotate image and fit to screen	&#26059;&#36716;&#22270;&#20687;&#19988;&#36866;&#21512;&#33639;&#24149;
Fit image to screen	&#22270;&#20687;&#36866;&#21512;&#33639;&#24149;
Zoom 1:1 (100 %)	1:1 &#32553;&#25918; (100%)
Zoom in (%s)/Zoom out (%s)	&#25918;&#22823; (%s)/&#32553;&#23567; (%s)
Zoom in/out image	&#25918;&#22823;/&#32553;&#23567;&#22270;&#20687;
Pan image	&#31227;&#21160;&#22270;&#20687;
Crop image	&#35009;&#21098;&#22270;&#20687;
Next image	&#19979;&#19968;&#20010;&#22270;&#20687;
Previous image	&#19978;&#19968;&#20010;&#22270;&#20687;
up/down	&#21521;&#19978;/&#21521;&#19979;
Mouse wheel	&#28369;&#40736;&#28378;&#36718;
Left mouse & drag	&#28369;&#40736;&#24038;&#38190;&#24182;&#25302;&#21160;
Ctrl + Left mouse	&#25353;&#20303; Ctrl + &#28369;&#40736;&#24038;&#38190;
Forward mouse button	&#21069;&#21521;&#28369;&#40736;&#25353;&#38062;
Back mouse button	&#21518;&#36864;&#28369;&#40736;&#25353;&#38062;
Delete current file on disk permanently	&#20174;&#30913;&#30879;&#27704;&#20037;&#21024;&#38500;&#30446;&#21069;&#26723;&#26696;
Rotate current file on disk lossless by 90 deg (W/H must be multiple of 16)	&#22312;&#30913;&#30879;&#19978;&#26080;&#25439;&#26059;&#36716;&#30446;&#21069;&#26723;&#26696; 90 &#24230; (&#23485;&#24230;/&#39640;&#24230;&#24517;&#39035;&#26159; 16 &#30340;&#20493;&#25968;)
Rotate current file on disk lossless by 270 deg (W/H must be multiple of 16)	&#22312;&#30913;&#30879;&#19978;&#26080;&#25439;&#26059;&#36716;&#30446;&#21069;&#26723;&#26696; 270 &#24230; (&#23485;&#24230;/&#39640;&#24230;&#24517;&#39035;&#26159; 16 &#30340;&#20493;&#25968;)
The file is read-only!	&#21807;&#35835;&#26723;&#26696;!
Can't rename file	&#26080;&#27861;&#37325;&#26032;&#21629;&#21517;&#26723;&#26696;
New name contains backslash character!	&#26032;&#21517;&#31216;&#20013;&#21253;&#21547;&#21453;&#26012;&#32447;&#23383;&#20803;!
Renaming file failed!	&#37325;&#26032;&#21629;&#21517;&#22833;&#36133;!
Reason: 	&#21407;&#22240;: 
on	&#24320;&#21551;
off	&#20851;&#38381;
Do you really want to save the following parameters as default to the INI file	&#24744;&#30495;&#30340;&#24819;&#35201;&#20648;&#23384;&#20197;&#19979;&#21442;&#25968;&#20316;&#20026;&#39044;&#35774;&#30340; INI &#26723;&#26696;?
Auto contrast and color correction: 	&#33258;&#21160;&#23545;&#27604;&#24230;&#21644;&#33394;&#24425;&#26657;&#27491;:
Local density correction: 	&#23616;&#37096;&#23494;&#24230;&#26657;&#27491;: 
Order files by: 	&#26723;&#26696;&#25490;&#24207;&#20381;&#25454;: 
Creation date/time	&#24314;&#31435;&#26085;&#26399;/&#26102;&#38388;
Last modification date/time	&#26368;&#21518;&#20462;&#25913;&#26085;&#26399;/&#26102;&#38388;
File name	&#26723;&#26696;&#21517;&#31216;
These values will override the values from the INI file located in the program folder of JPEGView!	&#36825;&#20123;&#20540;&#23558;&#35206;&#20889; JPEGView &#31243;&#24335;&#36164;&#26009;&#22841;&#20013; INI &#26723;&#26696;&#30340;&#20540;!
Confirm save default parameters	&#30830;&#35748;&#20648;&#23384;&#39044;&#35774;&#21442;&#25968;
Images	&#22270;&#20687;
All Files	&#25152;&#26377;&#26723;&#26696;
Parameter DB file '%s' could not be opened!	&#26080;&#27861;&#24320;&#21551;&#21442;&#25968;&#36164;&#26009;&#24211;&#26723;&#26696; '%s'!
Parameter DB file '%s' is not valid (invalid header)!	&#21442;&#25968;&#36164;&#26009;&#24211;&#26723; &#26696;'%s' &#26080;&#25928; (&#26080;&#25928;&#30340;&#22836;&#37096;)!
Cannot write to parameter DB file '%s'!	&#26080;&#27861;&#20889;&#20837;&#21040;&#21442;&#25968;&#36164;&#26009;&#24211;&#26723;&#26696; '%s'!
Cannot read from parameter DB file '%s'!	&#26080;&#27861;&#35835;&#21462;&#21442;&#25968;&#36164;&#26009;&#24211;&#26723;&#26696; '%s'!
Cannot read parameter DB file '%s' because it is too large!	&#21442;&#25968;&#36164;&#26009;&#24211;&#26723;&#26696; '%s' &#36807;&#22823;&#65292;&#26080;&#27861;&#35835;&#21462;!
The parameter DB file '%s' has been created by a newer version of JPEGView!	&#36739;&#26032;&#29256;&#26412;&#30340; JPEGView &#24050;&#24314;&#31435;&#21442;&#25968;&#36164;&#26009;&#24211;&#26723;&#26696; '%s'!
The old parameter DB file '%s' could not be renamed during conversion to new format!	&#22312;&#36716;&#25442;&#20026;&#26032;&#30340;&#26684;&#24335;&#30340;&#36807;&#31243;&#20013;&#26080;&#27861;&#37325;&#26032;&#21629;&#21517;&#26087;&#30340;&#21442;&#25968;&#36164;&#26009;&#24211;&#26723;&#26696; '%s'!
Parameter DB error	&#21442;&#25968;&#36164;&#26009;&#24211;&#38169;&#35823;
Error saving file	&#20648;&#23384;&#26723;&#26696;&#38169;&#35823;
Error writing file to disk!	&#20889;&#20837;&#26723;&#26696;&#21040;&#30913;&#30879;&#38169;&#35823;!
Confirm	&#30830;&#35748;
Do you really want to permanently delete the file %filename%?	&#24744;&#30495;&#30340;&#24819;&#35201;&#27704;&#20037;&#21024;&#38500;&#26723;&#26696; %filename% &#21527;?
Rotate the following file lossless by 90 deg?\n%filename%	&#24744;&#24819;&#35201;&#20197;&#19979;&#26723;&#26696;&#26080;&#25439;&#26059;&#36716; 90 &#24230;&#21527;?\n%filename%
Rotate the following file lossless by 270 deg?\n%filename%	&#24744;&#24819;&#35201;&#20197;&#19979;&#26723;&#26696;&#26080;&#25439;&#26059;&#36716; 270 &#24230;&#21527;?\n%filename%
Open image...	&#24320;&#21551;&#22270;&#20687;...
Save processed image...	&#20648;&#23384;&#22788;&#29702;&#21518;&#30340;&#22270;&#20687;...
Reload image	&#37325;&#26032;&#36733;&#20837;&#22270;&#20687;
Copy to clipboard	&#22797;&#21046;&#21040;&#21098;&#36148;&#31807;
Copy original size image	&#22797;&#21046;&#21407;&#22987;&#22823;&#23567;&#22270;&#20687;
Paste from clipboard	&#20174;&#21098;&#36148;&#31807;&#36148;&#19978;
Batch rename/copy...	&#25209;&#27425;&#37325;&#26032;&#21629;&#21517;/&#22797;&#21046;...
Show picture info (EXIF)	&#26174;&#31034;&#22270;&#29255;&#35759;&#24687; (EXIF)
Show filename	&#26174;&#31034;&#26723;&#26696;&#21517;&#31216;
Navigation	&#24033;&#35272;
Loop folder	&#24490;&#29615;&#36164;&#26009;&#22841;
Loop recursively	&#36882;&#22238;&#24490;&#29615;
Loop siblings	&#21516;&#27493;&#24490;&#29615;
Display order	&#26174;&#31034;&#39034;&#24207;
Modification date	&#20462;&#25913;&#26085;&#26399;
Creation date	&#24314;&#31435;&#26085;&#26399;
Play folder as slideshow/movie	&#24187;&#28783;&#29255;/&#35270;&#35759;&#25773;&#25918;&#36164;&#26009;&#22841;
Slideshow	&#24187;&#28783;&#29255;
Movie	&#35270;&#35759;
Waiting time	&#31561;&#24453;&#26102;&#38388;
Stop slide show/movie	&#20572;&#27490;&#24187;&#28783;&#29255;/&#35270;&#35759;
Rotate +90	&#26059;&#36716; +90&#176;
Rotate -90	&#26059;&#36716; -90&#176;
Rotate 180      &#26059;&#36716; 180&#176;
Auto correction	&#33258;&#21160;&#26657;&#27491;
Local density correction	&#23616;&#37096;&#23494;&#24230;&#26657;&#27491;
Keep parameters	&#20445;&#25345;&#21442;&#25968;
Set current parameters as default values...	&#35774;&#23450;&#30446;&#21069;&#21442;&#25968;&#20026;&#39044;&#35774;&#20540;...
Save parameters to DB	&#20648;&#23384;&#21442;&#25968;&#21040;&#36164;&#26009;&#24211;
Clear parameters from DB	&#20174;&#36164;&#26009;&#24211;&#28165;&#38500;&#21442;&#25968;
Zoom	&#32553;&#25918;
Fit to screen	&#36866;&#21512;&#33639;&#24149;
Fill with crop	&#29992;&#35009;&#21098;&#26469;&#22635;&#20805;
Span all screens	&#25193;&#23637;&#21040;&#20840;&#37096;&#33639;&#24149;
Auto zoom mode	&#33258;&#21160;&#32553;&#25918;&#27169;&#24335;
Fit to screen (no zoom)	&#36866;&#21512;&#33639;&#24149; (&#26080;&#32553;&#25918;)
Fill with crop (no zoom)	&#29992;&#35009;&#21098;&#26469;&#22635;&#20805; (&#26080;&#32553;&#25918;)
Exit	&#32467;&#26463;
Cyan-Red	&#38738;&#34013;-&#32418;&#33394;
Magenta-Green	&#21697;&#32418;-&#32511;&#33394;
Yellow-Blue	&#40644;&#33394;-&#34013;&#33394;
C - R	&#38738;&#34013; - &#32418;
M - G	&#21697;&#32418; - &#32511;
Y - B	&#40644;&#33394; - &#34013;
Batch rename/copy of files	&#25209;&#27425;&#37325;&#26032;&#21629;&#21517;/&#22797;&#21046;&#26723;&#26696;
Image files in folder	&#22312;&#36164;&#26009;&#22841;&#20013;&#30340;&#22270;&#20687;&#26723;&#26696;
Placeholders:	&#26367;&#20195;&#31526;&#21495;:
Number (consecutively numbered)	&#32534;&#21495; (&#36830;&#32493;&#32534;&#21495;)
Number with N digits	&#29992; N &#20301;&#25968;&#32534;&#21495;
Extracted number from original file name	&#20174;&#26469;&#28304;&#26723;&#26696;&#21517;&#31216;&#20013;&#25552;&#21462;&#32534;&#21495;
Original file name (with extension)	&#21407;&#22987;&#26723;&#26696;&#21517;&#31216; (&#21547;&#21103;&#26723;&#21517;)
Original file name (without extension)	&#21407;&#22987;&#26723;&#26696;&#21517;&#31216; (&#19981;&#21547;&#21103;&#26723;&#21517;)
Original file extension	&#21407;&#22987;&#26723;&#26696;&#21103;&#26723;&#21517;
'My Pictures' folder	&#8220;&#25105;&#30340;&#22270;&#29255;&#8221;&#36164;&#26009;&#22841;
Day / Month / Year (as numbers)	&#26085;/&#26376;/&#24180; (&#21516;&#32534;&#21495;)
Year short form (2 digits)	&#24180;&#20221;&#30701;&#26684;&#24335; (2 &#20301;&#25968;)
Month / Short form (text)	&#26376;&#20221;/&#30701;&#26684;&#24335; (&#25991;&#23383;)
Target folders that are not yet existing are created as needed.	&#23578;&#26080;&#30446;&#26631;&#36164;&#26009;&#22841;&#23384;&#22312;&#38656;&#35201;&#24314;&#31435;&#12290;
Date placeholders use the modification date of the image.	&#26085;&#26399;&#30340;&#26367;&#20195;&#31526;&#21495;&#20351;&#29992;&#22270;&#20687;&#30340;&#20462;&#25913;&#26085;&#26399;&#12290;
Rename/copy images to:	&#37325;&#26032;&#21629;&#21517;/&#22797;&#21046;&#22270;&#20687;&#21040;:
Rename	&#37325;&#26032;&#21629;&#21517;
Preview	&#39044;&#35272;
Save as template	&#21478;&#23384;&#20026;&#33539;&#26412;
Close	&#20851;&#38381;
Old name	&#26087;&#30340;&#21517;&#31216;
Date	&#26085;&#26399;
New name (>> : file gets copied)	&#26032;&#30340;&#21517;&#31216;(>> : &#26723;&#26696;&#23558;&#34987;&#22797;&#21046;)
Select all	&#20840;&#37096;&#36873;&#25321;
Select none	&#21462;&#28040;&#36873;&#25321;
The file '%s' could not be %s.	&#26723;&#26696; '%s' &#26080;&#27861;&#26159; %s&#12290;
copied	&#24050;&#22797;&#21046;
renamed	&#24050;&#37325;&#26032;&#21629;&#21517;
Continue rename/copy?	&#26159;&#21542;&#32487;&#32493;&#37325;&#26032;&#21629;&#21517;/&#22797;&#21046;?
Error during rename/copy	&#37325;&#26032;&#21629;&#21517;/&#22797;&#21046;&#36807;&#31243;&#20013;&#21457;&#29983;&#38169;&#35823;
%d file(s) renamed, %d file(s) copied, %d folder(s) created	&#24050;&#37325;&#26032;&#21629;&#21517; %d &#20010;&#26723;&#26696;&#65292;&#24050;&#22797;&#21046; %d &#20010;&#26723;&#26696;&#65292;&#24050;&#24314;&#31435; %d &#20010;&#36164;&#26009;&#22841;
Crop Selection	&#35009;&#21098;&#36873;&#25321;&#20869;&#23481;
Copy Selection to Clipboard	&#22797;&#21046;&#36873;&#25321;&#20869;&#23481;&#21040;&#21098;&#36148;&#31807;
Zoom to Selection	&#32553;&#25918;&#21040;&#36873;&#25321;&#20869;&#23481;
Pasting image from clipboard failed!	&#20174;&#21098;&#36148;&#31807;&#36148;&#19978;&#22270;&#20687;&#22833;&#36133;!
Image width:	&#22270;&#20687;&#23485;&#24230;:
Image height:	&#22270;&#20687;&#39640;&#24230;:
Acquisition date:	&#25783;&#21462;&#26085;&#26399;:
Camera model:	&#30456;&#26426;&#22411;&#21495;:
Exposure time (s):	&#26333;&#20809;&#26102;&#38388; (&#31186;):
Exposure bias (EV):	&#26333;&#20809;&#34917;&#20607; (EV):
Flash fired:	&#38378;&#20809;&#28783;:
Focal length (mm):	&#28966;&#36317; (mm):
F-Number:	F &#20540;:
ISO Speed:	ISO &#24863;&#20809;&#24230;:
Modification date:	&#20462;&#25913;&#26085;&#26399;:
yes	&#26159;
no	&#21542;
Show navigation panel	&#26174;&#31034;&#24033;&#35272;&#38754;&#26495;
Show/hide navigation panel	&#26174;&#31034;/&#38544;&#34255;&#24033;&#35272;&#38754;&#26495;
About JPEGView...	&#20851;&#20110; JPEGView...
SIMD mode used:	SIMD &#27169;&#24335;&#19979;&#20351;&#29992;:
Number of CPU cores used:	&#25152;&#20351;&#29992;&#30340; CPU &#26680;&#24515;&#25968;&#37327;:
Licensed under the GNU general public license (GPL), see readme file for details:	&#22522;&#20110; GNU General Public License (GPL) &#25480;&#26435;&#65292;&#35831;&#21442;&#38405;&#33258;&#36848;&#26723;&#26696;&#30340;&#35814;&#32454;&#36164;&#35759;:
Project home page:	&#19987;&#26696;&#39318;&#39029;:
Show first image in folder	&#26174;&#31034;&#36164;&#26009;&#22841;&#20013;&#30340;&#31532;&#19968;&#20010;&#22270;&#20687;
Show previous image	&#26174;&#31034;&#19978;&#19968;&#20010;&#22270;&#20687;
Show next image	&#26174;&#31034;&#19979;&#19968;&#20010;&#22270;&#20687;
Show last image in folder	&#26174;&#31034;&#36164;&#26009;&#22841;&#20013;&#30340;&#26368;&#21518;&#19968;&#20010;&#22270;&#20687;
Rotate image 90 deg clockwise	&#39034;&#26102;&#38024;&#26059;&#36716; 90 &#24230;
Rotate image 90 deg counter-clockwise	&#36870;&#26102;&#38024;&#26059;&#36716; 90 &#24230;
Landscape picture enhancement mode	&#26223;&#35266;&#22270;&#20687;&#22686;&#24378;&#27169;&#24335;
Display image (EXIF) information	&#26174;&#31034;&#22270;&#20687;&#35759;&#24687; (EXIF)
Actual size of image	&#22270;&#20687;&#23454;&#38469;&#22823;&#23567;
Toggle between screens (only for multi-monitor systems)	&#33639;&#24149;&#20043;&#38388;&#20999;&#25442; (&#20165;&#36866;&#29992;&#20110;&#22810;&#26174;&#31034;&#22120;&#31995;&#32479;)
Enable/disable full screen mode	&#21551;&#29992;/&#20572;&#29992;&#20840;&#33639;&#24149;&#27169;&#24335;
Full screen mode	&#20840;&#33639;&#24149;&#27169;&#24335;
Window mode	&#35270;&#31383;&#27169;&#24335;
Save as (in screen size/resolution)	&#21478;&#23384;&#20026; (&#22312;&#33639;&#24149;&#22823;&#23567;/&#35299;&#26512;&#24230;)
Save processed image to JPEG file (screen size)	&#20648;&#23384;&#22788;&#29702;&#21518;&#30340;&#22270;&#20687;&#20026; JPEG &#26723;&#26696; (&#33639;&#24149;&#22823;&#23567;)
Settings/Admin	&#35774;&#23450;/&#31649;&#29702;
Edit global settings...	&#32534;&#36753;&#20840;&#23616;&#35774;&#23450;...
Edit user settings...	&#32534;&#36753;&#20351;&#29992;&#32773;&#35774;&#23450;...
Backup parameter DB...	&#22791;&#20221;&#21442;&#25968;&#36164;&#26009;&#24211;...
Restore parameter DB...	&#36824;&#21407;&#21442;&#25968;&#36164;&#26009;&#24211;...
No user INI file exits yet. Create user INI file from INI file template?	&#23578;&#26080;&#20351;&#29992;&#32773; INI &#26723;&#26696;&#12290;&#26159;&#21542;&#20174; INI &#26723;&#26696;&#33539;&#26412;&#26469;&#24314;&#31435;&#20351;&#29992;&#32773; INI &#26723;&#26696;?
Copying parameter DB to file '%s' failed. Reason: %s	&#22797;&#21046;&#21442;&#25968;&#36164;&#26009;&#24211;&#21040;&#26723;&#26696; '%s' &#22833;&#36133;&#12290;&#21407;&#22240;: %s
Select parameter DB to restore	&#36873;&#25321;&#35201;&#36824;&#21407;&#30340;&#21442;&#25968;&#36164;&#26009;&#24211;
Conflicting entries in Param DB	 &#21442;&#25968;&#36164;&#26009;&#24211;&#20013;&#30340;&#39033;&#30446;&#20914;&#31361;
The imported param DB contains entries already present in active param DB.	&#27719;&#20837;&#30340;&#21442;&#25968;&#36164;&#26009;&#24211;&#21253;&#21547;&#24050;&#32463;&#23384;&#22312;&#20110;&#20316;&#29992;&#20013;&#21442;&#25968;&#36164;&#26009;&#24211;&#30340;&#39033;&#30446;&#12290;
Shall existing entries be preserved (Yes) or be overriden by the imported entries (No)?	&#24744;&#24819;&#35201;&#20445;&#30041;&#29616;&#26377;&#39033;&#30446; (&#26159;) &#25110;&#26159;&#20197;&#27719;&#20837;&#30340;&#39033;&#30446;&#35206;&#20889;&#29616;&#26377;&#39033;&#30446; (&#21542;)?
Select file to display in 'File Open' dialog	&#36873;&#25321;&#35201;&#22312;&#8220;&#26723;&#26696;&#24320;&#21551;&#8221;&#23545;&#35805;&#26694;&#20013;&#26174;&#31034;&#30340;&#26723;&#26696;
Crop Mode	&#35009;&#20999;&#27169;&#24335;
Free	&#33258;&#30001;
Fixed size...	&#22266;&#23450;&#22823;&#23567;...
Set Fixed Crop Size	&#35774;&#23450;&#22266;&#23450;&#35009;&#21098;&#23610;&#23544;
Width	&#23485;&#24230;
Height	&#39640;&#24230;
Pixels	&#20687;&#32032;
Screen Pixels	&#33639;&#24149;&#20687;&#32032;
Image Pixels	&#22270;&#20687;&#20687;&#32032;
Set modification date	&#35774;&#23450;&#20462;&#25913;&#26085;&#26399;
to current date	&#20026;&#30446;&#21069;&#26085;&#26399;
to EXIF date	&#20026; EXIF &#26085;&#26399;
Mark image for toggling. Use %s to toggle between marked and current image	&#26631;&#31034;&#22270;&#20687;&#20999;&#25442;&#12290;&#20351;&#29992; %s &#26469;&#22312;&#26631;&#31034;&#22270;&#20687;&#21644;&#30446;&#21069;&#22270;&#20687;&#20043;&#38388;&#20999;&#25442;
Saturation	&#39281;&#21644;&#24230;
Unsharp mask...	USM &#38160;&#21270;
Apply Unsharp Mask	&#22871;&#29992;&#8220;USM &#38160;&#21270;&#8221;
Radius	&#21322;&#24452;
Amount	&#25968;&#37327;
Threshold	&#38408;&#20540;
Apply	&#22871;&#29992;
Cancel	&#21462;&#28040;
Keep processing parameters between images	&#20445;&#25345;&#30456;&#37051;&#30340;&#20004;&#22270;&#20687;&#38388;&#30340;&#22788;&#29702;&#21442;&#25968;
Show histogram	&#26174;&#31034;&#30452;&#26041;&#22270;
Hide histogram	&#38544;&#34255;&#30452;&#26041;&#22270;
Crop Selection Lossless...	&#26080;&#25439;&#35009;&#21098;&#36873;&#25321;&#20869;&#23481;...
Save cropped image	&#20648;&#23384;&#35009;&#21098;&#21518;&#30340;&#22270;&#20687;
Rotate image by user-defined angle	&#20197;&#20351;&#29992;&#32773;&#23450;&#20041;&#30340;&#35282;&#24230;&#26059;&#36716;&#22270;&#20687;
Rotate Image	&#26059;&#36716;&#22270;&#20687;
Show grid lines	&#26174;&#31034;&#32593;&#26684;
Auto crop rotated image (avoids black border)	&#33258;&#21160;&#35009;&#21098;&#26059;&#36716;&#21518;&#30340;&#22270;&#20687; (&#36991;&#20813;&#40657;&#36793;&#26694;)
Align image to horizontal or vertical line	&#22270;&#20687;&#27700;&#24179;&#32447;&#25110;&#22402;&#30452;&#32447;&#23545;&#40784;
Use the mouse to draw a line that shall be horizontal or vertical.	&#20351;&#29992;&#28369;&#40736;&#26469;&#30011;&#19968;&#26465;&#32447;&#65292;&#23558;&#20316;&#20026;&#27700;&#24179;&#32447;&#25110;&#22402;&#30452;&#32447;&#12290;
Rotate the image by dragging with the mouse.	&#20351;&#29992;&#28369;&#40736;&#25302;&#21160;&#26469;&#26059;&#36716;&#22270;&#20687;&#12290;
The operation failed because not enough memory is available!	&#25805;&#20316;&#22833;&#36133;&#65292;&#22240;&#20026;&#27809;&#26377;&#36275;&#22815;&#30340;&#21487;&#29992;&#35760;&#24518;&#20307;!
to EXIF date (all files in folder)	&#20026; EXIF &#26085;&#26399; (&#35813;&#36164;&#26009;&#22841;&#20013;&#30340;&#25152;&#26377;&#26723;&#26696;)
Number of JPEG files in folder: %d	&#35813;&#36164;&#26009;&#22841;&#20013;&#30340; JPEG &#26723;&#26696;&#25968;&#37327;: %d
EXIF date successfully set on %d images, failed on %d images	%d &#20010;&#22270;&#20687;&#30340; EXIF &#26085;&#26399;&#35774;&#23450;&#25104;&#21151;&#65292;%d &#20010;&#22270;&#20687;&#22833;&#36133;
Reason: Not enough memory available	&#21407;&#22240;: &#27809;&#26377;&#36275;&#22815;&#30340;&#21487;&#29992;&#35760;&#24518;&#20307;
Transform image	&#36716;&#25442;&#22270;&#20687;
Rotate...	&#26059;&#36716;... 
Mirror horizontally	&#27700;&#24179;&#32763;&#36716;
Mirror vertically	&#22402;&#30452;&#32763;&#36716;
Random	&#38543;&#26426;
Zoom mode (drag mouse to zoom)	&#32553;&#25918;&#27169;&#24335; (&#25302;&#21160;&#28369;&#40736;&#26469;&#32553;&#25918;)
Correct converging lines (perspective correction)	&#27491;&#30830;&#30340;&#27719;&#21512;&#32447; (&#36879;&#35270;&#26657;&#27491;)
Perspective Correction	&#36879;&#35270;&#26657;&#27491;
Perspective correction...	&#36879;&#35270;&#26657;&#27491;...
Auto crop corrected image (avoids black border)	&#33258;&#21160;&#35009;&#21098;&#26657;&#27491;&#21518;&#30340;&#22270;&#20687; (&#36991;&#20813;&#40657;&#36793;&#26694;)
Click and drag the mouse vertically to correct image tilt.	&#28857;&#36873;&#24182;&#22402;&#30452;&#25302;&#21160;&#28369;&#40736;&#26469;&#26657;&#27491;&#22270;&#20687;&#20542;&#26012;&#12290;
Drag at the left or right border for asymmetric correction.	&#22914;&#35201;&#38750;&#23545;&#31216;&#26657;&#27491;&#35831;&#25302;&#21160;&#24038;&#36793;&#25110;&#21491;&#36793;&#30340;&#36793;&#26694;&#12290;
Fit window to image	&#35270;&#31383;&#36866;&#21512;&#22270;&#20687;
Keep aspect ratio on crop	&#20445;&#25345;&#30011;&#38754;&#27604;&#20363;&#35009;&#21098;
Lossless JPEG transformations	&#26080;&#25439; JPEG &#36716;&#25442;
Performing the lossless transformation failed!	&#25191;&#34892;&#26080;&#25439;&#36716;&#25442;&#22833;&#36133;!
Image width and height must be dividable by the JPEG block size (8 or 16) for lossless transformations!	&#26080;&#25439;&#36716;&#25442;&#30340;&#22270;&#29255;&#30340;&#23485;&#24230;&#21644;&#39640;&#24230;&#24517;&#39035;&#21487;&#34987; JPEG &#21306;&#22359;&#22823;&#23567; (8 &#25110; 16) &#25972;&#38500;!
Reading the JPEG file from disk failed	&#20174;&#30913;&#30879;&#35835;&#21462; JPEG &#26723;&#26696;&#22833;&#36133;
Writing the resulting JPEG file to disk failed	&#24314;&#31435;&#30340; JPEG &#26723;&#26696;&#20889;&#20837;&#21040;&#30913;&#30879;&#26102;&#22833;&#36133;
Performing the transformation failed	&#25191;&#34892;&#36716;&#25442;&#22833;&#36133;
The transformation can be applied if the image is trimmed to the next matching size but this will remove some border pixels.	&#20551;&#22914;&#22270;&#20687;&#34987;&#35009;&#21098;&#65292;&#21487;&#20197;&#22871;&#29992;&#21040;&#19979;&#19968;&#20010;&#31526;&#21512;&#30340;&#22823;&#23567;&#65292;&#20294;&#26159;&#36825;&#23558;&#28040;&#38500;&#19968;&#20123;&#36793;&#26694;&#20687;&#32032;&#30340;&#36716;&#25442;&#12290;
Trim the image and apply transformation? Trimming cannot be undone!	&#26159;&#21542;&#35009;&#20999;&#22270;&#20687;&#24182;&#22871;&#29992;&#36716;&#25442;? &#35009;&#21098;&#26080;&#27861;&#34987;&#22797;&#21407;!
Note: Set the key 'TrimWithoutPromptLosslessJPEG=true' in the INI file to always trim without showing this message.	&#27880;&#24847;: &#22312; INI &#26723;&#26696;&#20013;&#35774;&#23450;&#8220;TrimWithoutPromptLosslessJPEG=true&#8221;&#20197;&#20415;&#24635;&#26159;&#20462;&#21098;&#32780;&#19981;&#26174;&#31034;&#27492;&#28040;&#24687;&#12290;
Transition Effect	&#36716;&#22330;&#25928;&#26524;
None	&#26080;
Blend	&#28151;&#21512;
Slide from right	&#20174;&#21491;&#28369;&#21160;
Slide from left	&#20174;&#24038;&#28369;&#21160;
Slide from top	&#20174;&#19978;&#28369;&#21160;
Slide from bottom	&#20174;&#19979;&#28369;&#21160;
Roll from right	&#20174;&#21491;&#21367;&#21160;
Roll from left	&#20174;&#24038;&#21367;&#21160;
Roll from top	&#20174;&#19978;&#21367;&#21160;
Roll from bottom	&#20174;&#19979;&#21367;&#21160;
Scroll from right	&#20174;&#21491;&#28378;&#21160;
Scroll from left	&#20174;&#24038;&#28378;&#21160;
Scroll from top	&#20174;&#19978;&#28378;&#21160;
Scroll from bottom	&#20174;&#19979;&#28378;&#21160;
Transition Speed	&#36716;&#22330;&#36895;&#24230;
Very fast	&#38750;&#24120;&#24555;
Fast	&#24555;
Normal	&#19968;&#33324;
Slow	&#24930;
Very slow	&#38750;&#24120;&#24930;
Error	&#38169;&#35823;
Warning	&#35686;&#21578;
Error while writing the following registry key:	&#20889;&#20837;&#20197;&#19979;&#27880;&#20876;&#34920;&#26426;&#30721;&#26102;&#21457;&#29983;&#38169;&#35823;:
Set as default viewer...	&#35774;&#20026;&#39044;&#35774;&#26816;&#35270;&#24037;&#20855;...
Set JPEGView as default image viewer	&#23558; JPEGView &#35774;&#20026;&#39044;&#35774;&#22270;&#20687;&#26816;&#35270;&#24037;&#20855;
JPEGView is registered as default viewer for the selected file formats.	&#27880;&#20876; JPEGView &#20026;&#36873;&#25321;&#30340;&#26723;&#26696;&#26684;&#24335;&#30340;&#39044;&#35774;&#26816;&#35270;&#24037;&#20855;&#12290;
Registration applies to the current user only.	&#27880;&#20876;&#20165;&#22871;&#29992;&#21040;&#30446;&#21069;&#20351;&#29992;&#32773;&#12290;
Extension	&#21103;&#26723;&#21517;
File type	&#26723;&#26696;&#31867;&#22411;
The following file extensions cannot be unregistered because they have been registered in the 'local machine' registry area.	&#26080;&#27861;&#27880;&#20876;&#20197;&#19979;&#26723;&#26696;&#21103;&#26723;&#21517;&#65292;&#22240;&#20026;&#22312;&#8220;&#26412;&#26426;&#8221;&#27880;&#20876;&#34920;&#21306;&#22495;&#20013;&#24050;&#27880;&#20876;&#23427;&#20204;&#12290;
Registering or unregistering file extensions in this registry area requires administration privileges and cannot be done in JPEGView.	&#22312;&#27880;&#20876;&#34920;&#21306;&#22495;&#27880;&#20876;&#25110;&#21462;&#28040;&#27880;&#20876;&#26723;&#26696;&#21103;&#26723;&#21517;&#38656;&#35201;&#31649;&#29702;&#26435;&#38480;&#65292;&#26080;&#27861;&#22312; JPEGView &#20013;&#23436;&#25104;&#12290;
Press 'OK' to continue with registration or 'Cancel' to not modify any registrations.	&#25353;&#19979;&#8220;&#30830;&#23450;&#8221;&#32487;&#32493;&#27880;&#20876;&#25110;&#25353;&#19979;&#8220;&#21462;&#28040;&#8221;&#19981;&#20462;&#25913;&#20219;&#20309;&#27880;&#20876;&#34920;&#20869;&#23481;&#12290;
Unregistering not possible	&#26080;&#27861;&#21462;&#28040;&#27880;&#20876;
%s images	%s &#22270;&#20687;
%s images (processed by Window Imaging Component - WIC)	%s &#22270;&#20687; (&#30001; Window &#22270;&#20687;&#32452;&#20214; - WIC &#22788;&#29702;)
%s camera raw images (embedded JPEGs only)	%s &#30456;&#26426;&#21407;&#22987;&#22270;&#20687; (&#20165;&#23884;&#20837;&#24335; JPEG)
The following image extensions are protected by the operating system.	&#20197;&#19979;&#22270;&#20687;&#21103;&#26723;&#21517;&#34987;&#20316;&#19994;&#31995;&#32479;&#20445;&#25252;&#12290;
JPEGView can try to remove the restrictions automatically.	JPEGView &#21487;&#20197;&#33258;&#21160;&#22320;&#23581;&#35797;&#31227;&#38500;&#38480;&#21046;&#12290;
However this will fail if the current user has no administration privileges.	&#20294;&#26159;&#65292;&#22914;&#26524;&#30446;&#21069;&#20351;&#29992;&#32773;&#27809;&#26377;&#31649;&#29702;&#21592;&#26435;&#38480;&#65292;&#26412;&#25805;&#20316;&#23558;&#22833;&#36133;&#12290;
Insufficient rights to remove the restrictions. Continue?	&#26435;&#38480;&#19981;&#36275;&#20197;&#31227;&#38500;&#38480;&#21046;&#12290;&#26159;&#21542;&#32487;&#32493;?
No image loaded!	&#26410;&#36733;&#20837;&#22270;&#20687;!
Right mouse button: Context menu	&#28369;&#40736;&#21491;&#38190;: &#19978;&#19979;&#25991;&#36873;&#21333;
Windows 8 blocks JPEGView from changing the default program for these file endings.	Windows 8 &#23553;&#38145; JPEGView &#23545;&#36825;&#20123;&#26723;&#26696;&#21103;&#26723;&#21517;&#21464;&#26356;&#20026;&#39044;&#35774;&#31243;&#24335;&#12290;
Use the 'Default Programs' configuration dialog from the operating system instead.	&#20351;&#29992;&#20316;&#19994;&#31995;&#32479;&#30340;&#8220;&#39044;&#35774;&#31243;&#24335;&#8221;&#32452;&#24577;&#23545;&#35805;&#26694;&#26367;&#20195;&#12290;
Alternatively, right click an image file of the given type in Windows Explorer and select 'Open with... > Choose default program'	&#25110;&#32773;&#65292;&#22312; Windows &#26723;&#26696;&#24635;&#31649;&#20013;&#25351;&#23450;&#31867;&#22411;&#30340;&#22270;&#20687;&#26723;&#26696;&#19978;&#28857;&#36873;&#28369;&#40736;&#21491;&#38190;&#24182;&#36873;&#25321;&#8220;&#24320;&#21551;&#26041;&#24335;... > &#36873;&#25321;&#39044;&#35774;&#31243;&#24335;&#8221;&#12290;
User commands	&#20351;&#29992;&#32773;&#25351;&#20196;
Open image with	&#24320;&#21551;&#22270;&#20687;&#26041;&#24335;
Manage 'Open image with' menu...	&#31649;&#29702;&#8220;&#24320;&#21551;&#22270;&#20687;&#26041;&#24335;&#8221;&#36873;&#21333;...
Menu entries:	&#36873;&#21333;&#39033;&#30446;:
Title:	&#26631;&#39064;:
Application:	&#24212;&#29992;&#31243;&#24335;:
Shortcut key:	&#25463;&#24452;&#25353;&#38190;:
Browse...	&#27983;&#35272;...
New	&#26032;&#22686;
Delete	&#21024;&#38500;
Modifier keys:	&#22797;&#21512;&#25353;&#38190;:
Known keys:	&#24050;&#30693;&#25353;&#38190;:
Combine keys with '+'	&#19982; '+' &#32452;&#21512;&#25353;&#38190;
Example:	&#33539;&#20363;:
Shortcut Help	&#25463;&#24452;&#35828;&#26126;
[new entry]	[&#26032;&#22686;&#39033;&#30446;]
Applications	&#24212;&#29992;&#31243;&#24335;
Select application	&#36873;&#25321;&#24212;&#29992;&#31243;&#24335;
Save	&#20648;&#23384;
Edit	&#32534;&#36753;
Upcounting	&#21152;&#35745;&#25968;
Downcounting	&#20943;&#35745;&#25968;
File size	&#26723;&#26696;&#22823;&#23567;
Do you really want to delete the current image file on disk?	&#24744;&#30495;&#30340;&#24819;&#35201;&#21024;&#38500;&#30913;&#30879;&#19978;&#30340;&#30446;&#21069;&#22270;&#20687;&#26723;&#26696;&#21527;?
Delete image file	&#21024;&#38500;&#22270;&#20687;&#26723;&#26696;
Change size...	&#21464;&#26356;&#22823;&#23567;...
Resize Image	&#37325;&#26032;&#35843;&#25972;&#22270;&#20687;&#22823;&#23567;
OK	&#30830;&#23450;
New size:	&#26032;&#30340;&#22823;&#23567;:
New width:	&#26032;&#30340;&#23485;&#24230;:
New height:	&#26032;&#30340;&#39640;&#24230;:
Filter:	&#36807;&#28388;&#22120;:
Box	&#26041;&#26694;
Lanczos/Bicubic	Lanczos/Bicubic
Sharpen low	&#20302;&#24230;&#38160;&#21270;
Sharpen medium	&#20013;&#24230;&#38160;&#21270;
The new size is too large - width or height is larger than 65535 or total number of pixels is too large!	&#26032;&#30340;&#22270;&#20687;&#22823;&#23567;&#22826;&#22823; - &#23485;&#24230;&#25110;&#39640;&#24230;&#22823;&#20110; 65536 &#25110;&#26159;&#24635;&#20687;&#32032;&#25968;&#22826;&#22823;!
JPEGView is a lean, fast and highly configurable viewer/editor for JPEG, BMP, PNG, WEBP, TGA, GIF and TIFF images with a minimal GUI.	JPEGView &#26159;&#19968;&#27454;&#23454;&#29992;&#12289;&#24555;&#36895;&#21450;&#20855;&#26377;&#39640;&#24230;&#32452;&#24577;&#24615;&#30340;&#26816;&#35270;&#22120;/&#32534;&#36753;&#22120;&#65292;&#20351;&#29992;&#26368;&#23567;&#30340;&#22270;&#24418;&#20351;&#29992;&#32773;&#30028;&#38754;&#65292;&#36866;&#29992;&#20110; JPEG&#12289;BMP&#12289;PNG&#12289;WEBP&#12289;TGA&#12289;GIF &#21644; TIFF &#22270;&#20687;&#12290;


</file>

<file path=JPEGViewPortable/App/ReadMe.txt>This directory contains files used by the application.  They do not normally need to be accessed directly.
</file>

<file path=JPEGView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JPEGView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JPEGViewPortable.exe called JPEGViewPortable.ini.
If you are happy with the default options, it is not necessary, though.  There
is an example INI included with this package to get you started.  To use it,
copy AppNamePortable.ini from this directory to JPEGViewPortable.ini next to
JPEGViewPortable.exe.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KiTTYPortable/App/readme.txt>The files in this directory are necessary for the portable application to
function.  There is normally no need to directly access or alter any of the
files within these directories.

</file>

<file path=KiTTY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KiTTY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KiTTYPortable.exe called KiTTYPortable.ini.
If you are happy with the default options, it is not necessary, though.  There
is an example INI included with this package to get you started.  To use it,
copy AppNamePortable.ini from this directory to KiTTYPortable.ini next to
KiTTYPortable.exe.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KoboDeluxePortable/App/kobo/COPYING.LIB.txt>*********************************************************************
* IMPORTANT! IMPORTANT! IMPORTANT! IMPORTANT! IMPORTANT! IMPORTANT! *
*                                                                   *
*   "Kobo Deluxe" is a game based on the work of many programmers,  *
*           artists, porters, testers and devoted fans.             *
*                                                                   *
*   In order to make the new code useful to more people, even in    *
*     closed source productions, I am making it available under     *
*                   the terms of the GNU LGPL.                      *
*                                                                   *
*         However, note that the GNU LGPL only applies to           *
*    *some* of the files in this distribution, not all of them!     *
*                                                                   *
*  If you are going to reuse all or part of "Kobo Deluxe", please   *
*     read the terms stated in the header of *each file* first.     *
*                                                                   *
* IMPORTANT! IMPORTANT! IMPORTANT! IMPORTANT! IMPORTANT! IMPORTANT! *
*********************************************************************

     Below this line follows an unmodified copy of the GNU LGPL
---------------------------------------------------------------------

                  GNU LESSER GENERAL PUBLIC LICENSE
                       Version 2.1, February 1999

 Copyright (C) 1991, 1999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Licenses are intended to guarantee your freedom to share and change
free software--to make sure the software is free for all its users.

  This license, the Lesser General Public License, applies to some
specially designated software packages--typically libraries--of the
Free Software Foundation and other authors who decide to use it.  You
can use it too, but we suggest you first think carefully about whether
this license or the ordinary General Public License is the better
strategy to use in any particular case, based on the explanations below.

  When we speak of free software, we are referring to freedom of use,
not price.  Our General Public Licenses are designed to make sure that
you have the freedom to distribute copies of free software (and charge
for this service if you wish); that you receive source code or can get
it if you want it; that you can change the software and use pieces of
it in new free programs; and that you are informed that you can do
these things.

  To protect your rights, we need to make restrictions that forbid
distributors to deny you these rights or to ask you to surrender these
rights.  These restrictions translate to certain responsibilities for
you if you distribute copies of the library or if you modify it.

  For example, if you distribute copies of the library, whether gratis
or for a fee, you must give the recipients all the rights that we gave
you.  You must make sure that they, too, receive or can get the source
code.  If you link other code with the library, you must provide
complete object files to the recipients, so that they can relink them
with the library after making changes to the library and recompiling
it.  And you must show them these terms so they know their rights.

  We protect your rights with a two-step method: (1) we copyright the
library, and (2) we offer you this license, which gives you legal
permission to copy, distribute and/or modify the library.

  To protect each distributor, we want to make it very clear that
there is no warranty for the free library.  Also, if the library is
modified by someone else and passed on, the recipients should know
that what they have is not the original version, so that the original
author's reputation will not be affected by problems that might be
introduced by others.

  Finally, software patents pose a constant threat to the existence of
any free program.  We wish to make sure that a company cannot
effectively restrict the users of a free program by obtaining a
restrictive license from a patent holder.  Therefore, we insist that
any patent license obtained for a version of the library must be
consistent with the full freedom of use specified in this license.

  Most GNU software, including some libraries, is covered by the
ordinary GNU General Public License.  This license, the GNU Lesser
General Public License, applies to certain designated libraries, and
is quite different from the ordinary General Public License.  We use
this license for certain libraries in order to permit linking those
libraries into non-free programs.

  When a program is linked with a library, whether statically or using
a shared library, the combination of the two is legally speaking a
combined work, a derivative of the original library.  The ordinary
General Public License therefore permits such linking only if the
entire combination fits its criteria of freedom.  The Lesser General
Public License permits more lax criteria for linking other code with
the library.

  We call this license the "Lesser" General Public License because it
does Less to protect the user's freedom than the ordinary General
Public License.  It also provides other free software developers Less
of an advantage over competing non-free programs.  These disadvantages
are the reason we use the ordinary General Public License for many
libraries.  However, the Lesser license provides advantages in certain
special circumstances.

  For example, on rare occasions, there may be a special need to
encourage the widest possible use of a certain library, so that it becomes
a de-facto standard.  To achieve this, non-free programs must be
allowed to use the library.  A more frequent case is that a free
library does the same job as widely used non-free libraries.  In this
case, there is little to gain by limiting the free library to free
software only, so we use the Lesser General Public License.

  In other cases, permission to use a particular library in non-free
programs enables a greater number of people to use a large body of
free software.  For example, permission to use the GNU C Library in
non-free programs enables many more people to use the whole GNU
operating system, as well as its variant, the GNU/Linux operating
system.

  Although the Lesser General Public License is Less protective of the
users' freedom, it does ensure that the user of a program that is
linked with the Library has the freedom and the wherewithal to run
that program using a modified version of the Library.

  The precise terms and conditions for copying, distribution and
modification follow.  Pay close attention to the difference between a
"work based on the library" and a "work that uses the library".  The
former contains code derived from the library, whereas the latter must
be combined with the library in order to run.

                  GNU LESSER GENERAL PUBLIC LICENSE
   TERMS AND CONDITIONS FOR COPYING, DISTRIBUTION AND MODIFICATION

  0. This License Agreement applies to any software library or other
program which contains a notice placed by the copyright holder or
other authorized party saying it may be distributed under the terms of
this Lesser General Public License (also called "this License").
Each licensee is addressed as "you".

  A "library" means a collection of software functions and/or data
prepared so as to be conveniently linked with application programs
(which use some of those functions and data) to form executables.

  The "Library", below, refers to any such software library or work
which has been distributed under these terms.  A "work based on the
Library" means either the Library or any derivative work under
copyright law: that is to say, a work containing the Library or a
portion of it, either verbatim or with modifications and/or translated
straightforwardly into another language.  (Hereinafter, translation is
included without limitation in the term "modification".)

  "Source code" for a work means the preferred form of the work for
making modifications to it.  For a library, complete source code means
all the source code for all modules it contains, plus any associated
interface definition files, plus the scripts used to control compilation
and installation of the library.

  Activities other than copying, distribution and modification are not
covered by this License; they are outside its scope.  The act of
running a program using the Library is not restricted, and output from
such a program is covered only if its contents constitute a work based
on the Library (independent of the use of the Library in a tool for
writing it).  Whether that is true depends on what the Library does
and what the program that uses the Library does.

  1. You may copy and distribute verbatim copies of the Library's
complete source code as you receive it, in any medium, provided that
you conspicuously and appropriately publish on each copy an
appropriate copyright notice and disclaimer of warranty; keep intact
all the notices that refer to this License and to the absence of any
warranty; and distribute a copy of this License along with the
Library.

  You may charge a fee for the physical act of transferring a copy,
and you may at your option offer warranty protection in exchange for a
fee.

  2. You may modify your copy or copies of the Library or any portion
of it, thus forming a work based on the Library, and copy and
distribute such modifications or work under the terms of Section 1
above, provided that you also meet all of these conditions:

    a) The modified work must itself be a software library.

    b) You must cause the files modified to carry prominent notices
    stating that you changed the files and the date of any change.

    c) You must cause the whole of the work to be licensed at no
    charge to all third parties under the terms of this License.

    d) If a facility in the modified Library refers to a function or a
    table of data to be supplied by an application program that uses
    the facility, other than as an argument passed when the facility
    is invoked, then you must make a good faith effort to ensure that,
    in the event an application does not supply such function or
    table, the facility still operates, and performs whatever part of
    its purpose remains meaningful.

    (For example, a function in a library to compute square roots has
    a purpose that is entirely well-defined independent of the
    application.  Therefore, Subsection 2d requires that any
    application-supplied function or table used by this function must
    be optional: if the application does not supply it, the square
    root function must still compute square roots.)

These requirements apply to the modified work as a whole.  If
identifiable sections of that work are not derived from the Library,
and can be reasonably considered independent and separate works in
themselves, then this License, and its terms, do not apply to those
sections when you distribute them as separate works.  But when you
distribute the same sections as part of a whole which is a work based
on the Library,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Library.

In addition, mere aggregation of another work not based on the Library
with the Library (or with a work based on the Library) on a volume of
a storage or distribution medium does not bring the other work under
the scope of this License.

  3. You may opt to apply the terms of the ordinary GNU General Public
License instead of this License to a given copy of the Library.  To do
this, you must alter all the notices that refer to this License, so
that they refer to the ordinary GNU General Public License, version 2,
instead of to this License.  (If a newer version than version 2 of the
ordinary GNU General Public License has appeared, then you can specify
that version instead if you wish.)  Do not make any other change in
these notices.

  Once this change is made in a given copy, it is irreversible for
that copy, so the ordinary GNU General Public License applies to all
subsequent copies and derivative works made from that copy.

  This option is useful when you wish to copy part of the code of
the Library into a program that is not a library.

  4. You may copy and distribute the Library (or a portion or
derivative of it, under Section 2) in object code or executable form
under the terms of Sections 1 and 2 above provided that you accompany
it with the complete corresponding machine-readable source code, which
must be distributed under the terms of Sections 1 and 2 above on a
medium customarily used for software interchange.

  If distribution of object code is made by offering access to copy
from a designated place, then offering equivalent access to copy the
source code from the same place satisfies the requirement to
distribute the source code, even though third parties are not
compelled to copy the source along with the object code.

  5. A program that contains no derivative of any portion of the
Library, but is designed to work with the Library by being compiled or
linked with it, is called a "work that uses the Library".  Such a
work, in isolation, is not a derivative work of the Library, and
therefore falls outside the scope of this License.

  However, linking a "work that uses the Library" with the Library
creates an executable that is a derivative of the Library (because it
contains portions of the Library), rather than a "work that uses the
library".  The executable is therefore covered by this License.
Section 6 states terms for distribution of such executables.

  When a "work that uses the Library" uses material from a header file
that is part of the Library, the object code for the work may be a
derivative work of the Library even though the source code is not.
Whether this is true is especially significant if the work can be
linked without the Library, or if the work is itself a library.  The
threshold for this to be true is not precisely defined by law.

  If such an object file uses only numerical parameters, data
structure layouts and accessors, and small macros and small inline
functions (ten lines or less in length), then the use of the object
file is unrestricted, regardless of whether it is legally a derivative
work.  (Executables containing this object code plus portions of the
Library will still fall under Section 6.)

  Otherwise, if the work is a derivative of the Library, you may
distribute the object code for the work under the terms of Section 6.
Any executables containing that work also fall under Section 6,
whether or not they are linked directly with the Library itself.

  6. As an exception to the Sections above, you may also combine or
link a "work that uses the Library" with the Library to produce a
work containing portions of the Library, and distribute that work
under terms of your choice, provided that the terms permit
modification of the work for the customer's own use and reverse
engineering for debugging such modifications.

  You must give prominent notice with each copy of the work that the
Library is used in it and that the Library and its use are covered by
this License.  You must supply a copy of this License.  If the work
during execution displays copyright notices, you must include the
copyright notice for the Library among them, as well as a reference
directing the user to the copy of this License.  Also, you must do one
of these things:

    a) Accompany the work with the complete corresponding
    machine-readable source code for the Library including whatever
    changes were used in the work (which must be distributed under
    Sections 1 and 2 above); and, if the work is an executable linked
    with the Library, with the complete machine-readable "work that
    uses the Library", as object code and/or source code, so that the
    user can modify the Library and then relink to produce a modified
    executable containing the modified Library.  (It is understood
    that the user who changes the contents of definitions files in the
    Library will not necessarily be able to recompile the application
    to use the modified definitions.)

    b) Use a suitable shared library mechanism for linking with the
    Library.  A suitable mechanism is one that (1) uses at run time a
    copy of the library already present on the user's computer system,
    rather than copying library functions into the executable, and (2)
    will operate properly with a modified version of the library, if
    the user installs one, as long as the modified version is
    interface-compatible with the version that the work was made with.

    c) Accompany the work with a written offer, valid for at
    least three years, to give the same user the materials
    specified in Subsection 6a, above, for a charge no more
    than the cost of performing this distribution.

    d) If distribution of the work is made by offering access to copy
    from a designated place, offer equivalent access to copy the above
    specified materials from the same place.

    e) Verify that the user has already received a copy of these
    materials or that you have already sent this user a copy.

  For an executable, the required form of the "work that uses the
Library" must include any data and utility programs needed for
reproducing the executable from it.  However, as a special exception,
the materials to be distributed need not include anything that is
normally distributed (in either source or binary form) with the major
components (compiler, kernel, and so on) of the operating system on
which the executable runs, unless that component itself accompanies
the executable.

  It may happen that this requirement contradicts the license
restrictions of other proprietary libraries that do not normally
accompany the operating system.  Such a contradiction means you cannot
use both them and the Library together in an executable that you
distribute.

  7. You may place library facilities that are a work based on the
Library side-by-side in a single library together with other library
facilities not covered by this License, and distribute such a combined
library, provided that the separate distribution of the work based on
the Library and of the other library facilities is otherwise
permitted, and provided that you do these two things:

    a) Accompany the combined library with a copy of the same work
    based on the Library, uncombined with any other library
    facilities.  This must be distributed under the terms of the
    Sections above.

    b) Give prominent notice with the combined library of the fact
    that part of it is a work based on the Library, and explaining
    where to find the accompanying uncombined form of the same work.

  8. You may not copy, modify, sublicense, link with, or distribute
the Library except as expressly provided under this License.  Any
attempt otherwise to copy, modify, sublicense, link with, or
distribute the Library is void, and will automatically terminate your
rights under this License.  However, parties who have received copies,
or rights, from you under this License will not have their licenses
terminated so long as such parties remain in full compliance.

  9. You are not required to accept this License, since you have not
signed it.  However, nothing else grants you permission to modify or
distribute the Library or its derivative works.  These actions are
prohibited by law if you do not accept this License.  Therefore, by
modifying or distributing the Library (or any work based on the
Library), you indicate your acceptance of this License to do so, and
all its terms and conditions for copying, distributing or modifying
the Library or works based on it.

  10. Each time you redistribute the Library (or any work based on the
Library), the recipient automatically receives a license from the
original licensor to copy, distribute, link with or modify the Library
subject to these terms and conditions.  You may not impose any further
restrictions on the recipients' exercise of the rights granted herein.
You are not responsible for enforcing compliance by third parties with
this License.

  11.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Library at all.  For example, if a patent
license would not permit royalty-free redistribution of the Library by
all those who receive copies directly or indirectly through you, then
the only way you could satisfy both it and this License would be to
refrain entirely from distribution of the Library.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12. If the distribution and/or use of the Library is restricted in
certain countries either by patents or by copyrighted interfaces, the
original copyright holder who places the Library under this License may add
an explicit geographical distribution limitation excluding those countries,
so that distribution is permitted only in or among countries not thus
excluded.  In such case, this License incorporates the limitation as if
written in the body of this License.

  13. The Free Software Foundation may publish revised and/or new
versions of the Lesser General Public License from time to time.
Such new versions will be similar in spirit to the present version,
but may differ in detail to address new problems or concerns.

Each version is given a distinguishing version number.  If the Library
specifies a version number of this License which applies to it and
"any later version", you have the option of following the terms and
conditions either of that version or of any later version published by
the Free Software Foundation.  If the Library does not specify a
license version number, you may choose any version ever published by
the Free Software Foundation.

  14. If you wish to incorporate parts of the Library into other free
programs whose distribution conditions are incompatible with these,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15. BECAUSE THE LIBRARY IS LICENSED FREE OF CHARGE, THERE IS NO
WARRANTY FOR THE LIBRARY, TO THE EXTENT PERMITTED BY APPLICABLE LAW.
EXCEPT WHEN OTHERWISE STATED IN WRITING THE COPYRIGHT HOLDERS AND/OR
OTHER PARTIES PROVIDE THE LIBRARY "AS IS" WITHOUT WARRANTY OF ANY
KIND, EITHER EXPRESSED OR IMPLIED, INCLUDING, BUT NOT LIMITED TO, THE
IMPLIED WARRANTIES OF MERCHANTABILITY AND FITNESS FOR A PARTICULAR
PURPOSE.  THE ENTIRE RISK AS TO THE QUALITY AND PERFORMANCE OF THE
LIBRARY IS WITH YOU.  SHOULD THE LIBRARY PROVE DEFECTIVE, YOU ASSUME
THE COST OF ALL NECESSARY SERVICING, REPAIR OR CORRECTION.

  16. IN NO EVENT UNLESS REQUIRED BY APPLICABLE LAW OR AGREED TO IN
WRITING WILL ANY COPYRIGHT HOLDER, OR ANY OTHER PARTY WHO MAY MODIFY
AND/OR REDISTRIBUTE THE LIBRARY AS PERMITTED ABOVE, BE LIABLE TO YOU
FOR DAMAGES, INCLUDING ANY GENERAL, SPECIAL, INCIDENTAL OR
CONSEQUENTIAL DAMAGES ARISING OUT OF THE USE OR INABILITY TO USE THE
LIBRARY (INCLUDING BUT NOT LIMITED TO LOSS OF DATA OR DATA BEING
RENDERED INACCURATE OR LOSSES SUSTAINED BY YOU OR THIRD PARTIES OR A
FAILURE OF THE LIBRARY TO OPERATE WITH ANY OTHER SOFTWARE), EVEN IF
SUCH HOLDER OR OTHER PARTY HAS BEEN ADVISED OF THE POSSIBILITY OF SUCH
DAMAGES.

                     END OF TERMS AND CONDITIONS



</file>

<file path=KoboDeluxePortable/App/kobo/COPYING.txt>		    GNU GENERAL PUBLIC LICENSE
		       Version 2, June 1991

 Copyright (C) 1989, 1991 Free Software Foundation, Inc.
                          675 Mass Ave, Cambridge, MA 02139,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Appendix: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675 Mass Ave, Cambridge, MA 02139,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KoboDeluxePortable/App/kobo/ChangeLog.txt>Kobo Deluxe v0.5.1
	* Fixed segfault with weird audio buffer sizes.
	* *Maybe* clears the screen a bit sooner... (One
	  could see a magnified desktop or garbage display
	  for a moment on some systems.)
	* When there is no profile, the automatic New Player
	  dialog sends you on to the main menu, rather than
	  back to the intro.
	* Added a bunch of AGW explosion sounds.
	* Added new "big ship" launch and escape sound.
	* Fixed infinite loop bug in filemapper_t::get_next().
	  (Thanks Joey Hess!)
	* New "core destroyed" sound.
	* When compiled with PROFILE_AUDIO, the 'R' key
	  reloads all sound effects.
	* Integer atan2() approximation for sprite rotation.
	* "Fixed" cubic resampler. (There will be a jump of one
	  sample when switching to/from cubic interpolation.)
	* New player fire sounds, including overheat warning.
	* Tweaked various sounds and related logic.
	* 10% health award for core destroyed, and another 25%
	  for stage cleared. (No more 100% for stage cleared!)
	* Health can now be up to 200%, but will decrease
	  quickly towards 100%.
	* Destupified the bargraph_t value() interface...
	* Waveform info after loading with logverbosity >= 2.
	* Added pause sound.
	* Added "Safe video settings" message when "escape
	  hammering" is detected.
	* Explosions can now actually show the first frame.
	* Explosion "random start frame" removed.
	* Initial white flash for explosions.
	* Fewer bonus lives! (We have the health bonus now...)
	* Default and rock explos assume half speed of objects.
	* Added player bolt impact fx.
	* Improved player explosion.
	* Bomb detonation fx directed at the player.
	* Fixed a positional audio wrap bug.
	* Configurable "Cannon Sound Suppression."
	* Configurable overheat warning buzzer.
	* Doubled rock health for Newbie skill.

Kobo Deluxe v0.5.0
	* Added 'autoshot' command line switch for grabbing
	  ingame screenshot series.
	* Added animated rocks.
	* Added 88.2, 96, 176.4 and 192 kHz sample rates.
	* Default video mode changed to 640x480.
	* Option 'internalres' considered obsolete. (Was
	  never implemented.)
	* s_filter_scale() fallback from Scale2x and
	  Diamond2x for non 2x factor changed to bilinear.
	* Newbie mode changes:
		* Three alternating nose/wing guns.
		* Two alternating rearward wing guns.
	* Fixed nonsense values for the SDL_GL_DOUBLEBUFFER
	  attribute. (Thanks, Sam Palmer!)
	* Fixed Y/N buttons in the requester dialogs.
	* Some new explosions, enemy bullets and other gfx.
	* Fixed segfault in myship.cpp in (the extremely
	  unlikely) case of running out of sprite objects.
	* 'pushmove' now counts as a cheat. (No highscores.)
	* Added simple parallax starfield, along with none/
	  old/parallax starfield style switch.
	* Intro mode now sets it's own fixed logic rate.
	* Enemy definitions now have "death handlers".
	* Invisible enemies no longer allocate sprites.
	* Background color fade in damage noise flash and
	  noise-out effects.
	* Map now marks cores as needed to select orientation
	  specific core tiles.
	* Broken base branches are left as is.
	* No dithering for the logo mask! (Thanks again,
	  Sam Palmer! :-)
	* Separated map tile index from map state bits.
	* Added alternate straight sections in bases.
	* OpenGL vsync is now optional.
	* Added 'S' key for screenshot. (PrintScreen is
	  stolen by some desktop environments.)
	* Larger fps counter, for 1000+ rates...
	* Corrected cs_engine_t.time type. Animation should
	  be smooth and reliable now!
	* Tweaked screen.png a little. (Contrast, AA, ...)
	* "Audio Options" renamed "Sound Options".
	* Rocks are now destructible again (255 hits in
	  Classic mode; other values in new skill levels).
	  They also have an explosion all of their own.
	* Special detonation animation for bombs.
	* Bullets, player, enemies etc in separate layers.
	* More firepower in the "Gamer" skill level.
	* Benchmark based progress bar.
	* Framework overlay now rendered as small tiles in
	  the corners of the playfield window, to avoid full
	  window impact on slow video cards in OpenGL mode.
	* glSDL:
		* Now compiles with OpenGL disabled. (Thanks,
		  Michael Sterrett!)
	* Gamer mode changes:
		* Higher firing rate.
	* Added "videopages" option to make smart refresh work
	  with triple buffered displays, and for disabling
	  smart refresh if all else fails.
	* Fixed weird audio fragment sizes.
	* Fixed cubic interpolation -1 sample index bug in
	  a_mixers.h.
	* Graphics loader refactored; gets parameters from a
	  table, and provides more verbose error messages.
	* New "Boomerang" fighters with 16 rotations.
	* New fighter ship. (Replaces the teal missile.)
	* New gray, red and blue missiles.
	* Disabled colorkey filter in gfxengine.
	* New "loading" logo.
	* Slightly slower (more readable) scroll text.
	* Added window_t::textwidth_fxp(), to fix the unsmooth
	  text scrolling.
	* Added "How to play" screen.
	* Added "Highscores only for Classic mode!" notice.
	* Added optional mouse capture when playing. Pause or
	  abort game to release!
	* Added joystick selection. (Thanks, Erik Auerswald!)
	* Decided the substantial change in appearance calls
	  for a minor version bump, so: 0.5.0.
	* The -help switch is now handled as a proper command,
	  avoiding the stupid "unknown argument" error.
	* Added -options_man command to output option docs in
	  Un*x man format.
	* Updated the Un*x man file, and replaced the README
	  with a rendition of the man file.
	* Made a new README from the man file.
	* New counter font.
	* Fixed some minor compiler warnings.
	* Updated the TODO.

Kobo Deluxe v0.4.1
	* Got fed up with these "pre" version codes that
	  don't fit into package versioning systems and
	  look generally silly.
	* Implemented logic/audio timeline sync for
	  constant sound effect latency. Events are no
	  longer quantized to buffers.
	* Improved the latency selector a bit.
	* Latency calculations now assume 2 fragments for
	  SDL. (We use 3 fragments for OSS.)
	* Latency calculation now picks the *closest*
	  buffer size; not the biggest one with lower or
	  equal latency.
	* Removed "games" from the install paths on Un*x
	  systems, and moved the score files to the more
	  correct $(sharedstatedir). The install target
	  now works as expected for an autoconf build.
	* Reverb and limiter controls replaced with the
	  simplified "Ambience" and "Volume Boost"
	  controls.
	* Mega stoopid bug fixed: If video initialization
	  failed after changing video settings from the
	  options menu, the game would start back up
	  anyway - without a display!
	* kobo.cpp now keeps a copy of the preferences,
	  so safe settings can be restored should reinit
	  inside the run/reinit loop fail.
	* LoadRAW_S8() became LoadRAW(), and can now load
	  "raw" files with an 8 byte header containing "RAW"
	  followed by the audio_formats_t format code, and
	  a 32 bit sample rate in big endian format. The
	  MSB of the format code byte is set if the
	  waveform is looped.
	* Implemented SaveRAW(). (Always saves in the above
	  format.)
	* Implemented quick hack sound caching by providing
	  a script that saves all sounds to disk, and
	  alternative loader scripts that use those instead
	  of the AGW sounds. This currently generates 2 MB
	  of raw audio data.
	* Added window_t::refresh() to enable the engine
	  to correctly handle windows that aren't repainted
	  every frame.
	* Added endian swapping code for 16 and 32 bit raw
	  audio files. Files are in big endian, so this
	  code is only compiled on little endian archs.
	* The mixers in a_tools.h now test for the zero
	  samples in debug builds.
	* Removed in-game music pausing/restarting.
	* Game Over no longer stops the game logic.
	* Player profiles cannot be symlinks. (Security.)
	* When loading a "raw" file, audio_wave_load()
	  takes looped/one-shot from the file.
	* AGW w_load() and w_save() now tells EEL about
	  errors! (Kinda' handy... :-)
	* Replaced "fine.raw" with "breakdown1.agw".
	  (The "fortress destroyed" sound.)
	* Replaced "shot.raw" with "missile1.agw".
	  (The player fire sound.)
	* Fixed sound FX bug: _enemy::hit() used x and y
	  fields of _enemy objects after release().
	* Another sleeping bug: _myship::explode()
	  generated lots of huge, nasty coordinates.
	* Removed "expl3.raw" completely, and removed
	  "bomb.raw" from "core destroyed."
	* Added a logger with redirection capabilities.
	* Fixed mouse control bug; the crosshair hot-spot
	  offset was wrong in some resolutions, because
	  of the border that's put around the screen in
	  certain resolutions and in windowed modes.
	* display_t refactored to use refresh().
	* Added dashboard.(cpp|h) and refactored the health
	  bar to use refresh().
	* The framework is now rendered through refresh().
	* Removed the pixel_* cruft in the _screen class.
	* The _radar class becomes radar_window_t, which
	  is a window_t with callback driven rendering.
	* window_t gets offscreen window/surface support.
	* gfxengine now whines a little if it has to change
	  the buffering mode from the requested one.
	* The health bar is only visible if there's more
	  than one health point maximum. (So, it's no longer
	  visible in Classic Mode.)
	* gfxengine_t should now initialize the dirtyrect
	  management for page flipping properly.
	* Removed the odd "OpenGL" resolutions in the video
	  options.
	* No buffering mode for OpenGL in video options.
	* Removed AC_FUNC_MALLOC. Who needs malloc(0)...?
	* Added logfile and logformat options.
	* Removed all extern "C" clauses around C includes.
	* Fixed the "selector tube" heights; the surfaces
	  were much taller than the images.
	* Tweaked the cleanalpha filter parameters.
	* Optimized the dither filter; it doesn't *have*
	  to touch all the data to just do nothing... :-)
	* Optimized the image processing filters.
	* Added "No Alpha Blending" feature.
	* Moved the sprite filters into filters.h.
	* loadrect() renamed copyrect() and is now
	  applying scaling to coordinates like all other
	  calls.
	* SemiTriple removed from buffering modes. You get
	  the same setup with doublebuffer(1); shadow(1).
	* Old retrace sync cruft removed.
	* ESC from any "normal" state now gives you some
	  version of the main menu.
	* Added brightness/contrast filter.
	* Moved less h/w related stuff from "Video Options"
	  into a new "Graphics Options" section.
	* Added generic 'flags' field to filter arguments,
	  and threw in a global s_filter_flags as well.
	* Removed window dependency from gamestate.(cpp|h)
	  and changed the license to LGPL.
	* Upgraded to glSDL 0.7, w/ dynamic OpenGL loading.
	* Added "Random" and "4x4 Filter" dithering methods.
	* All graphics converted to PNG format.
	* Added support for scaling to (almost) arbitrary
	  resolutions, including lower than the native
	  resolution of the graphics.
	* The command line usage message now generates the
	  list of recognized options from the prefs object.
	* Buffer overflow bug in new_player_t fixed. (?)
	  (Thanks to Donny Viszneki for reporting it!)
	* Fixed a free()/delete bug in filemapper_t.
	* Rewrote most of the radar display code.
	* Removed unused scrolling cruft in window_t.
	* Changed version to 0.4.1. Too many 0.4something.
	* Made the player ship cursor flash slightly.
	* Fixed missing slash before the config file name.
	  (Never noticed this before, as it apparently
	  affects only Mac OS X.)
	* Fixed the title screen cheat mode indicator.
	* Thanks to Antonio Messina, who managed to break
	  the game logic desipte a broken arm:
		* Fixed difficulty wrap at stage 1601.
		* Added option always_fire.
	* Fixed missing gamecontrol_t constructor.
	* Bilinear scaling without oversampling is now
	  actually *without* oversampling.
	* Optimization: Scaling checks for clipping or
	  clamping only near the edges of surfaces.
	* The SDL audio callback now deals with "evil"
	  buffer sizes. (Thanks to Hans de Goede!)
	* Losing window focus now pauses the game. (Thanks,
	  Marianne Ibbotson!)
	* Upgraded to glSDL 0.8.
	* gfxengine no longer shuts down the SDL video
	  subsystem when hiding, as this causes problems
	  with glSDL for no gain.
	* Implemented selectable Newbie, Oldie and Elite
	  skill levels.
	* kobo_form_t:xoffs now also works for button().
	* Added kobo_form_t:medium().
	* Added "spread" fire for Newbie mode.
	* Lower rear fire rate for Elite mode.
	* Max number of saved scores per profile increased
	  to 100.
	* Added cannon heat/cooling simulation.
	* Added Video Mode Manager vidmodes.[ch]
	* Some ships flying around in intro mode.
	* New screen layout.
	* Optimized and improved the video noise effect.
	* Menu highlight bar:
		* Faster movement.
		* Parallax "slime" effect.
		* Zoom-to-size effect.
	* Made more room for extreme scores in Hall of Fame.
	* Red noise to indicate damage.
	* Snappier health bar.
	* Added gun temperature bars.
	* Upgraded to glSDL 0.9. (Colorkey fix.)
	* Sound control cleanup; added sound.(h|cpp).
	* Changed to Classic mode + four "New Mode" skill
	  levels; Newbie, Gamer, Elite and God.
	* maxfps default changed from disabled to 100.
	* Added CharOffset table to SoFont, to avoid mixing
	  actual character positions up with source blitting
	  extents.
	* Fixed rectangle size calculations and rounding in
	  the graphics engine. (Improves rendering accuracy
	  in "odd" resolutions.)
	* Fixed screen border refresh.
	* Added hotspot logic to the sprite engine.
	* New player "plasma bolts" and two new explosions.
	* Incomplete base destruction bug fixed (?)
	* Fractional frame times use double instead of float.
	* Added configurable time filter.
	* Default scale mode changed to Bilinear.
	* Bilinear+Oversampling removed from config menu.
	* Added "Strictly Regulated" frame rate limiter.
	* Options moved to "System Options":
		* Maximum Frame Rate
		* Strictly Regulated Frame Rate
		* Time Filter
		* Motion Interpolation
	* Removed some unimplemented video driver enums.
	* Current score and stage is now checked when
	  quitting from within a game.
	* Image filters are now removed properly.
	* Added window centering for "some platforms".
	* Hammering on Escape is trapped and aborts the
	  game when loading, or switches to a safe video mode
	  when running.
	* Some refactoring to hunt down memory leaks and other
	  issues. Most statically allocated objects gone.
	* Sped up the slow, annoying nibble effects.
	* "Weird characters" in New Player name editor fixed.
	* Proper Yes/No dialog for exit and abort game.
	* Unused song ballad1 + instruments removed.
	* "Dummy" score file (for WinZIP) is now minimal, no
	  scores, no stages finished.

Kobo Deluxe v0.4pre10 (Unofficial Debian/PPC fix release)
	* #include "config.h" was missing in e_getargs.c...
	* Applied security fix for saving the user config.
	* Added default case in glSDL's _print_glerror(),
	  since I get flooded with warnings otherwise.
	  (All GL_* are in an enum in my new GL.h.)
	* Added max_FPS feature, to restrict the frame
	  rate. Useful on video drivers without retrace
	  sync and/or when you want to reduce CPU load.
	  (Thanks to Martijn van Oosterhout for the
	  original patch!)
	* Added man page, contributed by Joey Hess.
	* Fixed some minor typos in the man page.
	* Added resolutions 1600x1200 and 1920x1440 and
	  2048x1536, for extreme/insane users. ;-)
	* Removed 57 unused AGW scripts. (These belong to
	  Audiality, which is now a separate project.)
	* Updated and shortened the scroll text.
	* Added monitor noise effect with sound effect.
	* Fixed two related bugs in s_filter_scale() that
	  would 1) cause NEAREST to be one pixel off
	  vertically and 2) linear interpolation modes to
	  be off by half a pixel horizontally.
	* Tweaked the death explosion, so it expands,
	  decays and ends, instead of just rolling for as
	  long as the player is dead, as it used to be.
	* Added Game Over sound effect.
	* Dead player no longer takes hits. (This avoids
	  the hysterical thumping of bullets hitting the
	  non-existent ship during the death sequence.)
	* Added README.osx, which points out that you may
	  have to create the score-dir to make Kobo DL
	  work. This applies to other archs as well, so
	  perhaps I should put it in an FAQ or something?
	  (Thanks to Adam Marks the the Mac OS X binary!)
	* Tweaked launch.agw. (More turbine; less noise.)
	* Added Get Ready sound effect.
	* Exiting pause mode now throws you right back
	  in the game. (No "get ready" state.)
	* Added configurable "get ready" countdown.
	* "Get ready" countdown now ends by starting the
	  game, rather than entering pause mode.
	* Controls are reset whenever you get a new ship.
	* Improved the loading status screen a bit.
	* Added shrinking and green->red fading bar
	  during the last second of the "Get Ready"
	  countdown. (0.7 s in "Quick Start" mode.)
	* Added a critical error state with a red
	  flashing box and stuff. This shows up if a
	  player profile cannot be created, or if
	  starting a game fails for some reason.
	* The game now remembers the last map played
	  until you quit, instead of resetting to the
	  last completed map all the time. (Thanks to
	  David Andersson for the idea!)
	* Fixes backported from Audiality:
		* midi_process() was called even if MIDI
		  input was not enabled, resulting in the
		  engine waiting for data on stdin once
		  per buffer... *heh* Fixed.
		* OSS MIDI input fixed. (When soft through
		  was disabled, the device would be opened
		  write only! The drivers I used before
		  obviously always opened RDWR...)
		* Poly and mono Patch Plugins now
		  initialize the primary output and send
		  busses for voices. (So *that's* why my
		  mixes broke... Oops!)
		* New, properly working envelope generator
		  backported from Audiality.
		* VE_ISET event eliminated - only IRAMP
		  is used for ramped voice controls.
	* glSDL changes for glSDL-0.4:
		* "no TexInfo" changed from 0xffffffff to
		  0, since SDL 1.2.5 and up inits the
		  unused1 field to that, specifically for
		  glSDL.
		* Added compile time and runtime warnings
		  for SDL versions prior to 1.2.5.

Kobo Deluxe v0.4pre9 (Debian/PPC fix release; first try)
	* EEL changes:
		* Stole eel_get_argsv() from the not yet
		  released Audiality 0.1.0. (Fixed some
		  more va_list issues.)
	* glSDL changes for glSDL-0.4:
		* Added (gl)SDL_SaveBMP().
		* "Fixed" OpenGL pixel format for
		  glReadPixels. (Maybe I got the glSDL pixel
		  format wrong? Dunno, and I'm on an ATI card
		  and driver so I don't trust anything...)
		* Fixed _glSDL_BlitFromGL() (I think...)
	* Removed the "Intelligent Display Abstraction
	  Layer" for now, as it's not yet usable.
	* Added screen() property to gfxengine_t, to have
	  a standard way of rendering to the full screen
	  area.
	* Added gfxengine_t::clear() method.
	* Added coarse clipping to SoFont. (The scroller
	  made the coords wrap in 1280x1024. *heh*)

Kobo Deluxe v0.4pre9 (unreleased)
	* Started hacking the "Intelligent Display Abstraction
	  Layer".
	* glSDL changes for glSDL-0.4:
		* Fixed C++ issue with IMG_Load().
		* Fixed stupid M$isms: Textures are now
		  *uploaded* to the card.
		* SDL_OPENGLBLIT removed. (Used only to
		  prevent certain unimplemented stuff from
		  causing *really* Bad Things to happen.)
		* Depth buffer silliness fixed. (We don't
		  use the depth buffer...)
		* "fake_screen" is now a real surface.
		* Implemented blitting from the screen.
		* Implemented blitting within the screen.
		* Implemented screen locking/unlocking.
		* Fixed prototype for glSDL_GetVideoSurface().
	* EEL changes:
		* Added eel_load_from_mem(). (Thanks to
		  Florian Schulze!)
		* Cleaned up the EEL script management
		  code a little.
		* Using va_copy() in e_getargs.c, since
		  assignments are not legal on all
		  platforms. (Thanks, Andreas Heck!)

Kobo Deluxe v0.4pre8
	* Added Extreme Pickyness Mode (--enable-epm).
	  (Unfortunately, this is not enough to ensure that
	  stuff compiles on gcc 3.x. Guess I'll just have to
	  install gcc3, or rely on gcc3 users reporting all
	  warnings and errors.)
	* Some const string issues fixed. (Returning a const
	  string as "char *" and the like.)
	* Removed all AdLib stuff and support for non-
	  standard MIDI file variants. However cool it might
	  be to play those files, I have no use for it and
	  can't maintain it in this project.
	* Removed old bogus stuff from the comments in
	  filemap.h.
	* Minor cleanups in filemap.cpp.
	* Some GCC3 fixes in score.cpp. (String copying...)
	* Scroll text updated.
	* Improved scroller "speed throttling".
	* Returning to the intro now restores the "demo" map.
	* Added Electric Fence to the Extreme Pickyness Mode.
	* Started cleaning up the C code using Splint. (Can
	  someone please donate a FlexLint license...? :-)
	* load_sounds() in kobo.cpp fixed; it wouldn't load
	  the music if the sound effects were loaded with
	  a previous call.
	* Somewhere along the way, I managed to get the
	  intro to generate a new demo map on every intro
	  screen switch. Fixed.
	* Audio engine changes:
		* Added OSS 'pollaudio' for debugging.
		* Fixed index outside array in
		  audio_wave_free()!
		* Tightened up the API - signs only where
		  needed and things like that.
		* 0 dB peak amplitude for 32 bit waveforms
		  changed to [-1.0, +1.0].
		* ptab_init() now takes an integer argument.
		  (No implicit float->fixp16:16 conversion.)
		* Ports and "clients" are now named for
		  debugging/tracing, although client names
		  exist only if AEV_TRACING is compiled in.
		* Cleaned up audio event system names.
		  Everything is now aev_<something>, and most
		  names have been significantly shortened.
		* Added aev_init() macro for ports! (Aargh!)
		* Open/close of subsystems cleaned up. All
		  subsystems now have audio_*_open/close()
		  calls, and should (hopefully) clean up
		  properly when closed.
		* Audio engine open/close API changed;
		  the full sequence is now:
			audio_open()	(optional)
			audio_start()
			audio_stop()	(optional)
			audio_close()
		  Note that the waveform and scripting
		  subsystems will still initialize
		  themselves automatically if used before
		  calling audio_open().
		! The last two seem to have fixed the
		  issues with restarting the engine on
		  Linux! Remains to see if that was the
		  whole problem...
	BENCHMARK:	speed1.agw renders in 27.2 s.
			speed2.agw renders in 21.5 s.
			Total: 48.7 s.
		* Added block based processing framework.
		* Implemented block read, write and add.
		* Added block based envelope processing.
		* Using the new envelope interface - but
		  still processing one sample at a time.
	(BENCHMARK:	speed.agw renders in 34.2 s!)
		* Using 32 frame blocks in wca_filter()
		  and wca_gain().
	(BENCHMARK:	speed.agw renders in 33.6 s.
			wca_filter() disabled: 31 s.)
		* Converted wca_osc() to block based
		  processing, and made some minor
		  optimizations.
		* WCA_SYNC for WCA_NOISE fixed. Each sync
		  pulse now shifts in a new value through
		  the S&H as well.
		* Fixed bug in spectrum oscillators: They
		  would produce no output with a mod1 input
		  of less than 1.0. They now produce pure
		  sine, as originally intended.
		* HSPECTRUM and PHSPECTRUM fixed: They
		  actually didn't separate roll-off control
		  for odd and even harmonics at all! (Thus,
		  they were basically just broken versions
		  of SPECTRUM...)
		* SPECTRUM modulation mapping unified; MOD1
		  now always controls the overtone stepping.
		* The new AHSPECTRUM replaces PHSPECTRUM.
		* HSPECTRUM becomes a AHSPECTRUM with
		  multiplicative overtone stepping control.
	BENCHMARK:	speed1.agw:	10.2 s. 167% faster.
			speed2.agw:	17.7 s. 21% faster.
			Total: 27.9 s. 75% faster.
		Obviously, the optimizations worked out
		rather well. Next, we'll try to do something
		about those spectrum oscillators...		

Kobo Deluxe v0.4pre7
	* Old samples boosted by 70%, to compensate for the
	  lack of an illogical amplification factor in the
	  new engine. :-)
	* The screwed up scroll position during the "Game
	  Over" state fixed.
	* "Early bullets", flickering and other crap fixed.
	* gfxengine_t and sprite.[ch]: Added clampcolor() and
	  s_clampcolor (for specifying what color and alpha
	  to assume for areas outside images), and changed
	  the color format to Uint8 in the range [0,255], to
	  be consistent with the change in window_t.
	* manage: Selecting a starting stage before staring
	  a game now preserves the actual map that is
	  generated. You don't get a new version of the
	  same level, but the exact map you're looking at
	  before starting the game.
	* radar: Fixed potential color allocation bug when
	  changing video mode; it used to initialize only
	  once during the game life time...
	* radar: Tweaked colors, and made the the blue
	  launcher nodes visible on the radar.
	* Options 'cheat' and 'indicator' are now commands
	  rather than switches, so they cannot be saved in
	  the configuration by accident.
	* Split the "push move" mode off from 'indicator'
	  into a feature of it's own, activated with
	  the 'pushmove' command.
	* Game and Control options moved to the top of the
	  options main menu.
	* Scrolling radar implemented. Can be disabled in
	  Game Options, to work like the old version.
	* gfxengine_t make slightly more robust WRT calls
	  being made while the screen is closed.
	* Switching between fullscreen and windowed modes
	  can now be done at any time with the usual ALT+ENTER
	  shortcut. :-) Special case activates pause mode if
	  it's done in the middle of a game.
	* Random number generator split in two; pubrand and
	  gamerand, and get_seed() member added, as a
	  preparation for demo recording and playback.
	* 'P' and the mighty strange Pause Key parsed and
	  routed to the pause function. (This is also used
	  internally, as a neat way of telling whatever state
	  might be active to pause.)
	* Touched up the screen framework artwork a little.
	* Optimized background rendering some. (Occasional
	  clipped extra row and column of tiles eliminated.)
	* Stupid bug in window_t::invalidate() found and
	  killed: gfxengine_t clips invalidated rects, so we
	  need to make sure our window is selected!
	* window_t now supports background images. clear()
	  takes an optional SDL_Rect, and blits from the
	  image, if there is one, or fills with the
	  background color as in previous versions.)
	* Background graphics in the displays and the radar
	  screen! :-)
	* Added dither plugin with hard-coded 2x2 filter.
	* Added options to turn dithering off.
	* Added kludge for OpenGL cards that can't handle
	  RGBA8, but turns it into RGBA4, and a switch to
	  enable it if required.
	* sprite: S_BLITMODE_NORMAL renamed S_BLITMODE_AUTO.
	  (Makes more sense!)
	* Option broken_numdia (Broken NumPad Diagonals)
	  added - I want to use the page up/down keys for
	  other stuff, even if *some* systems can't decode
	  the numpad correctly! :-/
	* Added the algorithmically constructed sound
	  effect "SOUND_LAUNCH".
	* Separated the AGW scripting engine core from the
	  audio engine and made it the "Extensible Embeddable
	  Language". (a_agw.[ch] now contain only the AGW
	  extension to EEL.)
	* Added the algorithmically constructed sound
	  effect "SOUND_LAUNCH2", for the "blue balls".
	* Fixed some bugs in filemapper_t.
	* Any jerking, flickering etc when entering a new
	  stage should now be *completely* eliminated. I
	  think... ;-)
	* Intro doesn't conflict with stage 100 any more.
	* Implemented 2D positional sound effects. :-)
	* Added screenshot feature. (OpenGL not implemented,
	  as the current glSDL cannot read the screen surface.)
	  Saves BMP only, and is connected to PrintScreen and
	  SysReq.
	* EEL now uses the same callback prototype for all
	  extensions, whether they are commands, operators
	  or functions.
	* Ported Jeremy Sheeley's player profiles patch
	  from 0.3, and tweaked the user interface a little.
	* Fixed double initialization of the manage object.
	* Extended the score file format into a more powerful,
	  versionned "profile file format".
	* file.(h|cpp) and parts of score.(h|cpp) replaced
	  with pfile.(h|cpp), which implements a generic,
	  portable "toolkit" for platform independent binary
	  data file access.
	* Added game.(h|cpp), which collects all configurable
	  game parameters in one place.
	* The "speed" parameter is now considered a cheat,
	  and is no more available from within the game.
	* Last player profile is remembered in the config.
	* Added optional "Diagonals Emphasis Filter". (I'd
	  say it only makes control feel sluggish most of the
	  time, but it might work for someone... I'm open to
	  suggestions if anyone has an idea for a smarter
	  filter.)
	* Eliminated extra calls to score_manager_t::record().
	* Start level selection in intro mode removed.
	* Implemented collision/health system. When two
	  "collidable" objects collide, the damage of each
	  object is subtracted from the health of the other.
	  (Object properties set so that the game will
	  play exactly like the original with the single
	  player default settings for the player ship.)
	* Turned the "shield = -1" feature into 'shootable'.
	* Added health bar.
	* Threw in detection and fix to read broken 73 byte
	  scorefiles from older Win32 versions. (Seems like
	  the new code works right on Win32 as well, BTW.)
	* Various fixes and additions to filemapper_t.
	  (Scanning multiple directories, most importantly.)
	* Removed "./scores" from the SCORES path for now,
	  as it's actually the same place as the default
	  score dir on Win32. (You'd get all profiles and
	  scores twice, that is.)
	* Removed "bgm.raw" as it's not used anymore.
	* No hyphen before the "pre" from now on!
	* glSDL changes:
		* Applications can now set the colorkey of
		  of surface *after* SDL_DisplayFormat() -
		  although it will just discard the TexInfo,
		  resulting in the surface being converted
		  before the first blit, and after every
		  change in the surface.
		* Silly intermediate buffer eliminated in
		  _DownloadTexture().
		* glSDL automatically stretches resolutions
		  below 640x480 using an integer factor.
	* Audio engine changes:
		* Benchmarking tries to use gettimeofday() if
		  not compiled for x86 CPUs.
		* a_tools.h got some cleaning up, some new
		  macros, and mixing functions optimized with
		  a Duff's Device variant.
		* __mastervol() is obsoleted by the groups,
		  and was killed to save some cycles. (It ate
		  almost 1% of my P-III 933!)
		* Ditched the "Smart Stereo" Limiter - it's
		  not loud enough, and should be replaced with
		  something that drives the signal non-linear
		  to squeeze more power in when the signal
		  isn't panned center.
		* Dropped the saturating 32->16 bit converter,
		  and fixed the limiter so that it reliably
		  *limits* the signal the way it should.
		* Limiter does no longer invert the signal.
		* Added ACC_PRIORITY.
		* Added controls for Channel Inserts.
		* Channel default controls (used in DETACH
		  mode) removed. Just expect channel controls
		  to stay where you leave them, and
		  everything should be fine - and faster!
		* Implemented dynamic voice allocation.
		* ACC_DETACH now effectively means
		  "polyphonic mode". "Detached" voices are
		  still owned by the channel that launched
		  them - but just as before, channel
		  controls don't affect voices directly after
		  they're launched. (Even that may change
		  eventually...)
		* Ripped mid.cpp and mid.h from the AdLib FM
		  player AdPlug 1.1. Started stripping off
		  the FM stuff and converting it to C and the
		  "midisock" interface.
		* Added primitive VU-meter to the voice mixer.
		* Implemented audio_wave_convert(), using the
		  voice mixer in interpolated 16x oversampled
		  mode.
		* Added simple enhancer and noise gate
		  functions to the init time wave API.
		* Hacked basic polyphony support into a_midicon.
		* ACC_RANDTRIG is now *really* a 16:16 fixp
		  value, to allow finer control of the
		  randomize depth. (Next, I'll make the section
		  end marker fixed point, to allow sub sample
		  accurate loop timing - as well as finer
		  RETRIG and RANDTRIG control. :-)
		* Fabricated a nice 3'rd degree LUT for
		  various MIDI -> Linear Control mapping.
		* Introduced a more solid scheme for keeping
		  track of allocated voices.
		* audio_channel_play() now takes 16:16 linear
		  pitch and 16:16 volume, instead of the bogus
		  MIDI format arguments.
		* Added audio_wave_filter().
		* DETACH mode split into ADM_POLY and
		  ADM_FULL, to natively support the slightly
		  different ways DETACH mode is used by
		  midicon and for sound effects.
		* Added cubic (4-point) interpolation, based
		  on a formula by Olli Niemitalo. Low freq
		  sines sound *perfect* - no audible distortion
		  whatsoever. It sounds great up to 1:1, but
		  runs into trouble in the upper half of the
		  octave above 1:1 - linear 2X+ sounds better
		  from there and up. The best part is that the
		  CPU usage is somewhere in between linear 2X
		  and linear 4X on a P-III.
		* Volume ramping bug fixed: The "boot strap"
		  values calculated when starting new voices
		  were wrong, and resulted in an undesired
		  fade in over one buffer.
		* "Playing" indicator below the per-voice VUs.
		* Waveform size restrictions eliminated! (Well,
		  you'd probably have trouble with 2+ GB on 32
		  bit systems... ;-)
		* Dynamic voice allocation now always starts
		  with voice 0 in the first pass, when looking
		  for unused voices. (The other passes are still
		  starting at the voice after the last voice
		  allocated, to favor the "oldest" voice when
		  there are multiple equivalent choices.)
		* Implemented MIDI CCs 120, 121, 123, 126 & 127.
		* Added SILENT and RESTING states to the plugin
		  API, to deal with silent output efficiently.
		* Optimized bus handling; now, bus send buffer
		  clearing and other stuff isn't even considered
		  unless a bus actually is in use.
		* Implemented the Bus Control MIDI CCs. (39...55
		  on the first AUDIO_MAX_BUSSES channels.)
		* Reverb SNR improved. The internal precision is
		  now 8 bits higher than that of the I/O, which
		  produces "perfect" results down to the LSB in
		  the final output.
		* Implemented CCs 88, 89 and 91; "primary bus",
		  "send bus" and "send level".
		* Added SINEMORPH, SPECTRUM, and LSPECTRUM
		  oscillators.
		* Changed ACC_PITCH to fixed point linear freq,
		  where the integer bits correspond to MIDI
		  pitch. That is, 60.0 now does what 1.0 used
		  to do, and to step up one octave, add 12.0
		  instead of multiplying by 2.0.
		* Various oscillators and stuff added to the
		  Waveform Construction API.
		* Added bandlimiting or oversampling to all
		  Waveform Construction API oscillators.
		* Modulation API cleaned up.
		* Voice mixer code cleaned up a bit.
		* Voices now use timestamped events for control.
		* "Plugin style" API for patches separates the
		  channel->voice bindings from the engine core.
	    BENCHMARKING NOTE: Right now it takes 60 seconds to
		load and render the 72 AGW sounds I've created
		so far. Although most of the code is currently
		*very* inefficient, only the SPECTRUM oscillators
		are really so slow that it matters.
	* Audio Voice Mixer benchmark results, 20020111:
	   (P-III 933, 48 kHz, 20 ms latency, playing
	   an 8 kHz 8 bit stereo sample in 32 voices,
	   compiler optimizations disabled. Unit is percent
	   of total CPU time.)
	   -----------------------------------------------
		Very Low:	6.9%
		Low:		14.5%
		Normal:		10.1%
		High:		17.9%
		Very High:	136% (overload!)

	   (Same, but with gcc/g++ -O3 optimization.)
	   -----------------------------------------------
		Very Low:	3.5%
		Low:		6.5%
		Normal:		4.6%
		High:		7.9%
		Very High:	78% (causes underruns)

	   Obviously, on this machine, the "Normal" mode,
	   which is using plain linear interpolation, is
	   almost as fast as the "Very Low" mode, whereas
	   the "Low" mode is more expensive. This is to be
	   expected from CPUs with fast multiplications.
	* Audio Voice Mixer benchmark results, 20020503:
	   (Same machine, same settings, same test, but with
	   the new cubic interpolating mixer, internal
	   fragment size limit, timestamped events etc. With
	   -O3 optimizations.)
	   -----------------------------------------------
		Very Low:	4.5%
		Low:		6.8%
		Normal:		5.5%
		High:		8.2%
		Very High:	9.5%

	  Higher loads occur only when pushing the pitch more
	  than ~1.5 octaves above fs in "Very High" quality.
	  (That results in linear interpolation w/ 4x+
	  oversampling, which is pretty slow.)


*** The Audio Engine: Why the GPLed files?

    The sound code used in Kobo Deluxe was originally written
    by Masanao Izumo <mo@goice.co.jp>, for XKobo 1.11+.
    Masanao also added the sound effect samples that are still
    being used.

    You may have noticed that, while most, if not all of the
    current audio engine is new code, which is LGPLed, a few
    files (a_globals.[ch] and audio.[ch]) are GPLed, and
    contain a copyright notice mentioning Masanao Izumo.
    
    This effectively means that the whole audio engine has
    to be used under the terms of the GPL; not the LGPL.

    As this will probably be too restrective for many of the
    users the engine is targetting, I've contacted Masanao
    for a resolution, but have yet to receive a response.

						David Olofson

Kobo Deluxe v0.4-pre6
	* I've compiled with -Wall and nearly all of the
	  additional warning switches (not activated by -Wall)
	  to verify all code. Many things that non-gcc
	  compilers could complain about should be fixed in
	  this version.
	* "Video Driver" option not shown if there's only one
	  choice. (Which is the case if you build w/o OpenGL.)
	* Exit with ESCAPE from config menues fixed - now
	  cancels any changes and plays the appropriate sfx.
	* Solaris package building script 'buildpkg.sh' and
	  required configure.in fix by Andreas Sp&#65533;ngberg added.
	* String copy bug in cfgparse.cpp fixed. (Andreas
	  Sp&#65533;ngberg.)
	* Switching between windowed and fullscreen modes no
	  more results the screen being offset.
	* Screen centering fixed.
	* Border in windowed mode fixed.
	* Cleaned up audio config menu, and added volume
	  controls for sfx, (future) intro music and in-game
	  music. (Note that the "Master Volume" is still
	  there, and it's still digital...)
	* Icreased the number of volume levels available in
	  the audio config menu. (Used to be 25% increments.)
	* Added redefined() and accept() to config_parser_t.
	* Non-interactive widgets handled correctly in menues.
	* Added headers to configuration menues.
	* Added 'unit' string to ct_spin_t.
	* window_t::select() now comes in a private flavor
	  without checks.
	* Config menues now make use of OS_UPDATE_* flags in
	  addition to the OS_CANCEL tag, to allow instant
	  effect controls to cancel/undo properly.
	* config_form_t now&#65533;has a virtual member undo_hook()
	  that's called by undo(). (Used to make ESC exit work.)
	* Audio engine changes:
		* Channels are separated into voices (mixing)
		  and channels (control abstraction) levels.
		* Groups added for easy channel management.
		* The API provides access to channels and
		  groups, but not direct access to voices.
		* All fixed point values are now 16:16.
		* API variants with float arguments added.
		* AC_DETACH added. (Easy SFX control.)
		* Panning/balance control added.
		* Added "waves" to get rid of sample pointers.
		* AC_SPEED removed. (Obsoleted by the internal
		  conversion to original wave sample rates.)
		* Fixed bug in reverb: Right input missing!
		* Another reverb bug: The delay buffer was too
		  short for >=32000 kHz with the current taps.
		* Implemented AC_RETRIG and AC_RANDTRIG.
		* Improved resampling frequency accuracy.
		* Improved looping accuracy and quality.
		* Added MIDI input implementation for OSS and
		  ALSA raw MIDI interfaces.
		* Fixed potential crash bug; mixing buffer
		  size variable would be wrong if the desired
		  buffer size couldn't be set!
		* Added higher quality voice resamplers.
		* sound.[ch] replaced by a_wave.[ch].
		* Auto trig w/ timeout on the oscilloscope.
		* 8 & 16 bit mono + 16 bit stereo added.
		* Engine code restructured and modularized.
		* "Waveform Construction API" added.
		* Channel->bus->master mixing architecture.
		* FX plugin API added. (Internal, for now.)
		* Reverb LPF cutoff made configurable and
		  independent of the sample rate.
	* Added generic "browsing" API to config_parser_t.
	* Added a copy of LGPL 2.1, and started sorting out
	  which licence applies where. (Basically, the old code
	  is GPL, while most of the new code I've written from
	  scratch is LGPL.)
	* Added window_t::center_token[_fxp]() for nice columns.
	* Started documenting a little...
	* Added "Audio CPU Load" screen for gcc/x86. (Needs
	  high resolution timestamping, and I'm using RDTSC for
	  now.)
	* Added text alignment system for the ct_* widgets, to
	  make use of the new center_token() methods.
	* Various tweaks and adjustments.
	* Credits updated.

Kobo Deluxe v0.4-pre5
	* New versioning rules introduced;
		* Any -preX suffix should *always* be included
		  in AM_INIT_AUTOMAKE().
		* No more development snapshots - every package
		  released has a version number of it's own,
		  with a -preX suffix if appropriate.
	* Surface leak when reloading graphics fixed.
	* gfxengine_t::unload() now takes -1 (default) for
	  unloading all banks.
	* gfxengine_t::unload() also destroys SoFont objects!
	* Void pointer arithmetics and some bogus braces fixed.
	  (Thanks, Riki!)
	* Moved sound effects out into files. (Raw format for
	  now, as WAV doesn't support signed 8 bit data...)
	* Minor sound code cleanups.
	* bgmfile.[ch] removed. (Used to be Linux only anyway...)
	* config_parser_t created. (prefs_t is now derived from
	  that class, and contains no parsing code whatsoever.)
	  Also eliminates duplication of "command" decoding for
	  non-config stuff like -showcfg, -debug and -fps.
	* SDL_VIDEOEXPOSE is *finally* at least handled! :-)
	* Removed gcc-only compiler flags and fixed other stuff
	  that caused trouble with some compilers. (Thanks to
	  Andreas Sp&#65533;ngberg for the Solaris patch!)
	* Menu and state code cleaned up a little.
	* Configuration menu split up into Video, Audio,
	  Controls and Game.
	* ct_list_t now interprets change(0) (ie button press
	  or similar) as change(1), rather than just ignoring
	  it.

Kobo Deluxe v0.4-pre4
	* Replaced corrupted README.jp.
	* Delayed fps printout to program exit, as some setups
	  have serious trouble with output to the console while
	  running the game.
	* Fixed a sleeping bug in the gl_blendfunc() wrapper.
	* It's now possible to quit gracefully while loading
	  data. (Check when updating the progress bar.)
	* Old style mouse control is back. (Not that I
	  understand how anyone could play with that... :-)
	* Bigger and more visible mouse crosshair.
	* Added 'mouse' switch and 'mousemode' variable to
	  config. (MMD_RELATIVE not yet implemented!)
	* Video config cleaned up - unsupported OpenGL
	  settings removed.
	* Radar window code cleaned up and simplified.
	* window_t::alloc_color renamed to map_rgb, which is
	  more appropriate. The new version takes either three
	  Uint8 components (rather than X style Uint16), or an
	  Uint32 for "HTML style" hex codes.
	* Diagonal rocket sprites lined up with diagonal Kobo
	  (the player's ship! :-) sprites. (The ship has an
	  offset of +1 pixel in y in the gfx)
	* Added missing (8'th) frame to explosion animation.
	* glSDL:
		* Some tiling bugs fixed.
		* Single tile case optimized.
		* Vertical tiling implemented.
		* Horizontal and vertical tiling across multiple
		  textures implemented! (Not both h & v, though.)
		* Off-screen blits are culled.
	* Benchmark results:
	     P-III 933, Matrox G400, XFree86 4.1.0-17mdk:
		Resolution	SDL 2D	glSDL	ratio
		-----------------------------------------------
		1280x1024	16	60	3.8
		960x720		28	102	3.6
		640x480		62	202	3.3
		320x240		227	205	0.9

	  Note that OpenGL is pumping quite a bit more pixels
	  than SDL's RLE blitter in this game, due to the alpha
	  blended window frame. Here are the results with no
	  frame:
	     P-III 933, Matrox G400, XFree86 4.1.0-17mdk:
		Resolution	SDL 2D	glSDL	ratio
		-----------------------------------------------
		1280x1024	18	93	5.2
		960x720		32	163	5.1
		640x480		70	205	2.9
		320x240		256	205	0.8
	  Notice how glSDL appears to win even more in higher
	  resolutions, while it loses a little to SDL 2D in the
	  low end, where fill rate becomes next to insignificant
	  to OpenGL.

Kobo Deluxe v0.4-pre3
	* Hitting the window close button now causes a "brutal"
	  quit, just like hitting ctrl-C in the console.
	* Mac OS X OpenGL build script fix.
	* Now uses SDL_opengl.h if present. (Dunno if the check
	  is totally portable, though - but if it fail, at least
	  things shouldn't be worse than with the old way.)
	* Implemented tiling of wide surfaces.
		* Does *not* support multiple textures, so it
		  won't help with wide *and* tall surfaces, that
		  simply won't fit in one texture. (Sorry,
		  256x256 people! ;-)
		* The rendering loop for tall surface tiling is
		  missing... (Mostly a matter of cut'n'paste +
		  search'n'replace.)
		* Anyway, this means that Kobo Deluxe now
		  RENDERS PERFECTLY ON OPENGL! :-)

Kobo Deluxe v0.4-pre2
	* The glSDL layer:
		* Now uses handles instead of pointers!
		* Various bugs and stability issues fixed.
		--> Still misses vital features.
		--> Leaks textures - or at least TexInfos.
	* Some double buffer compatibility issues fixed.
	* "Stall" when rebuilding menues fixed.

Kobo Deluxe v0.4-pre1
	* Build with OpenGL on X fixed - without breaking Win32
	  and Mac OS X!
	* Added dummy score file to keep stupid WinZip from
	  removing 'scoredir'...
	* Added README.jp translated by Tsuyoshi Iguchi (?).

Kobo Deluxe v0.3
	* Name officially changed to 'Kobo Deluxe'
	* Upgraded to sfifo-1.2.
	* Various configure script fixes.
	* Added README file.
	* Updated logo.
	* Added filemapper_t, to handle paths on all platforms.
	* Rearranged main loop to handle re-initialization.
	* Fixed garbage after name in score files.
	* Rearranged score management code slightly.
	* Added prefs_t, which can parse, read and write options
	  from/to command line args and files.
	* Kobo now tries to save a backup of the user score file
	  in the user's home dir.
	* Cleaned up the game state system a bit, and added
	  confirmation dialogs before aborting game or quitting
	  Kobo.
	* Added various eye candy.
	* Added "Options" page.
	* Class myship now releases the player ship object as well
	  when turned off. (myship, and a bunch of other objects,
	  won't be destroyed and re-created when reinitializing.)
	* Moved graphics/ and audio/ from source to include path.
	* Added sound effects to the user interface.
	* Added Mac OS X fixes by Max Horn <max@quendi.de>
	* Quits on window close event (Max Horn <max@quendi.de>)
	* Paths for Mac OS X bundles added.
	* Fixed +/- keys for selecting level. (Thanks Max!)
	* Automatic timed logo/highscore switch added.
	* Credits screen added.
	* Simple scroll text added.
	* Win32 and Mac OS X bundle install styles added.
	* Added feedback delay based reverb with LP filters.
	* Added limiter/AGC with threshold and release params.
	* Joystick support; Samuel Hart <criswell@geekcomix.com>.
	* Filter plugin support added to "sprite".
	* Plugins added: rgb8, rgba8, cleanalpha, key2alpha, scale
	  and displayformat.
	* Implemented the "size" feature with three different
	  scaling filter modes.
	* Sprite and tile "palettes" separated for correct scaling.
	* Added various "fade out" effects.
	* Added "LOADING" screen.
	* Added "Screen Buffer Mode" setting with single, double,
	  semi triple and half buffering modes. (Note that the game
	  doesn't yet support all of them properly.)
	* Added FPS counter. (-fps switch)
	* Progress bar while loading and converting data.
	* gamestatemanager_t instead of those switch() statements...
	* Added "Get Ready" and "Game Over" states.
	* Improved filemapper_t and score_t portability. (I think...)
	* Removed annoying key state clearing.
	* SoFont:
		* CleanSurface() now only cleans the top row.
		* Fixed rounding when spacer width is odd.
		* No testing of '|' (for cursor) if the font
		  doesn't have it.
	* CS engine:
		* Freeing free objects won't crash the engine.
		* Safer and (probably) faster wrapping code.
	* "width" and "height" replace "size" option.
	* Cleaned up config_form_t and added a "rebuild" action for
	  dynamic configuration panels.
	* Added config options and gfxengine_t::driver(). (No OpenGL
	  code yet. OpenGL options hidden in "options".)
	* Added a thin black border in windowed mode.
	* Proper clipping done by window_t::invalidate() and
	  gfxengine_t::invalidate().
	* Sprite and text calls for fixed point coordinates added.
	* Fixed gfxengine_t::loadrect() - it dropped the RLE!
	* Added contrast and offset parameters to cleanalpha plugin.
	* Audio engine:
		* Added "nearest sample" resampling support.
		* Improved sample looping accuracy.
		* Added "samplerate" option.
		* Random pitch effect on some sound effects.
	* Improved pause mode. (Switches to "get ready".)
	* BTN_FIRE can now be used to start game from intro.
	* Cleanup + fix: SHIPS display is now updated correctly.
	* Added quick hack OpenGL rendering layer. (64 bit broken!)
	* "Escape" in pause mode now sends you to "Abort Game?".
	* Added AdvanceMAME "Scale2x" scaling filter.
	* Gave up on Scale2x + fuzziness factor - it just won't work
	  for 256+ color graphics. (It's still there, though.)
	* Added Diamond2x scaling filter - The Best so far! Also
	  very fast, even without serious optimizations.
	* Various scaling filter bug fixes and cleanups.
	* C++ extension changed from '.C' to '.cpp'.
	* Linux/i586/VGA vidsync hack removed.
	* Added main menu with "Start Game!", "Options" etc.
	* sprite.c: Size check for loading sprite palettes.
	* Added rotating tube effect for menu highlighting.

*** Name changed to "Kobo Deluxe".

SKobo v0.2
	* "sprite.c" now uses SDL_DisplayFormatAlpha().
	* Various autoconf checks added and implemented.
	* Audio ported to SDL. (OSS support remains.)
	* "-latency XXX" argument to set maximum desired audio
	  latency in milliseconds. Default is 50 ms.
	* Added control API to audio engine. (Moved looping there.)
	* Initial Win32 support:
		* Hacked temporary kludge in score.C
		* Added _snprintf define for snprintf()

SKobo v0.1 update (forgot to mention this...)
	* GIMPed new "Kobo Next Generation" logo.
	* Added the display_t class, which inherits from window_t,
	  and forms a display with a caption and text field.
	* Added GIMPed framework for the whole screen.
	* Re-implemented the "starfield" by grabbing 64 starry
	  tiles from an XKobo screenshot.
	* Centered radar screen vertically, moving "stage" and
	  "ships" down below the radar screen.
	* Added "HIGHSCORE" display.

SKobo v0.1
	* Removed all X specific code.
	* Added graphics and control system code from Project Spitfire.
	* Wrote gfxengine_t class. (Control system + video wrapper.)
	* Rearranged source tree and switched to autoconf/automake.
	* Wrote window_t class. (Clipping, scrolling etc.)
	* Fixed some bugs in sprite.c and cs.c. (*heh*)
	* Added text using the C++ version of SFont; SoFont.
	* Changed audiodev_t to open in nonblocking mode, to avoid the
	  game going to sleep if the device is busy. SKobo disables
	  sound FX if the audio device cannot be opened.
	* Pixeled new font and GIMPed a temorary logo.
	* Added alpha blended frame with rounded corners.
	* Added scrolling background (level 20) in intro mode.
	* Selecting starting level now shows the selected level in
	  the radar display and intro screen background.
	* Enlarged the core diameter by two pixels.

*** David Olofson <do@reologica.se> forks from 'V1.11+-do3', and
    calls the new branch SKobo, with version numbers starting over
    at 0.1.

V1.11+-do3
	* Cleaned up audio code and API.
	* Added sample looping feature.
	* Changed mixed fp/integer mixer into integer-only.
	* Increased internal mixer level to avoid dropping bits.
	* Fixed silly bug from -do2: The original sound was indeed
	  in stereo! <:*)

V1.11+-do2
	* Adjusted sound effects reference level. (Louder sfx.)

V1.11+-do1
	* Ported sound to OSS
	* Sound is enabled by default (use -nosound to disable)
	* Made audio run asynchronously with lock-free command FIFO

*** David Olofson <do@reologica.se> picks up XKobo 1.11+ from Izumo,
    adding '-doX' to the version code.

V1.11+
	* SGI sound added.
	* Triple size mode added.

*** Masanao Izumo <mo@goice.co.jp> picks up XKobo 1.11, appending
    '+' to the version code.

V1.11
	* ??

V1.10
	* fixed an endianness problem of score files
	* secure score files

V1.9
	* take measure against system calls interrupted by SIGALRM
	* '-hiscores' option
	* bonus ships

V1.8
	* add close() in file.C

V1.7
	* enabled to move on diagonals using the numeric keypad

V1.6
	* support for Solaris 2

V1.5
	* ceased to use semaphores
        * fixed a strange usage of setitimer
        * '-wait' option

V1.4
	* '-cheat' option
	* enabled to play using a mouse
	* enabled to compile with gcc-2.7.0

V1.3
	* fixed a bug about '-fit' option
	* enabled to select a stage to play

V1.2
	* support for TrueColor X server
	* '-fit' option
	* '-doublesize' option

V1.1 
	* first uploaded to tsx-11.mit.edu

</file>

<file path=KoboDeluxePortable/App/kobo/README-SDL_image.txt>Please include this notice with the runtime environment:

This library is distributed under the terms of the GNU LGPL license:
http://www.gnu.org/copyleft/lesser.html

The source is available from the libraries page at the SDL website:
http://www.libsdl.org/

</file>

<file path=KoboDeluxePortable/App/kobo/README.sfont.txt>-----------------------------------< SFont >------------------------------------

License: GPL
Author: Karl Bartel <karlb@gmx.net>
WWW: http://members.linuxstart.com/~karlb/

Usage:
    1. Load a font and place it in an SDL_Surface *. If your are using the 
    SDL_image library you can do this with Font=IMG_Load("filename");
    2. Initialize the font by using InitFont(surface *Font);
    3. Now you can use the font in you SDL program.
       Please take a look at SFont.h to get info about the funtions.

FileFormat:
    The font file can be any type image file. The characters start with
    ASCII symbol #33. They are seperated by pink(255,0,255) lines at the top
    of the image. The space between these lines is the width of the caracter.
    Just take a look at the font, and you'll be able to understand what I tried
    to explain here.
    The easiest way to create a new font is to use the GIMP's Logo function.
    Use the following string as text (ASCII 33-127 with escape sequences and
    spaces between the letters):
    ! \" # $ % & ' ( ) * + , - . / 0 1 2 3 4 5 6 7 8 9 : ; < = > ? @ A B C D E F G H I J K L M N O P Q R S T U V W X Y Z [ \\ ] ^ _ ` a b c d e f g h i j k l m n o p q r s t u v w x y z { | } ~

Example for the font file format:

____       _____      _____     _____     <- This is the pink line at the top

       #        #####       ####
      # #       #    #     #
      # #       #    #     #
     #   #      #####      #
     #####      #    #     #
    #     #     #    #     #
    #     #     #####       ####

		|----|
	Width of the character
             
	     |----------|
Part of the font surface that is beeing blitted


ChangeLog:
2.0 beta
    *** Added SoFont, a C++ version of SFont ***
    Added lock and unlock for hardware surfaces
    Added blinking cursor to SFont_Input
    Added check for ASCII<33 in SFont_Input
    TextWidth returned a too highh value -> fixed

1.4
    Added support for multiple fonts in one program
    Add a missing "*" in the SFont.h file
    Proper '\0' at the end of stings produced by SFont_Input
    Fixed problems in SFont_Input, which were creating '\b' in the string
    Fixed two other bugs in SFont_Input
    Added the SFontViewer adn new test programs

1.3
    Fixed three wrong interpretations of the file format
	o wrong division (float had to be used)
	o detection of right ends of pink lines (were one pixel too far right)
	o blit destination (all blits were too far right)
    support for non-alpha mapped fonts
    some fonts updated
    
1.2
    added XCenteredString

1.1
    renamed font.c to SFont.c and font.h to SFont.h
    better Makefile
1.0
    Added the Input function
    Added a check wether the Font has been loaded
0.9
    better Makefile for the example (using sdl-config)
    better Neon Font
0.8 
    First Release

If you have any Questions please write a mail!

Karl
</file>

<file path=KoboDeluxePortable/App/kobo/README.txt>(This document was generated from the kobodl.6 'man' file.)

                                    Kobo Deluxe
                                    -----------
                                      v0.5.1

                                  An enhanced port
                             of the scrolling video game
                                       XKobo

DESCRIPTION
       Kobo  Deluxe  is  a  3'rd person scrolling 2D shooter with a simple and
       responsive control system - which you'll need to  tackle  the  tons  of
       enemy  ships  that shoot at you, chase you, circle around you shooting,
       or even launch other ships at you, while you're trying to  destroy  the
       labyrinth shaped bases. There are 50 action packed levels with smoothly
       increasing difficulty,  and  different  combinations  of  enemies  that
       require different tactics to be dealt with successfully.

       Kobo Deluxe has an improved graphics engine that delivers smoother ani-
       mation, while keeping the game logic totally accurate  and  predictable
       regardless  of  frame  rate.  It also adds sound effects, new graphics,
       fullscreen mode, four extra skill levels  with  smoother  gameplay  and
       various  other  features expected from a modern game. (There is still a
       "Clasic" mode that plays exactly like the original XKobo.)

       Kobo Deluxe uses SDL for sound, graphics and input, and builds and runs
       on all major operating systems, as well as some more unusual platforms.
       It can also use OpenGL for accelerated rendering, through glSDL.

       In short, Kobo Deluxe is loads of classical arcade style fun  for  just
       about any machine with graphics and sound!

CONTROLS
       The  ship can be controlled with the keyboard, or optionally a mouse or
       joystick. With the keyboard, the arrow keys move the ship (two keys for
       diagonals), and the shift and ctrl keys shoots. The numeric key pad can
       also be used; the usual 2/4/6/8 (arrows), and also 1/3/7/9  for  single
       key  diagonals.  Escape enters the meny system, from where it is possi-
       ble to change settings, start a new game or exit the game.

OPTIONS
       Note that all relevant options can be also  configured  in  the  config
       file,  which  can be edited directly, or using the options menus in the
       game.

       -[no]logfile
              Log To File. Default: Off.

       -logformat
              Log File Format. Default: 0.

       -logverbosity
              Log Verbosity Level. Default: 2.

       -[no]joystick
              Use Joystick. Default: Off.

       -joystick_no
              Joystick Number. Default: 0.

       -[no]mouse
              Use Mouse. Default: Off.

       -mousemode
              Mouse Control Mode. Default: 1.

       -[no]broken_numdia
              Broken NumPad Diagonals. Default: Off.

       -dia_emphasis
              Diagonals Emphasis Filter. Default: 0.

       -[no]always_fire
              Always Fire. Default: Off.

       -[no]mousecapture
              In-game Mouse Capture. Default: On.

       -scrollradar
              Radar Scroll Mode. Default: 2.

       -[no]filter
              Enable/disable motion interpolation. Interpolation is what makes
              animation smooth at high frame rates despite the game logic run-
              ning at 33.33 fps.  However, it also adds  some  input  latency!
              Default: On.

       -timefilter
              Time  filter,  for  smoothing  out  timing jitter induced by the
              operating system.  Default: 50.

       -countdown
              Get Ready Countdown. Default: 5.

       -starfield
              Starfield Style. Default: 2.

       -stars Number of Parallax Stars. Default: 500.

       -overheatloud
              Overheat Warning Loudness. Default: 100.

       -cannonloud
              Player Cannons Loudness. Default: 100.

       -[no]sound
              Enable Sound. Default: On.

       -[no]music
              Enable Music. Default: On.

       -[no]cached_sounds
              Use Cached Sounds. Default: Off.

       -[no]oss
              Use OSS Sound Driver. Default: Off.

       -samplerate
              Sample Rate. Default: 44100.

       -latency
              Sound Latency. Default: 50.

       -mixquality
              Mixing Quality. Default: 3.

       -vol   Master Volume. Default: 100.

       -intro_vol
              Intro Music Volume. Default: 100.

       -sfx_vol
              Sound Effects Volume. Default: 100.

       -music_vol
              In-Game Music Volume. Default: 50.

       -reverb
              Reverb Level. Default: 100.

       -vol_boost
              Volume Boost. Default: 0.

       -[no]fullscreen
              Fullscreen Display. Default: Off.

       -videodriver
              Display Driver. Default: 0.

       -width Horizontal Resolution. Default: 640.

       -height
              Vertical Resolution. Default: 480.

       -aspect
              Pixel Aspect Ratio. Default: 1000.

       -depth Display Depth. Default: 0.

       -maxfps
              Limit the framerate (fps). Saves  power  on  laptops  (75  works
              well),  and  can  also  avoid long stalls due to timesharing and
              background processes. Default: 100.

       -maxfpsstrict
              Strictly Regulated fps. Default: 0.

       -buffer
              Display Buffer Mode. Default: 1.

       -[no]shadow
              Use Software Shadow Buffer. Default: On.

       -videomode
              Video Mode. Default: 17200.

       -[no]vsync
              Enable Vertical Sync. Default: On.

       -videopages
              Number of Video Pages. Default: -1.

       -scalemode
              Scaling Filter Mode. Default: 1.

       -[no]dither
              Use Dithering. Default: On.

       -dither_type
              Dither Type. Default: 0.

       -[no]broken_rgba8
              Broken RGBA (OpenGL). Default: Off.

       -[no]alpha
              Use Alpha Blending. Default: On.

       -brightness
              Brightness. Default: 100.

       -contrast
              Contrast. Default: 100.

       -files Specify the root path of the game. Default: ""

       -gfx   Specify the path to the game's graphics data. Default: ""

       -sfx   Specify the path to the game's sound data. Default: ""

       -scores
              Specify the path to the game's score files. Default: ""

       -size  (Not saved!) Screen Size (Obsolete). Default: 0.

       -wait  Game Speed (Obsolete). Default: 30.

       -bgm   (Not saved!) Background Music File (Obsolete). Default: ""

       -threshold
              (Not saved!) Limiter Gain. Default: 200.

       -release
              (Not saved!) Limiter Speed. Default: 50.

       -internalres
              (Not saved!) Texture Resolution. Default: 1.

       -last_profile
              Last used player profile. Default: 0.

       -number_of_joysticks
              Number of Connected Joysticks. Default: 0.

       -[no]showcfg
              (Not saved!) Show Configuration. Default: Off.

       -[no]hiscores
              (Not saved!) List High Scores. Default: Off.

       -[no]highscores
              (Not saved!) List High Scores. Default: Off.

       -[no]override
              (Not saved!) Ignore Configuration File. Default: Off.

       -[no]debug
              (Not saved!) Enable Debug Features. Default: Off.

       -[no]fps
              (Not saved!) Display frames per second in game screen.  Default:
              Off.

       -[no]noframe
              (Not  saved!)  Do  not  render rounded corners on the playfield.
              Default: Off.

       -[no]midi
              (Not saved!) Enable MIDI Input. Default: Off.

       -[no]cheat
              (Not saved!) Enable/disable cheat mode. Cheat  mode  allows  any
              level  to be played, but highscores are not saved! Default: Off.

       -[no]indicator
              (Not saved!) Enable Collision Indicator Mode. Default: Off.

       -[no]pushmove
              (Not saved!) Enable Push Move Mode. Default: Off.

       -[no]noparachute
              (Not saved!) Disable SDL Parachute. Default: Off.

       -[no]pollaudio
              (Not saved!) Use Polling Audio Output. Default: Off.

       -[no]autoshot
              (Not saved!) Ingame screenshots/movie. Default: Off.

       -[no]help
              (Not saved!) Print usage info and exit. Default: Off.

       -[no]options_man
              (Not saved!) Print options for 'man'. Default: Off.

FILES
       ~/.kobodlrc
              The per-user configuration file for Kobo Deluxe.

AUTHORS
       Originally  written  by  Akira  Higuchi  (a-higuti@math.hokudai.ac.jp),
       XKobo was turned into Kobo Deluxe by David Olofson <david@olofson.net>

THANKS
       Thanks, in no particular order, to...

       Akira Higuchi
              Author of the Original XKobo.

       Masanao Izumo
              Sound effects and original sound engine.

       Torsten Giebl
              Slackware.

       David Andersson
              Various Good Ideas.

       Max Horn
              Mac OS X & Build Script Patches.

       Jeremy Sheeley
              Player Profiles.

       Tsuyoshi Iguchi
              FreeBSD, NetBSD.

       Samuel Hart
              Joystick Support.

       G. Low Solaris.

       Gerry Jo Trick Jellestad
              Testing and ideas.

       Riki   Intel Compiler.

       Andreas Spaangberg
              Sun Compiler & Bug Spotting.

       SixK   Amiga Port.

       Joey Hess
              Debian.

       Martijn van Oosterhout
              FPS limiter.

       Antonio Messina
              Stage 1601+ difficulty wrap, Always Fire option.

       Hans de Goede
              Audio buffer handling bug.

       Marianne Ibbotson
              "Autopause" idea.

       Sam Palmer
              MS Windows testing.

       Michael Sterrett
              glSDL issues.

       Sam Lantinga & Others
              SDL, the Simple DirectMedia library.

       Members of the SDL mailing list
              Testing and ideas.

COPYRIGHT
       Copyright (c) 1995, 1996 Akira Higuchi
       Copyright (C) 1997 Masanao Izumo
       Copyright (C) 1999-2001 Simon Peter
       Copyright (C) 2002 Florian Schulze
       Copyright (C) 2002 Jeremy Sheeley
       Copyright (C) 2005 Erik Auerswald
       Copyright (c) 1999-2007 David Olofson

       Kobo  Deluxe is free software; you can redistribute it and/or modify it
       under the terms of the GNU General Public License.

</file>

<file path=KoboDeluxePortable/App/kobo/TODO.txt>
  Priority:

	* Cleaner gold fonts! (Poor AA in bigfont3, and goldfont
	  is just a scaled and colorized version of icefont2.)

	* Sort the video modes!

	* Nodes and cores should have some sort of "spawn"
	  effect when firing.

	* Logic object pool optimization: Use LIFO pool + lists!

	* Graphics scaling:
		* Remove or hide the advanced graphics options!
		* Graphics quality:
			* Fastest
			* Medium
			* Best (Default)
			* Custom (show old detailed settings)
			* At first startup, quality would be
			  "Unknown". The game will start by
			  testing the intro with no logo. The game
			  picks a quality setting based on frame
			  rate. If "Medium" or "Fastest" is picked,
			  the game should warn and ask the user.
		* Specify in the loader what scaling methods should
		  be used for each quality setting. (What about
		  Custom?)
		* Disable alpha in Fastest quality. Medium...?

	* Better scaling!
		* Try SDL_resize!!!
		* Combine Scale2x and Diamond2x?
		* S-spline style enhancement filters?
		* Detail textures?

	* Indirectly changing the video mode (by changing one
	  of the "Show" options) will not trigger a video
	  restart.

	* Death sequence UI timing should not be governed by
	  game logic time! Throw in a "state time" feature in
	  the gamestate manager or something. Or perhaps just
	  switch to a fixed logic frame rate when not
	  actually in-game? (It does actually make sense to
	  scale in-game effects with game speed!)

	* Quicker menu navigation with PgUp/Dn, Home, End etc.

	* 3D "rockfield" for highscore and/or credits? (2D
	  parallax rocks + stars without glSDL.) glSDL should
	  support texture filtering for nice scaling.

	* There should be some feedback from the sound engine,
	  perhaps... As it is, you can't even see what sample
	  rate it's actually using.

  Bugs:

	* Y scale factor f*cked up when switching to 2560x1600!
	  Apparently happens only after "escape hammering"...

	* In-game music volume affects intro music!

	* Mouse crosshair can stick around after disabling mouse
	  control!

	* Multiple keys and buttons bound to the same
	  function results in up/down state confusion; if
	  you release one of the keys, the "target" gets a
	  release event, despite other keys with the same
	  target being held down.

	* Nibble effect still doesn't like double buffering.

	* The sound engine is mixing up PAN events!!!

	* glSDL surface leak when taking screenshots!

	* Do we *really* wait for all bases to stop exploding
	  after the player lost a ship...?

	* Noise fx glitches in some resolutions.

	* If a ctrl+enter fullscreen/windowed switch is made
	  while the menu is shown, the text goes away!

	* Any playing game aborts after toggling windowed/
	  fullscreen!

	* VSync settings doesn't change as it should! Doesn't seem
	  to be much I can do about this...

	* Leaving the game running for a few hours results in
	  "hickups" at around 2 Hz, until the graphics is reloaded
	  or similar. (Logic re-init?)

	* Downscaling (sub 320x240) breaks the radar and
	  causes various other issues. (Pretty much expected...)

	* SIGSTOP kills the main thread... SDL/AMD64 bug...?

	* SIGSTOP/SIGCONT seems to confuse the game logic.
	  (Already fixed...?)

	* SDL_GetAppState()! (Fixed...?)


  Internals:

	* Try to create a scoredir if missing!

	* Add doc() method to the config manager, for longer
	  explanations of the options.
		* Structured documentation for values...?

	* Try reading back from the display buffer to autodetect
	  how page flipping is handled! Mark pages with a few
	  pixels in the corner (binary page numbers), and see
	  if/when they come back.

	* Pause mode should not consume CPU or GPU power,
	  at least not if the window is passive.

	* Multiple priority groups for sound effects!

	* glSDL and EEL should output errors to the logger.

	* Switch to PhysicsFS!?

	* WAV writer? (Just for "cache sounds on disk.")

	* Don't overwrite other windows when refreshing the
	  in-game framework.

	* Convert text files to Win32 format in the Win32
	  install target!

	* Add source info to "key" codes, to tell joystick
	  input from keyboard and the like, when desired.

	* Use custom keyboard repeat code. Should be used
	  for joystick events as well.

	* Show a system dialog of some sort, instead of
	  printing to stderr. (Critical errors only.)

	* Range checking on command line args and config.

	* Remove either gamecontrol or gsm event pushing
	  calls from skobo_gfxengine_t::frame(). Don't know
	  which one, but it can't be right the way it is
	  now...

	* Rearrange the source tree so that all source is
	  in an src subdir.

	* Put README, COPYING etc in binary distros. (Done
	  for Win32 "simple bundles".)

	* Add CRC or simple "checksum" to score files, to
	  prevent too easy modification. You must at least
	  download the game source and hack it if you
	  *really* want to cheat! ;-)


  Features:

	* Proper start-of-map savegames!

	* Instructions! (In the radar window...?)

	* Input configurator!!!

	* Game statistics!
		* Shots fired
		* Hits
		* Accuracy
		* Kills
		* Deaths
		* Damage

	* Adrenaline Mode:
		* Health/damage accounting
		* Powerups
		* Indestructible labyrinths
		* N bases or objects to destroy
		* Loads of aggressive enemies
		* "Forced speedrun" style gameplay

	* Throw in some *real* music. (The demo songs don't
	  really have anything to do with Kobo Deluxe. I
	  was basically just testing things when developing
	  the audio engine.)

	* Implement "world snapshot" feature, to use for
	  save game option, as well as internal temporary
	  save game for changing video options in the
	  middle of the game and the like. Needs to save
	  score, lives etc, the current map, all objects,
	  random number seed etc.

	* Implement multiplayer modes. (Deathmatch and
	  Cooperative, for starters.)

	* Separate personal and global highscores. Where
	  applicable, one could keep score for player/user,
	  system local, local network and the internet,
	  and/or maybe some kind user defined groups.

	* New "Instructions" solution. (New state...?)

	* "Sloppy Refresh" hack to improve frame rate for
	  sprites and base tiles, while reducing it for
	  the starry background tiles.

	* On targets with sync'ed flips, accept "close
	  enough" refresh rates as time base, so that the
	  video frame rate becomes an integer multiple of
	  the engine frame rate. (Smoother scrolling.)

  Gameplay:

	* Elite and God modes should make enemies smarter
	  (aim-ahead, at least). We want "tough" - not
	  "stupid fast"!

	Radar:
		* Radar markings for death + respawn points when
		  getting killed?

		* Show map borders in radar, for orientation?

	Base layout:
		* Prevent the map generator from building
		  impossible bases! Possibly build a list of
		  tested and approved random seeds for each
		  level...
		* Don't make bases where you have to navigate
		  into the base on the first few levels.
		* Simulation based base verification method:
			1. Destroy all destructible nodes.
			2. Figure out how many turns one would
			   have to navigate into the base in
			   order to get a shot at the core.
		* Provide a fixed set of maps for fair highscore,
		  speedruns and the like! As it is, every game
		  is truly unique, so scores cannot really be
		  compared. (Well, that *could* be considered
		  part of the game, of course...)

	* Import some extra maps from xkobo-1.11+w01?

	* Bonus levels...?

	* "Smooth chase" scroll in non Classic modes? Maybe
	  even filtered player movement?

	* Fire to push rocks around?

	* "Milking" cores that fire enemies is a potential
	  way of cheating for a higher score. Throw in an
	  enemy_m* after some time as assassin to prevent
	  this? (How to detect whether the player is doing
	  something "sensible" or not...?)

	  Trick suggested a nice and simple solution: Just
	  lower the "price tag" on enemies spawned from
	  nodes over time. No effect on gameplay, but if
	  you fly around shooting defenseless enemies for
	  too long, they'll eventually stop counting
	  towards your score. The only remaining problem
	  is figuring out when to start decreasing enemy
	  scores, and how fast.


  Features:

	* Instant restart button? (Shouldn't really be needed
	  if the "impossible base" bugs are fixed...)

	* Should be able to skip the death explosion sequence,
	  if there are more ships! Maybe an option to remove
	  it (and other effects) altogether?

	* Separate highscores for different skills.

	* Help texts (in the radar window?) for config options!

	* Add native OpenGL support with sub-pixel accurate
	  rendering for ultra smooth animation.

	* Nice health bar flash effects.

	* Fine rotation adjustment when using OpenGL. (Needs
	  a generic high resolution rotation field.)

	* Screen pixel accurate map scrolling.

	* "Stage cleared" screens with stats and stuff!

	* Demo recording and playback! (Nice feature and
	  debugging tool.)

	* Implement waveshaper AGW command!

	* New master output processor:
		* Three bands with separate "boost" controls.

		* Non-linear audio output for high boost!

		* New limiter that programs a waveshaper based
		  on input level?

	* Interesting soundscape while loading?

	* "Center Playfield" (as opposed to "center framework")
	  video option

	* Default/Changed status indicators in the options.


  Web site and other stuff:

	* Find binary packages and maintainers!

	* Links to unrelated games sites.

	* Write a design paper!

</file>

<file path=KoboDeluxePortable/App/readme.txt>The files in this directory are necessary for Kobo Deluxe Portable to function.  There is normally no need to directly access or alter any of the files within these directories.
</file>

<file path=KoboDeluxe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KoboDeluxe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KoboDeluxePortable.exe called KoboDeluxePortable.ini.
If you are happy with the default options, it is not necessary, though.  There
is an example INI included with this package to get you started.  To use it,
copy AppNamePortable.ini from this directory to KoboDeluxePortable.ini next to
KoboDeluxePortable.exe.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LMarblesPortable/App/LMarbles/AUTHORS.txt>Michael Speck <kulkanie@gmx.net>

**** Contributions ****

Fix for input bug in Win32, a better installation
system and memory leak fixes. - Lee Read

</file>

<file path=LMarblesPortable/App/LMarbles/COPYING.txt>		    GNU GENERAL PUBLIC LICENSE
		       Version 2, June 1991

 Copyright (C) 1989, 1991 Free Software Foundation, Inc.
                          675 Mass Ave, Cambridge, MA 02139,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file>

<file path=LMarblesPortable/App/LMarbles/README.txt>For more information about the game see manual/manual.html.

Please visit http://lgames.sf.net if you have any suggestions or problems.

</file>

<file path=LMarbles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LMarblesPortable/Other/Source/Readme.txt>DEVELOPER: Replace occurrences of LMarblesPortable in this file with the
App ID of your app and then remove this first sentence.

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https://portableapps.com/development. We request that developers using the
PortableApps.com Launcher please leave this directory intact and unchanged.

USER CONFIGURATION
==================

Some configuration in the PortableApps.com Launcher can be overridden by the
user in an INI file next to LMarblesPortable.exe called LMarblesPortable.ini.
If you are happy with the default options, it is not necessary, though.  There
is an example INI included with this package to get you started.  To use it,
copy AppNamePortable.ini from this directory to LMarblesPortable.ini next to
LMarblesPortable.exe.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Mines-PerfectPortable/App/Mines-Perfect/boards/Parquet.txt><levels>  // height  width  num-mines num-wholes
6  6  10   
11 11 35
11 22 80

<frame-types> // x0  y0  width  height
0  50  22 38  // 0 Ecken aufrecht
50 50  38 22  // 1 Ecken liegend
25 50  22 38  // 2 Seiten aufrecht
50 75  38 22  // 3 Seiten liegend

<cell-types>  // x0  y0  width  height  symbol-dx  symbol-dy
              // frame-type  dx  dy
0  0   16 32   7 15   0 -3 -3   2 -3 -3
0 33   32 16   15 7   1 -3 -3   3 -3 -3


<cell-patterns>  // row  col  cell-type  dx  dy  cond.
                 // adj-pattern  adj-tile-hor  adj-tile-vert

0 0   0   0  0    777   7 -1 -1   5 -1 0    
                        2  0 -1             1 0 0 
                        3  0 -1 
                        7  0 -1   4  0 0    


0 0   0   16  0   777             5 -1 0   6 -1 0  
                        0  0  0            2  0 0 
                                           3  0 0 
                                  4  0 0   6  0 0 


0 1   1   32  0   777   5 -1 0   6 -1 0   7 -1 0   5 -1 1 
                        1  0 0                     0  0 1 
                                       3 0 0    


0 1   1   32 16   777               2 0 0    
                        1 0 0                   0 0 1 
                        4 0 0   6 0 0   7 0 0   4 0 1


1 0   1    0 32   777   3 0 -1   0 0 0   1 0 0   3 0 0
                        7 0 -1                   6 0 0
                                    5 0 0

 
1 0   1    0 48   777                4 0 0
                        7 0 -1                   6 0 0
                        2 1 -1   0 1 0   1 1 0   2 1 0


1 1   0   32 32   777   1 0 0   3 0 0
                        4 0 0           7 0 0 
                        5 0 0
                        1 1 0   2 1 0 


1 1   0   48 32   777           3 0 0   0 0 1
                        6 0 0           4 0 1
                                        5 0 1
                                2 1 0   0 1 1


<tile>  // hor-dx  hor-dy  vert-dx  vert-dy
64 0   0 64
</file>

<file path=Mines-PerfectPortable/App/Mines-Perfect/boards/Pentagon.txt><levels>  // height  width  num-mines
11 11 10  // beginner
23 23 40  // intermediate
23 43 99  // expert

<frame-types>  // x0  y0  width  height
37  102  35 28  // 0 Ecken Cell-Typ 0
37  131  35 28  // 1 Ecken Cell-Typ 1
111 124  28 35  // 2 Ecken Cell-Typ 2
140 124  28 35  // 3 Ecken Cell-Typ 3
1   102  35 28  // 4 Seiten Cell-Typ 0
1   131  35 28  // 5 Seiten Cell-Typ 1
111 88   28 35  // 6 Seiten Cell-Typ 2
140 88   28 35  // 7 Seiten Cell-Typ 3

<cell-types>  // x0  y0  width  height  symbol-dx  symbol-dy
              // frame-type  dx  dy
0  0   28 21   13 10   0 -4 -4   4 -4 -4  // 0 Spitze oben
0 22   28 21   13  9   1 -4 -3   5 -4 -3  // 1 Spitee unten
0 44   21 28   10 13   2 -4 -4   6 -4 -4  // 2 Spitze links
0 72   21 28    9 13   3 -3 -4   7 -3 -4  // 3 Spitze rechts

<cell-patterns>  // row  col  cell-type  dx  dy  cond.
                 // adj-pattern  adj-tile-hor  adj-tile-vert
0 3   1   42  0   777   6 -1 1   2 0 1   1 0 1   4 0 0   2 0  0   7 -1  0   5 -1  0
1 0   3    0 14   777   6 -1 0   2 0 0   3 0 0   6 0 0   5 0 -1   4  0 -1   0  0 -1
1 1   0   14  7   777   7 -1 0   0 0 0   4 0 0   3 0 0   1 0  0   0  0 -1   6 -1  0
1 1   1   14 28   777   4  0 0   5 0 0   7 0 0   6 0 0   5 0 -1   1  0  0   2  0  0
1 2   2   35 14   777   0  0 0   1 0 1   5 0 0   7 0 0   3 0  0   2  0  0   7 -1  0
2 3   0   42 35   777   1  0 1   3 0 1   6 0 1   0 1 0   7 0  0   3  0  0   4  0  0
3 1   2    7 42   777   3  0 0   7 0 0   2 1 0   1 1 0   0 1 -1   5  0 -1   1  0  0
3 1   3   28 42   777   4  0 0   5 0 0   0 1 0   4 1 0   2 1  0   6  0  0   3  0  0

<tile>  // hor-dx  hor-dy  vert-dx  vert-dy
56 0   0 56
</file>

<file path=Mines-PerfectPortable/App/Mines-Perfect/boards/Triangle14.txt><levels>  // height  width  num-mines
6  6  8   // beginner
11 11 30  // intermediate
11 22 60  // expert

<frame-types>  // x0  y0  width  height
1  109  32 32  // 0 Ecken Cell-Typ 
34 109  32 32  // 1 Seiten Cell-Typ 

<cell-types>  // x0  y0  width  height  symbol-dx  symbol-dy
              // frame-type  dx  dy
1  1  26 26   6  7   0 -3 -3  1 -3 -3  // 0 rechter Winkel links-oben
1 28  26 26  18 17   0 -3 -3  1 -3 -3  // 1 rechter Winkel rechts-unten
1 55  26 26  18  7   0 -3 -3  1 -3 -3  // 2 rechter Winkel rechts-oben
1 82  26 26   6 17   0 -3 -3  1 -3 -3  // 3 rechter Winkel links-unten

<cell-patterns>  // row  col  cell-type  dx  dy  cond.
                 // adj-pattern  adj-tile-hor  adj-tile-vert
0 0   0    0  0  777   4 -1  0   5 -1  0   6 -1  0   7 -1  0   3  0  0   2  0  0   1  0  0
                       5  0  0   4  0  0   7  0 -1   6  0 -1   2  0 -1   3  0 -1   7 -1 -1   
0 0   1    0  0  777   6 -1  0   7 -1  0   3  0  0   2  0  0   6  0  0   5  0  0   4  0  0
                       7  0 -1   6  0 -1   2  0 -1   3  0 -1   0  0  0   4 -1  0   5 -1  0
0 1   3   26  0  777   6 -1  0   7 -1  0   3  0  0   0  0  1   1  0  1   5  0  1   4  0  1
                       7  0  0   6  0  0   5  0  0   1  0  0   0  0  0   4 -1  0   5 -1  0   
0 1   2   26  0  777   4 -1  1   0  0  1   1  0  1   5  0  1   4  0  1   7  0  0   6  0  0
                       2  0  0   1  0  0   0  0  0   4 -1  0   5 -1  0   6 -1  0   7 -1  0 
1 0   3    0 26  777   0  0  0   1  0  0   5  0  0   6  0  0   7  0  0   3  1  0   2  1  0
                       1  1  0   0  1  0   3  1 -1   7  0 -1   6  0 -1   2  0 -1   3  0 -1
1 0   2    0 26  777   2  0  0   6  0  0   7  0  0   3  1  0   2  1  0   1  1  0   0  1  0
                       4  0  0   7  0 -1   6  0 -1   2  0 -1   3  0 -1   0  0  0   1  0  0
1 1   0   26 26  777   2  0  0   3  0  0   0  0  1   1  0  1   5  0  1   4  0  1   7  0  0
                       3  1  0   2  1  0   1  1  0   0  1  0   4  0  0   5  0  0   1  0  0
1 1   1   26 26  777   0  0  1   1  0  1   5  0  1   4  0  1   0  1  1   3  1  0   2  1  0
                       1  1  0   0  1  0   4  0  0   5  0  0   6  0  0   2  0  0   3  0  0

<tile>  // hor-dx  hor-dy  vert-dx  vert-dy
52 0   0 52
</file>

<file path=Mines-PerfectPortable/App/Mines-Perfect/changes.txt>Version 1.4.0
-------------

- Bug019: ShowBestTimesDlg: Ist Rekord versendungsf&#65533;hig und wird der Show-Button
          angeklickt => was_send == true

- Imp014: ShowBestTimesDlg: Falls keine Zeit eingetragen ist, wird der
          Reset-Button disabled (F&#65533;r Show-Button leider nicht so leicht)

- Bug018: Undo macht v&#65533;lligen Unsinn bei Zusatzboards

- Imp013: Boards '.' -> '.\boards'

- Imp012: Hintergrundfarbe f&#65533;r NT und W2000 unterschiedlich

- Imp011: LogException nicht als unknown exception.

- Imp010: F2 -> ctrl-n

- Bug016: ShowMines auf on, new Game, irgendwas, undo all => Exception
          - Es wird kein start_timer gesetzt, beim play wird aber einer erwartet
          - L&#65533;sung: glob::show_mines -> Options::show_mines

- Imp009: mine32.ico wird nicht mehr zur Laufzeit ben&#65533;tigt (mine32.xpm)
          (mine32.ico wird f&#65533;r mineperf.exe gebraucht)

- Bug015: Glob::log_on = false => auto.log wird trotzdem erzeugt

- Bug   : Abspeichern eines Verlorenen Spiels und Laden desselben, hat zur
          Folge, dass offene Felder nicht gemalt werden.
          (Tritt nicht mehr auf)

- Bug014: Rekord ohne Feld&#65533;ffnen

- Bug009: ASSERT beim Abspielen einer *.log-Datei mit 'hint'.
          (nichts getan, tritt aber nicht mehr auf)

- Bug013: Men&#65533;punkt Solve all: H&#65533;kchen bleiben stehen

- Bug012: Absturz bei 2x Best Times (Nur W2000 nicht bei W9x oder NT)
          Tritt bei V140 nicht mehr auf (keine Bearbeitung)

- Fea004: Show Mines

- Imp   : _VARIANT_ (in Projektfiles)

- Imp   : Selfdefined-Modus -> Time = 999

- Bug011: Flaggen k&#65533;nnen nicht mehr entfernt werden

- Fea003: Senden eines Bug-reports

- Imp008: smilie -> smiley

- Bug010: Verlorenes Spiel laden => Feld wird nicht aktualisiert.

- Imp007: throw Exception -> ASSERT

- Imp006: Im User-defined-Level laeuft die Uhr nicht mehr mit.

- Bug008: MainWin wird beim Programmstart nicht an letzter Stelle wieder angezeigt.

- Imp005: rand-Funktion selberschreiben
          - Bestimmung der Startsequenz zufaelliger (nicht mehr mit clock())

- Imp004: guestbook.php legt Daten tabellenf&#65533;rmig ab.

- Fea002: Senden eines Hiscore-Eintrages
          - Sekunden -> Millisekunden
          - Neuer HiScore: Uservorschlag: Letzter global, nicht letzter des akt. Levels
            (Daf&#65533;r Datum in Ini-Datei)
          - Username + Zusatzkennung (Daf&#65533;r Userliste in Ini-Datei)

- Imp003: Quellen fuer Visual-C++ uebersetzbar gemacht

- Bug007: Falsche Flagge + oeffnen auf offenem Feld => Absturz

- Imp002: Ctrl-Klassen + verzoegertes Zeichnen

- Fea001: Gaestebuch auf Homepage eingerichtet

- Imp001: Verzoegertes zeichnen
          - Alle Controls zeichnen sich und ihre Kinder selber.
          - Loeschen eines Controls hat Loeschung aller Kinder zur Folge.
          - Basisklasse fuer alle Controls


Version 1.3.0:
--------------

- Src23:
  - Bug005: Murphy's Law wird nicht angewendet.
  - Bug004: Spiel zeigt Sackgasse an, obwohl es die inneren geschlossenen Zellen keine
            Mienen mehr enhalten koennen.
  - Bug003: Absturz
  - wxwin: Selfdefined-Dlg: keine Tiefe
  - wxwin: neuer Highscore, Cancle => Highscore wird ohne Namen eingetragen
  - Authentic(board) -> Logfile

- Src23 oder Src22
  - Beim Laden Logbook::clock0 korrigieren
  - Beim Laden wird anscheinend das akt. Verzeichnis verstellt
    -> mineperf.ini und auto.log im falschen Verzeichnis

- Src22:
  - Logbook: undo/redo:
    - ueberspringen von invalid logs
    - s+c+z ueber invalid log -> Fehler
    - Beim letztmoeglichem Redo invalid ueberspringen
  - chksum fuer boards (bisher nur dummy)
  - Start-Timer-Log
  - Certified-Boards: (Ini-Datei, Board, NewRecordDlg, BoardType)
  - Flackern entfernt: boardview: beim Zellenoeffnen
                       game: beim Aufbau (neuer Parameter: width_draw)
  - Deadend-Sound

- Src21:
  - Bug001: Stillstand beim Laden einer ungueltigen Log-Datei
            -> logbook.cpp/h, api.cpp/h, game.cpp

  - Absturz bei trace_level == 2
    -> eqs.cpp, board.cpp

  - Gruppen werden ev. nicht richtig gebildet (offen)
     EQS::findOneSolution/findMoves3

  - Log-Datei mit Version, GUI und Boardnr -> name,
  - Ini-Datei mit Version
  - namespace 'Glob' fuer globale Var. in game.cpp eingefuehrt

- Src20:
  - Checksum
  - Bug002: Murphys-Law funktioniert nicht richtig

- Src19: Sound
- Src18: Dialoge fertig, Board-Menu
- Src17: neues Timer-Konzept
- Src16: Anpassungen fuer Linux (lauffaehig, aber noch mit Fehlern)
- Src15: Abstrakte-Schnittstellenklasse fuer C++-Builder5
- Src14: Abstrakte-Schnittstellenklasse fuer Sound und Timer
- Src13: Bitmap: Abstrakte-Schnittstellenklasse fertig
- Src12: Bevel + Frame-Window gehen jetzt

- unzugeordnet:

  - timer mit uclock synchronisieren?
    - game sollte nicht Timer::setNum(n: 0 < n && n < 999) aufrufen
    - Timer::start und Timer::stop sollten verwendet werden

  - auto.log wurde nicht im Play-Modus geschrieben (OOT)

  - Exception beim laden von err100.log
    - BOARD::act(): max_stage wurde runtergesetzt (geht (noch) nicht im Play-Modus)
    - logbook_bck war unsinn (dadurch setNextLog wirkungslos)

  - Laden einer leeren (keine dyn. Daten) *.log-Datei -> Exception:
    'play-index zu gross'

  - Beide Maustasten gedrueckt -> Erst Feld markiert, dann Nachbarn angezeigt

  - Absturz bei Grid-3d 5x5x5 mit 99 Minen

  - Beim neuem Spiel werden keine neuen Wholes angezeigt,
    intern aber anscheinend berechnet, da das Laden und Speichern
    nicht dann nicht mehr klappt.

  - Falls Spiel von Autosolve geloest wurde, werden
    die verminten, aber nicht geflaggten Zellen nicht als geflaggt gezeichnet.

  - auto_solve_stage = 1
    manchmal werden verminte Zellen offen gezeichnet

  - api.h/.cpp

      MPOINT operator+ (const MPOINT& a, const MPOINT b);
      /*
      {
        MPOINT r = a;
        MPOINT r = a;
    -   return r += a;
    +   return r += b;
      }
      */

  - game.cpp:
    OPTIONS::OPTIONS() wird 3x aufgerufen ?! (keine *.ini-Datei)

  - triangle14: Rand der Zellen sieht komisch aus

  - Gross/Kleinschreibung im Boardnamen (Datei <-> *.ini) unterschiedlich
    -> ev. Absturz
    Gross/Kleinschreibung sollte aus Datei (aus welcher?) uebernommen werden.

- Umstellung auf wxWindows

- noch fuer Borland
  - Startup-Modus bei Triangle manchmal etwas langsam
    (BOARD::getRandCell Bevorzugung von Randzellen mit wenigen
     'clean'-Nachbarzellen)

  - Fehler: Bis die Zeit von 0 auf 1 umspringt vergehen 0 - 999 ms.
  - neu: Undo/Redo
  - neu: Laden/Speichern


Version 1.2.1:
--------------

- Fehler behoben: Voraus.: murphys_law = on
                  Wurde eine Zelle geflaggt die nicht vermint war
                  -> Exception: BOARD::chkMines(): open Cell is mined
                  (log_squ4.txt - log_squ5.txt)

Version 1.2.0:
--------------

- neu: mit Soundunterst&#65533;tzung

- neu: L&#65533;ckenlose Kontrolle beim Minenumlegen

- ge&#65533;ndert: Default-Modus ist Lucky (nicht mehr Original)

- Fehler behoben: - - -  ->  wird '?'-Zelle ge&#65533;ffnet, dann wird die Mine auf diese
                  - 1 ?      Zelle gelegt (richtig) -> Spiel verloren (richtig), aber
                  - 1 !*     kein Kreuz bei '!*'-Zelle
                  - 2 -

- Fehler behoben: Exception: EQS::findOneSolution: mines_diff != 0

- Fehler behoben: Die log.txt-Datei wird zu sp&#65533;t geschrieben und so fehlt
                  im Falle einer Ausnahme u.U. der letzte Schritt.

Version 1.1.2:
--------------

- Fehler behoben: 8 x 8 x 30, Start-Up, seq=938(939?),
                  -> Endlosschleife vor dem 1. Klick.
                  getRandHint(): liefert verminte Zelle mit num_mines==0

Version 1.1.1:
--------------

- Fehler behoben: Moduswechsel (Original->Startup, Status==BEFORE)
                  -> Zeit startet nicht

Version 1.1.0:
--------------

- neu: Lucky-Modus, Murphy's Law, log.txt-Datei, randomize

- Fehler behoben: Aenderung der Windowsschriften fuer Titel und Menu
                  -> Groesse des Fensters stimmte nicht mehr.

Version 1.0.2:
--------------

- Intern: BOARD Unterscheidung nach EQS-real und EQS-visible

- Modus kann waehrend eines Spiels gewechselt werden

- Tasten umbelegt: F2 -> F5, Ctrl + F1-3 -> F1-3

- Smili wird nicht neu gezeichnet, wenn er sich nicht geaendert hat
  (z.B. rechte Maustaste und gleiche Stufe)

- Fehler behoben:
  Autosolve, Spiel gleich zu Beginn geloest
  -> Es blieben manchmal unmarkierte, geschlossene Zellen zur&#65533;ck

- Fehler behoben: Autosolve (Hints), Spiel gewonnen
                  -> Anzahl Restminen war manchmal falsch

- BOARD::getRandCell verbessert (korrigiert?)

- Keine Bitmap-Dateien mehr noetig

- Selfdefined-Dialog: Abbrechen -> kein neues Spiel


Version 1.0.1:
--------------

- Neues Loesungsverfahren (EQS statt LEQS und GEQS) integriert.
  Findet nun auch Zuege, die nur mit Hilfe der Gesamtminenzahl gefunden werden
  koennen.

- Fehler behoben:
  Spiel gewonnen, nicht alle Zellen markiert -> restlichen Zellen werden zwar
  markiert, aber Anzahl der Minen wird nicht auf 0 gesetzt.

- Berechnung der Stagenr. geaendert. (Es bleich immer noch ein Konzeptfehler)


Version 1.0.0:
--------------

- Mit eingeschraenkten Optionen erstellt (kein Murphy's Law, kein Lucky-Modus,
  Stagenummerberechnung bei falschgesetzten Flaggen verbesserungsfaehig).

</file>

<file path=Mines-PerfectPortable/App/Mines-Perfect/copying.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Mines-PerfectPortable/Other/Source/Readme.txt>Mines-Perfect Portable Launcher
===============================
Copyright 2004-2008 John T. Haller
The Mines-Perfect Icon is from the Nuvola icon set Copyright 2003-2004 David Vignoni

Website: http://PortableApps.com/Mines-PerfectPortable

This software is OSI Certified Open Source Software.
OSI Certified is a certification mark of the Open Source Initiative.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ABOUT MINES-PERFECT PORTABLE
============================
The Mines-Perfect Portable Launcher allows you to run Mines-Perfect from a removable drive whose letter changes as you move it to another computer.  It allows you to split the program directory from your settings.  The program can be entirely self-contained on the drive and then used on any Windows computer.


LICENSE
=======
This code is released under the GPL.  The full code is included with this package as Mines-PerfectPortable.nsi.


INSTALLATION / DIRECTORY STRUCTURE
==================================
The program expects the following directory structure:

-\ <--- Directory with Mines-PerfectPortable.exe
	+\App\
		+\Mines-Perfect\
	+\Data\
		+\settings\


MINES-PERFECTPORTABLE.INI CONFIGURATION
=======================================
The Mines-Perfect Portable Launcher will look for an ini file called Mines-PerfectPortable.ini that can be used to disable the splash screen by setting DisableSplash=true.  This must be placed in the same directory as Mines-PerfectPortable.exe.
</file>

<file path=PDFTKBuilderPortable/App/ReadMe.txt>The files in this directory are necessary for PDFTK Builder to function and do not normally need to be accessed directly.
</file>

<file path=PDFTKBuilderPortable/App/pdftkbuilder/license.txt>============
PDFTK Builder
============

Author: 
Angus Johnson
Copyright (c) 2005-15

The PDFTK Builder binary, source code and documentation can be found at
http://www.angusj.com/pdftkb/

You are free to distribute this software under the terms of the GNU General Public License.  
The complete text of the GNU General Public License can be found at 
http://www.gnu.org/copyleft/gpl.html

======
PDFTK
======

Author: 
Sid Steward <ssteward@accesspdf.com>
Copyright (c) 2003-06

The PDFTK binary, source code and documentation can be found at
http://www.pdfhacks.com/pdftk/

You are free to distribute this software under the terms of the GNU General Public License.  
The complete text of the GNU General Public License can be found at 
http://www.gnu.org/copyleft/gpl.html


</file>

<file path=PDFTKBuilderPortable/App/pdftkbuilder/pdftk.txt>NAME
       pdftk - A handy tool for manipulating PDF

AUTHOR
		Sid Steward (ssteward@accesspdf.com)
		http://www.pdfhacks.com/pdftk/

Latest Version: 
		1.41 
		Released: November 28, 2006

SYNOPSIS
       pdftk <input PDF files | - | PROMPT>
	    [input_pw <input PDF owner passwords | PROMPT>]
	    [<operation> <operation arguments>]
	    [output <output filename | - | PROMPT>]
	    [encrypt_40bit | encrypt_128bit]
	    [allow <permissions>]
	    [owner_pw <owner password | PROMPT>]
	    [user_pw <user password | PROMPT>]
	    [flatten] [compress | uncompress]
	    [keep_first_id | keep_final_id] [drop_xfa]
	    [verbose] [dont_ask | do_ask]
       Where:
	    <operation> may be empty, or:
	    [cat | attach_files | unpack_files | burst |
	     fill_form | background | stamp | generate_fdf
	     dump_data | dump_data_fields | update_info]

       For Complete Help: pdftk --help

OPTIONS
       A summary of options is included below.

       --help, -h
	      Show summary of options.

       <input PDF files | - | PROMPT>
	      A list of the input PDF files. If you plan to combine these PDFs
	      (without using handles) then list files in the  order  you  want
	      them combined.  Use - to pass a single PDF into pdftk via stdin.
	      Input files can be associated with handles, where a handle is  a
	      single, upper-case letter:

	      <input PDF handle>=<input PDF filename>

	      Handles  are often omitted.  They are useful when specifying PDF
	      passwords or page ranges, later.

	      For example: A=input1.pdf B=input2.pdf

       [input_pw <input PDF owner passwords | PROMPT>]
	      Input PDF owner passwords, if  necessary,  are  associated  with
	      files by using their handles:

	      <input PDF handle>=<input PDF file owner password>

	      If  handles  are	not  given, then passwords are associated with
	      input files by order.

	      Most pdftk features require that encrypted input PDF are	accom-
	      panied  by  the  ~owner~ password. If the input PDF has no owner
	      password, then the user password must be given, instead.	If the
	      input PDF has no passwords, then no password should be given.

	      When  running  in do_ask mode, pdftk will prompt you for a pass-
	      word if the supplied password is incorrect or none was given.

       [<operation> <operation arguments>]
	      If this optional argument is omitted, then pdftk runs  in  'fil-
	      ter'  mode.   Filter mode takes only one PDF input and creates a
	      new PDF after applying all of the output options,  like  encryp-
	      tion and compression.

	      Available   operations  are:  cat,  attach_files,  unpack_files,
	      burst,	 fill_form,	background,	stamp,	    dump_data,
	      dump_data_fields,  generate_fdf,	update_info.  Some  operations
	      takes additional arguments, described below.

	  cat [<page ranges>]
		 Catenates pages from input PDFs to create a  new  PDF.   Page
		 order	in  the new PDF is specified by the order of the given
		 page ranges.  Page ranges are described like this:

		 <input  PDF  handle>[<begin  page  number>[-<end  page   num-
		 ber>[<qualifier>]]][<page rotation>]

		 Where	the  handle identifies one of the input PDF files, and
		 the beginning and ending page numbers	are  one-based	refer-
		 ences to pages in the PDF file, and the qualifier can be even
		 or odd, and the page rotation can be N, S, E, W, L, R, or  D.

		 If  the handle is omitted from the page range, then the pages
		 are taken from the first input PDF.

		 The even qualifier causes pdftk to use only the even-numbered
		 PDF  pages, so 1-6even yields pages 2, 4 and 6 in that order.
		 6-1even yields pages 6, 4 and 2 in that order.

		 The odd qualifier works similarly to the even.

		 The page rotation setting can cause pdftk to rotate pages and
		 documents.  Each option sets the page rotation as follows (in
		 degrees): N: 0, E: 90, S: 180, W: 270, L:  -90,  R:  +90,  D:
		 +180. L, R, and D make relative adjustments to a page's rota-
		 tion.

		 If no arguments are passed to cat, then  pdftk  combines  all
		 input PDFs in the order they were given to create the output.

		 NOTES:
		 * <end page number> may be less than <begin page number>.
		 * The keyword end may be used to reference the final page  of
		   a document instead of a page number.
		 * Reference a single page by omitting the ending page number.
		 * The handle may be used alone to represent  the  entire  PDF
		   document, e.g., B1-end is the same as B.

		 Page Range Examples w/o Handles:
		 1-endE - rotate entire document 90 degrees
		 5 11 20
		 5-25oddW - take odd pages in range, rotate 90 degrees
		 6-1

		 Page Range Examples Using Handles:
		 Say A=in1.pdf B=in2.pdf, then:
		 A1-21
		 Bend-1odd
		 A72
		 A1-21 Beven A72
		 AW - rotate entire document 90 degrees
		 B
		 A2-30evenL  -	take  the even pages from the range, remove 90
		 degrees from each page's rotation
		 A A
		 AevenW AoddE
		 AW BW BD

	  attach_files <attachment filenames | PROMPT> [to_page <page number |
	  PROMPT>]
		 Packs arbitrary files into a PDF using PDF's file  attachment
		 features.  More  than	one  attachment  may  be  listed after
		 attach_files. Attachments are added  at  the  document  level
		 unless  the  optional	to_page option is given, in which case
		 the files are attached to the given page  number  (the  first
		 page is 1, the final page is end). For example:

		 pdftk	in.pdf	attach_files table1.html table2.html to_page 6
		 output out.pdf

	  unpack_files
		 Copies all of the attachments from the  input	PDF  into  the
		 current  folder or to an output directory given after output.
		 For example:

		 pdftk report.pdf unpack_files output ~/atts/

		 or, interactively:

		 pdftk report.pdf unpack_files output PROMPT

	  burst  Splits a single, input PDF document  into  individual	pages.
		 Also creates a report named doc_data.txt which is the same as
		 the output from dump_data.  If the output section is omitted,
		 then  PDF  pages  are	named: pg_%04d.pdf, e.g.: pg_0001.pdf,
		 pg_0002.pdf, etc.  To name these  pages  yourself,  supply  a
		 printf-styled	format	string	via  the  output section.  For
		 example, if you want pages named:  page_01.pdf,  page_02.pdf,
		 etc.,	pass output page_%02d.pdf to pdftk.  Encryption can be
		 applied to the output by appending  output  options  such  as
		 owner_pw, e.g.:

		 pdftk in.pdf burst owner_pw foopass

	  fill_form <FDF data filename | XFDF data filename | - | PROMPT>
		 Fills	the  single input PDF's form fields with the data from
		 an FDF file, XFDF file or  stdin.  Enter  the	data  filename
		 after	fill_form,  or	use - to pass the data via stdin, like
		 so:

		 pdftk form.pdf fill_form data.fdf output form.filled.pdf

		 After filling a form,	the  form  fields  remain  interactive
		 unless you also use the flatten output option. flatten merges
		 the form fields with the  PDF	pages.	You  can  use  flatten
		 alone, too, but only on a single PDF:

		 pdftk form.pdf fill_form data.fdf output out.pdf flatten

		 or:

		 pdftk form.filled.pdf output out.pdf flatten

		 If  the  input  FDF file includes Rich Text formatted data in
		 addition to plain text, then the Rich	Text  data  is	packed
		 into  the  form fields as well as the plain text.  Pdftk also
		 sets a flag that cues Acrobat/Reader to  generate  new  field
		 appearances  based on the Rich Text data.  That way, when the
		 user opens the PDF, the viewer  will  create  the  Rich  Text
		 fields  on  the spot.	If the user's PDF viewer does not sup-
		 port Rich Text, then the user will see the  plain  text  data
		 instead.   If	you  flatten  this  form  before Acrobat has a
		 chance to create (and save) new field appearances,  then  the
		 plain text field data is what you'll see.

	  background <background PDF filename | - | PROMPT>
		 Applies  a  PDF watermark to the background of a single input
		 PDF.  Pass the background  PDF's  filename  after  background
		 like so:

		 pdftk in.pdf background back.pdf output out.pdf

		 Pdftk	uses  only  the first page from the background PDF and
		 applies it to every page of the  input  PDF.	This  page  is
		 scaled  and rotated as needed to fit the input page.  You can
		 use - to pass a background PDF into pdftk via stdin.

		 If the input PDF does not have a transparent background (such
		 as  a	PDF  created from page scans) then the resulting back-
		 ground won't be visible -- use the stamp feature instead.

	  stamp <stamp PDF filename | - | PROMPT>
		 This behaves just like the background feature except it over-
		 lays  the  stamp  PDF page on top of the input PDF document's
		 pages.  This works best if the stamp PDF page has a transpar-
		 ent background.

	  dump_data
		 Reads	a  single,  input PDF file and reports various statis-
		 tics, metadata, bookmarks (a/k/a outlines), and  page	labels
		 to  the  given  output filename or (if no output is given) to
		 stdout.  Does not create a new PDF.

	  dump_data_fields
		 Reads a single, input PDF file and reports form field statis-
		 tics  to the given output filename or (if no output is given)
		 to stdout.  Does not create a new PDF.

	  generate_fdf
		 Reads a single, input PDF file and generates a FDF file suit-
		 able  for fill_form out of it to the given output filename or
		 (if no output is given) to stdout.  Does  not	create	a  new
		 PDF.

	  update_info <info data filename | - | PROMPT>
		 Changes the metadata stored in a single PDF's Info dictionary
		 to match the input data file. The input data  file  uses  the
		 same  syntax  as  the	output	from  dump_data. This does not
		 change the metadata stored in the PDF's XMP stream, if it has
		 one. For example:

		 pdftk in.pdf update_info in.info output out.pdf

       [output <output filename | - | PROMPT>]
	      The  output  PDF filename may not be set to the name of an input
	      filename. Use - to output to stdout.  When using	the  dump_data
	      operation,  use  output to set the name of the output data file.
	      When using the unpack_files operation, use  output  to  set  the
	      name  of	an  output directory.  When using the burst operation,
	      you can use output to control the resulting PDF  page  filenames
	      (described above).

       [encrypt_40bit | encrypt_128bit]
	      If  an  output  PDF  user or owner password is given, output PDF
	      encryption strength defaults to 128 bits.  This can be  overrid-
	      den by specifying encrypt_40bit.

       [allow <permissions>]
	      Permissions  are applied to the output PDF only if an encryption
	      strength is specified or an owner or user password is given.  If
	      permissions  are	not  specified,  they default to 'none,' which
	      means all of the following features are disabled.

	      The permissions section may include one or more of the following
	      features:

	      Printing
		     Top Quality Printing

	      DegradedPrinting
		     Lower Quality Printing

	      ModifyContents
		     Also allows Assembly

	      Assembly

	      CopyContents
		     Also allows ScreenReaders

	      ScreenReaders

	      ModifyAnnotations
		     Also allows FillIn

	      FillIn

	      AllFeatures
		     Allows  the  user	to  perform  all of the above, and top
		     quality printing.

       [owner_pw <owner password | PROMPT>]

       [user_pw <user password | PROMPT>]
	      If an encryption strength is given but  no  passwords  are  sup-
	      plied,  then  the  owner	and user passwords remain empty, which
	      means that the resulting PDF may	be  opened  and  its  security
	      parameters altered by anybody.

       [compress | uncompress]
	      These  are  only useful when you want to edit PDF code in a text
	      editor like vim or emacs.  Remove PDF page stream compression by
	      applying	the  uncompress  filter.  Use  the  compress filter to
	      restore compression.

       [flatten]
	      Use this option to merge an input PDF's interactive form	fields
	      (and their data) with the PDF's pages. Only one input PDF may be
	      given. Sometimes used with the fill_form operation.

       [keep_first_id | keep_final_id]
	      When combining pages  from  multiple  PDFs,  use	one  of  these
	      options  to  copy the document ID from either the first or final
	      input document into the new output PDF. Otherwise pdftk  creates
	      a  new  document	ID  for  the  output PDF. When no operation is
	      given, pdftk always uses the ID from the (single) input PDF.

       [drop_xfa]
	      If your input PDF is a form created using  Acrobat  7  or  Adobe
	      Designer,  then  it  probably has XFA data.  Filling such a form
	      using pdftk yields a PDF with data  that	fails  to  display  in
	      Acrobat  7  (and	6?).  The workaround solution is to remove the
	      form's XFA data, either before you fill the form using pdftk  or
	      at the time you fill the form. Using this option causes pdftk to
	      omit the XFA data from the output PDF form.

	      This option is only needed when running pdftk on a single  input
	      PDF.   When  assembling  a PDF from multiple inputs using pdftk,
	      any XFA data in the input is automatically omitted.

       [verbose]
	      By default, pdftk runs quietly. Append verbose to the end and it
	      will speak up.

       [dont_ask | do_ask]
	      Depending on the compile-time settings (see ASK_ABOUT_WARNINGS),
	      pdftk might prompt you for further input when  it  encounters  a
	      problem,	such as a bad password. Override this default behavior
	      by adding dont_ask (so pdftk won't ask you what to do) or do_ask
	      (so pdftk will ask you what to do).

	      When  running in dont_ask mode, pdftk will over-write files with
	      its output without notice.


Examples
			Merge Two or More PDFs into a New Document
				pdftk 1.pdf 2.pdf 3.pdf cat output 123.pdf
			or (Using Handles):
				pdftk A=1.pdf B=2.pdf cat A B output 12.pdf
			or (Using Wildcards):
				pdftk *.pdf cat output combined.pdf
			Split Select Pages from Multiple PDFs into a New Document
				pdftk A=one.pdf B=two.pdf cat A1-7 B1-5 A8 output combined.pdf
			Rotate the First Page of a PDF to 90 Degrees Clockwise
				pdftk in.pdf cat 1E 2-end output out.pdf
			Rotate an Entire PDF Document's Pages to 180 Degrees
				pdftk in.pdf cat 1-endS output out.pdf
			Encrypt a PDF using 128-Bit Strength (the Default) and Withhold All Permissions (the Default)
				pdftk mydoc.pdf output mydoc.128.pdf owner_pw foopass
			Same as Above, Except a Password is Required to Open the PDF
				pdftk mydoc.pdf output mydoc.128.pdf owner_pw foo user_pw baz
			Same as Above, Except Printing is Allowed (after the PDF is Open)
				pdftk mydoc.pdf output mydoc.128.pdf owner_pw foo user_pw baz allow printing
			Decrypt a PDF
				pdftk secured.pdf input_pw foopass output unsecured.pdf
			Join Two Files, One of Which is Encrypted (the Output is Not Encrypted)
				pdftk A=secured.pdf mydoc.pdf input_pw A=foopass cat output combined.pdf
			Uncompress PDF Page Streams for Editing the PDF Code in a Text Editor
				pdftk mydoc.pdf output mydoc.clear.pdf uncompress
			Repair a PDF's Corrupted XREF Table and Stream Lengths (If Possible)
				pdftk broken.pdf output fixed.pdf
			Burst a Single PDF Document into Single Pages and Report its Data to doc_data.txt
				pdftk mydoc.pdf burst
			Report on PDF Document Metadata, Bookmarks and Page Labels
				pdftk mydoc.pdf dump_data output report.txt

</file>

<file path=PDFTKBuilder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PDFTKBuilder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PDFTKBuilderPortable.exe called PDFTKBuilderPortable.ini.
If you are happy with the default options, it is not necessary, though.  There
is an example INI included with this package to get you started.  To use it,
copy AppNamePortable.ini from this directory to PDFTKBuilderPortable.ini next to
PDFTKBuilderPortable.exe.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PNotesPortable/App/PNotes/License.txt>		    GNU GENERAL PUBLIC LICENSE
		       Version 2, June 1991

 Copyright (C) 1989, 1991 Free Software Foundation, Inc.
                       51 Franklin St,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PNotesPortable/Other/Source/AppSource.txt>The source code for the base application in this package is available from the portable applications homepage mentioned in the help.html file.
</file>

<file path=PNotesPortable/Other/Source/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PNotesPortable/Other/Source/Readme.txt>PNotes Portable Launcher
================================

Copyright 2004-2009 John T. Haller
Copyright 2008-2009 Oliver Krystal
Copyright 2007 Ryan McCue

Website: http://PortableApps.com/PNotesPortable

This software is OSI Certified Open Source Software.
OSI Certified is a certification mark of the Open Source Initiative.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About PNotes Portable
=====================
The PNotes Portable Launcher launches PNotes with its settings in Portable Apps Format Complaint Directory format.


LICENSE
=======
This code is released under the GPL.  The full code is included with this package as
PNotesPortable.nsi.


INSTALLATION / DIRECTORY STRUCTURE
==================================
The program expects this directory structure:

-\ <--- Directory with PNotesPortable.exe
	+\App\
		+\PNotes\
	+\Data\
		+\settings\
	+PNotesPortable.ini (Optional)

PNotesPortable.INI CONFIGURATION
==================================
The PNotes Portable Launcher will look for an ini file called PNotesPortable.ini (read the previous section for details on placement).  If you are happy with the default options, it is not necessary, though.  The INI file is formatted as follows:

[PNotesPortable]
AdditionalParameters=
DisableSplashScreen=false

The AdditionalParameters entry allows you to pass additional commandline parameter
entries to PNotes.exe.  Whatever you enter here will be appended to the call to
PNotes.exe.

DisableSplashScreen allows you to disable the splash screen when set to true.

Support for renaming the App directories, Settings directory, and the PNotes executable was dropped in the PNotes Portable 5.5 (Launcher version 1.8.0.0) Release.

</file>

<file path=PaulStretchPortable/App/paulstretch/readme.txt>PaulStretch
Copyright (C) 2006-2011 Nasca Octavian Paul, Tg. Mures, Romania

Released under GNU General Public License v.2 license

This is an experimental program for extreme stretching the audio.
Requirements:
    - audiofile library
    - libvorbis
    - fltk library
    - portaudio library
    - libmad (for mp3 input)
    - mxml library (for saving/loading parameters)
    - not required, but you can use the FFTW library


This algorithm/program is suitable only for extreme stretching the audio. 

Tips:
	You can change the default output device with "PA_RECOMMENDED_OUTPUT_DEVICE" environment variable (used by PortAudio).
	eg: set PA_RECOMMENDED_OUTPUT_DEVICE=1  #where 1 represents the index of the device; you can try other values for other devices

History:
    20060527(0.0.1)
	  - First release

    20060530(0.0.2)
	  - Ogg Vorbis output support
	  - Added a wxWidgets graphical user interface

    20060812(1.000)
	  - Removed the wxWidgets GUI and added a FLTK GUI (because FLTK GUI is smaller)
	  - Added real-time processing/player
	  - Added input support for Ogg Vorbis files
	  - Improved the stretch algorithm and now the amount of stretch is unlimited (and on big stretch amounts, you don't need additional memory)
	  - Added "Freeze" button to the player
	  - It is possible to render to file only a selected part of the sound
	  - Other improvements    

    20060905(1.024)
	  - Added MP3 support for input
	  - Added bypass mode (if you click play with the right mouse button)
	  - Improved the precision of the position slider (now it shows really what's currenly playing)
	  - Added the possibility to set the stretch amount by entering the numeric value
	  - Added pause mode and volume control
	  - Added post-processing of the spectrum(pitch/frequency shift, octave mixer, compress,filter,harmonics)
	  - Command line parameter for input filename 
	  - The file can be dragged from the explorer to the file text to open it

    20090424(2.0)
	  - Added free envelopes, which allows the user to freely edit some parameters
	  - Added stretch multiplier (with free envelope) which make the stretching variable
	  - Added arbitrary frequency filter
	  - Added a frequency spreader effect, which increase the bandwith of each harmonic
	  - Added a frequency shifter which produces binaural beats (the beats frequencies are variable)
	  - Added 32 bit WAV rendering
	  - Other improvements and bugfixes
	
    20110210(2.1)
	  - Added loading/saving parameters
	  - Added Linux Jack support (thanks to Robin Gareus for the patch)
	  - Added "Symmetric" mode of Binaural Beats
	  - Support for longer stretches - for the really patient ones - up to one quintillion times  ( 10^18 x ) ;-)
	  - Fixed a bug which produced infinite loop at the end of some mp3 files (at playing or render)
	  - Fixed a bug in the mp3 reader
	  - other minor additions

    20110211(2.1-0)
          - Increased the precision of a paremeter for extreme long stretches
    
    20110303(2.2)
          - Improved the stretching algorithm, adding the onset detection
          - Shorten algorithm improvements 
          - Added an option to preserve the tonal part or noise part
	  - Ignored the commandline parameters starting with "-" (usefull for macosx)

    20110305(2.2-0)
          - gzip bugfix which prevents loading of the .psx files on Windows 
          - bugfix on freeze function on onsets

    20110305(2.2-1)
	  - removed the noise on starting/seeking with the player
          - bugfix on freeze function 

    20110306(2.2-2)
	  - buffer error on render

Enjoy! :)
Paul

zynaddsubfx_AT_yahoo com


    

</file>

<file path=PaulStretch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PaulStretch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PaulStretchPortable.exe called PaulStretchPortable.ini.
If you are happy with the default options, it is not necessary, though.  There
is an example INI included with this package to get you started.  To use it,
copy AppNamePortable.ini from this directory to PaulStretchPortable.ini next to
PaulStretchPortable.exe.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PngOptimizerPortable/App/PngOptimizer/Changelog.txt>== PngOptimizer Changelog ==

-----------------
2017-02-12 (2.5.1)

- fixed: window position would be always centered instead of being restored to the previous position (Windows only)
- misc: fixed compilation warnings detected by GCC 6

-----------------
2016-10-09 (2.5)

- misc: update code for GTK+ version
- misc: reorganize Windows code for multiplatform support
- misc: update distrib script to create a .deb package

-----------------
2016-07-24 (2.4.3)

- misc: updated file structure for git first commit

-----------------
2014-06-08 (2.4.2)

- fixed: x64 build failed to open dialog boxes on Windows 8

-----------------
2014-05-25 (2.4.1)

- fixed: Windows XP compatibility for 32 bits build

-----------------
2014-05-18 (2.4)

- misc: updated source code for Visual Studio 2012
- misc: welcome message is centered and appears only when the log window is empty
- fixed: some errors found with VS2012 static analysis tool
- fixed: small UI problem in the screenshots dialog
- change: removed batch summary for single file

-----------------
2013-04-14 (2.3)

- new: multithreaded optimization for faster processing on multicore CPUs
- new: better optimization in some cases of greyscale images

- misc: updated ZLib 1.2.5 to 1.2.7 (compression library)

-----------------
2012-09-09 (2.2)

- new: support of the ".apng" file extension
- fixed: only lower case file extensions were managed. The extension case is not relevant anymore.

-----------------
2012-06-09 (2.1)

- new: option to keep or force pixel physical dimensions (pHYs chunk)
- new: better compatibility for old Windows versions (NT based)
- new: Windows Seven taskbar icon now shows progression of an optimization
- new: better automatic dialogs placement when near screen borders, near taskbar or with multiple monitors
- new: the list is now scrollable with the keyboard
- new: "Done" written at the end of multiple files optimization
- new: screenshot directory dialog can be resized

-----------------
2011-04-25 (2.0)

- new: support for APNG for both optimization and conversion (animated GIFs)
- new: x64 version
- new: PNG options moved to their own dialog window
- new: option to ignore animated GIFs
- new: option to keep original file date and time
- new: option to force background color (bkGD chunk)
- new: option to keep or force textual information (tEXt chunk)
- new: always on top option for the main window in the contextual menu
- new: suggested screenshot filename now keeps leading "0" for file number (file 001.png, file 002.png...)
- new: suggested screenshot filename now accepts "-" as a number separator (file-01.png file-02.png...)

- change: AvoidGreyWithSimpleTransparency is now disabled by default (was for IE6 compatibility)
- change: keyboard shortcut to clear the list is slightly less complicated: Ctrl+Delete instead of Ctrl+Shift+Delete

- misc: better results with some cases of indexed color images
- misc: updated ZLib 1.2.3 to 1.2.5 (compression library)

- fixed: bad % reported for large files
- fixed: hangs at startup when loading an empty configuration file (PngOptimizer.ini)
- fixed: could not load GIFs containing non-Netscape application extensions blocks 
         (like XMP data from Photoshop CS)
- fixed: could not load GIFs with a compressed block ending with a terminator 
         instead of an end-of-information code

-----------------
2009-12-13 (1.9)

Internal version

-----------------
2008-11-02 (1.8)

- new: uses Windows XP and Windows Vista theme on those platforms
- new: uses a lot less memory when optimizing
- new: when asking for a screenshot file name: does not select the .png part of the file name
- new: when asking for a screenshot file name: proposes a new file name based on the previous file name

- corrected: freezes on Windows Vista
- corrected: better anti-aliased text in the list

-----------------
2008-09-11 (1.7)

Private release by Paul Higginbottom

-----------------
2007-04-22 (1.6.1)

- corrected : more robust clipboard code to avoid crash whith strange bitmap data (MSN messenger, again)

-----------------
2007-04-16 (1.6)

- new: optimization engine improved
- new: dump of a clean copy of the source PNG file if the compression cannot be improved
- new: directories accepted for drag-and-drop (with recursive optimization)
- new: TGA files accepted
- new: more BMP formats accepted
- new: added an option to optimize screenshots
- new: added an option to ask for the file name of a screenshot
- new: settings stored in a configuration file instead of the registry

- corrected: bug for 32 bits images converted to palette images that contained more than one fully transparent color
- corrected: could not load 24 bits BMP with a colorcount set to 16777216 (expected 0 for the colorcount)
- corrected: bug when decoding a transparent GIF with a local palette
- corrected: screenshot drag-and-drop could not be done to some applications
- corrected: PngOptimizer was complaining when the source file was read-only even when a new file was created
- corrected: no blocking anymore when optimizing files given through the command line

- internal: use of the chustd framework instead of the dkstd
- internal: improved software architecture

- misc: PngOptimizer is now Open Source software
- misc: dropped support for Windows 98/Me


-----------------
2006-01-09 (1.5.4 aka 1.54)

- uneeded bKGD chunk inserted when the &#65533; Keep background color &#65533; option was set.

-----------------
2006-01-07 (1.5.3 aka 1.53)

- Use of critical section to avoid potential conflict between the user interface and the working thread.
- Corrected 24 bits & 32 bits BMP decoding errors.
- Support for 16 bits BMPs.
- "Clear" option in the context menu to clear the list.
- Better previous window positionning :
   - When PngOptimizer was minimized then closed, the window was unreachable at relaunch.
   - When other instances of PngOptimizer are running, the window is now offseted respectively to the previous
     instance window.

-----------------
2005-11-20 (1.5.2 aka 1.52)

- Use of the latest zlib (v1.2.3 ; 2005-07-18) instead of the zlib++ based on v1.1.4
- Further compression for 24 bits images :

  Checking size without filtering : slower optimization but improves file size (no more +50% increase)

- Further compression for 32 bits images :
   
   Checking size without filtering (same method than for 24 bits images).

   A 32 bits image which could be converted to a 24 bits image was then stored to the disk.
   Now PngOptimizer feeds the 24 bits image to the 24 bits optimizer (which can lead to a palette image).

- Improved general compression by changing the ZLib compression strategy :
   
   Filtered images are stored with the Z_FILTERED strategy, otherwise Z_DEFAULT_STRATEGY is used.
   
   For 32 bits images, both strategy are used and compared, as Z_FILTERED does not always give
   the best results for 32 bits filtered pictures.

- Warning when converting animated GIF

2005-08-15 (1.5.1 aka 1.51)

- BMP decoder crash with 32 bits BMPs
- Crashed when a fake bitmap was stored in the clipboard :
  IsClipboardFormatAvailable(CF_BITMAP) returned true, GetClipboardData(CF_BITMAP) returned NULL
  Case found when copying & pasting MSN Messenger smileys

-----------------
2005-03-11 (1.5)

- Full Unicode support (except for PngOptimizerCL).
- Corrected two memory leaks when decoding BMP and GIF files.
- Added an option to keep the background color (bKGD). Please note that the background color is
  not kept with indexed (palette mode) pictures. This option only works with true-color or grey
  pictures.
- PngOptimizer remembers the last window position and size.
- The main text window has been enhanced. Printing is faster in some cases. You can now scroll
  inside with the keyboard and the mouse wheel. The scrolling position is not lost anymore when
  you resize the window.
- For the first time in PngOptimizer history, introducing multithreading :) You can now move
  the interface while PngOptimizer is working.
- Support for compressed BMP added.
- Support for bitmap stored in the clipboard. Primary used for screenshots, but can be used
  for any bitmap stored in the clipboard.

  .:: More Info

  1) Take a screenshot with the "Print Screen" key or Alt+"Print Screen" for the current window only.
  2) Press Ctrl+V or Shift+Insert in the PngOptimizer window, or right-click in PngOptimizer and
     choose "Paste screenshot"
  3) PngOptimizer creates a PNG file from your screenshot, and prints the filename in its window.
  4) You can drag the file name out of the PngOptimizer window in any application which accepts
     dragged files.
  5) You can also double-click on the file name to display your picture in your favorite picture 
     viewer.

  By default, those files are stored in your Temp directory in your Windows profile. For example :

  C:\Documents and Settings\YourName\Local Settings\Temp

  In Windows 98, the default storage location is located in the global Temp directory. For example :

  C:\WINDOWS\TEMP

  You can change the storage location : Right click in PngOptimizer and 
  select "Change screenshots directory". A dialog box will allow you to select 
  the screenshots location.

  You can view the content of the screenshots directory by right-clicking in the PngOptimizer window
  and choose "Show screenshots directory".

  Those PNG files are compressed with a medium ratio (zlib compression 6), in order to reduce 
  the creation time. If you want to reduce the size a bit more, you can drag them from a file 
  explorer to the PngOptimizer window.

  .:: Even More Info

  About dragging operations.
  
  The dragging result can be either a move or a copy of the screenshot file.

  The dragging behaviour is the same you are used to in Windows. For example, if you drag the file out
  of PngOptimizer to a file manager window, in the same partition than the screenshot directory, this
  will result in a move.
  
  To force a copy, press the Control key during the dragging.
  To force a move, press the Shift key during the dragging.

  As usual in Windows, the mouse cursor will show a "+" symbol if the dragging will result in a copy.
  No "+" appears if the dragging will result in a move.

  If the result of the dragging is a move, the link in the PngOptimizer is disabled, and its
  color changes.

- Support for command line filenames.

  .:: More Info

  It means you can select several files in the file explorer and drag them to the PngOptimizer 
  executable file. You can also create a PngOptimizer shortcut into your &#65533; SendTo &#65533; folder. Then you
  select several files in the file explorer and send them to PngOptimizer.

- A new icon provided by Guillaume Schaeffer.

-----------------
2004-07-12 (1.4)
- Unicode support (for filenames and the log window). 

  .:: More Info

  PngOptimizer uses the same font than the file explorer. To display correctly Unicode strings in both
  Windows and PngOptimizer, set the icon font to a complete unicode font, such as "Arial Unicode MS".

  Note that Windows 95/98/Me do not support Unicode filenames, so I had to add compatibility routines
  to deal with ANSI strings instead.

- A new icon :)
- Stability improvement when loading corrupted GIFs.
- Support for 32 bits BMPs.
- Better management of grayscale mode PNGs.
- New compression strategy. PngOptimizer now also checks compression with the palette sorted
  according to the number of color occurrences. It also checks the compression result with
  and without adaptive filtering. The optimization can be now a little more slower but the
  compression should be better.
  
  .:: More Info
  
  Adaptive filtering is a way of reordering byte values in PNGs in order to improve
  the compression. But sometimes the compression library performs better without
  this reordering.

- I also created a Command Line version of PngOptimizer. It's called PngOptimizerCL. Here are
  the arguments :

  For one file :

	PngOptimizerCL -file:"my file cool picture.png"

  You can use wildcards to specify several files at once :

	PngOptimizerCL -file:"Some Folder/*.png"

  The options have the same meanings than the GUI version. Here you are :
	-BackupOldPngFiles
	-KeepInterlacing
	-AvoidGreyWithSimpleTransparency

  Example :
	PngOptimizerCL -file:"my-logo.png" -KeepInterlacing -BackupOldPngFiles

  Note : the options set in the GUI version DO NOT impact on the Command Line version. This
         behaviour is by design.

  Note : you will get some information if you call PngOptimizerCL without any parameter.


-----------------
2003-12-04 (1.3.2)
- Public release with the MMX bug correction.

-----------------
2003-12-03 (1.3.1)
- Private release for F. Constantineau. Corrected a crash on CPUs without MMX support.

-----------------
2003-11-12 (1.3)
- Added support for interlaced PNG files.
- Added an option to keep or remove interlacing for interlaced PNG files.
- New compression strategies.

 .:: More Info

  For palettized images, the palette is now sorted according to color luminances.
  This sometimes increases compression, like for fadings. In some cases this could decrease
  compression of some bytes in comparison with the older version.
 
  In some cases, PngOptimizer will now perform the conversion with several parameters
  to get the best compression method. This may slow down the optimization in somes cases
  but will lead to better results.


-----------------
2003-03-21 (1.2)
- Gif transparency was not correctly detected when color 0 was used for transparency
- Optimization for 32 bits png : 
	* if all alpha values are 100%, the alpha channel is discarded
	* if all alpha values are 100%, but one color has an alpha of 0%, the alpha channel is
	  discarded and the image is saved as RGB + simple transparency
- Optimization for 24 bits images :
	* if 256 or less different colors are used in the image, and if the image is big enough,
	the image is converted to palette mode.
	The image is declared big enough if (pixelcount * 3) >= (pixelcount + colcount * 3 + 12).
	Example : an image of 256 pixels with 256 different colors is kept in 24 bits.


-----------------
2002-08-27 (1.1)
- Improved support for black & white pictures
- The settings are now read and stored in the registry
- Added new option : "Avoid grey + simple transparency (IE Bug)"
  
  .:: Explanation :

  Internet Explorer does not support greyscaled images with simple transparency, but it supports
  palettized images with simple transparency. This option tells PngOptimizer to avoid conversion
  from palettized images into greyscale ones if simple transparency is used.

  .:: More Info : 
 
  * for greyscale images, simple transparency means one grey index has an alpha value of 0%
    (completely transparent), while the other indexes have an alpha of 100% (fully opaque).
  * for palettized images, it means that for each palette entry an alpha value is assigned.
  * for true color images it means one color value has an alpha of 0%, while the others have an 
    alpha of 100%.

  .:: Even More Info :
 
  Simple transparency is managed through a PNG chunk called tRNS


-----------------
2002-08-08 (1.0)
- First release

</file>

<file path=PngOptimizerPortable/App/PngOptimiz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PngOptimizerPortable/App/PngOptimizer/Readme.txt>-----------------------------------------------------------------------------
  PngOptimizer - Copyright (C) 2002/2017 Hadrien Nilsson - psydk.org
-----------------------------------------------------------------------------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 Fifth Floor, Boston, MA  02110-1301  USA
-----------------------------------------------------------------------------

Platform  : Windows/Linux - x86/x64
Licence   : GNU GPL 2
Version   : 2.5.1
Home page : http://psydk.org/pngoptimizer
Contact   : pngoptimizer@psydk.org

Contributions : 
- PngOptimizer icon by Guillaume Schaeffer
- Beta testing, bug reports : many friends & contributors, thanks for all!

Thank you for downloading PngOptimizer. If you like PngOptimizer, please
consider making a donation through the PayPal button on the home page.

The source code can be downloaded from the PngOptimizer home page.

-----------------------------------------------------------------------------
== Purpose ==

The goals of PngOptimizer are :
- to clean PNG files of useless information, or wrong information
- to make PNG files smaller
- to convert other lossless image formats to PNG
- to create a PNG file from a screenshot and make it easily available
- to perform all those tasks in the simpliest and the most productive way

== Usage ==

To clean, convert and optimize image files :
 Drop files from the file explorer into PngOptimizer main window. The files 
 are converted and optimized immediately. If the compression of a PNG cannot
 be improved, the file will be just cleaned.

To paste a screenshot :
 Press PrintScreen or Alt+PrintScreen, then press Ctrl+V or Shift+Insert in 
 PngOptimizer main window. You can then double-click on the created link to 
 view the result, and drag the link to another application.

For advanced PNG options, perform a right click to display a context menu.

== PNG options ==

* Backup old PNG files *
 If you are not confident enough with PngOptimizer, this option lets you 
 rename your old PNG files with an underscore ( _ ) at the beginning of their 
 name. Otherwise the previous file is replaced by the optimized one.

* Keep interlacing *
 Use this option if you do not want PngOptimizer to remove interlacing in 
 your PNG file. Interlacing is nice but it increases file size.

* Avoid grey with simple transparency *

 This is intended for Web developers dealing with Internet Explorer 6.

 Let's say you have an image with two colors, the first color is a totally
 opaque black, and the second one is totally transparent, then this image is
 a good candidate for a GrayScale PNG with 1 bit per pixel and a chunk that
 says that white means total transparency.

 Internet Explorer 6 is unable to display correctly those kinds of PNG. That
 option lets you avoid this kind of optimization.

* Ignore animated GIFs *

 If a GIF is animated, PngOptimizer will convert it to APNG (Animated PNG).
 If you enble this option, PngOptimzer will ignore the file.

* Keep file date *

 When enabled, reuse the file date (Last modification date) of the original file
 for the new file.

* Background color (bkGD chunk) *
 
 This is intended for Web developers dealing with Internet Explorer 6.
 
 In Internet Explorer 6, PNG images with an alpha channel are blended by
 default with a grey background color, or if provided, by a background 
 color specified in the PNG.

 You can choose to remove, keep, or force a background color. Note that
 forcing a background color is limited to PNGs which are in 32 bits RGBA.

* Textual data (tEXt chunk) *

 This option lets you remove all, keep all or force one textual data.
 
* Physical pixel dimensions (pHYs chunk) *

 This option lets you remove all, keep all or force information related to the
 physical size of pixels. Some systems use this information to offer an optimal
 display according to the pixel definition of the screen or printer.

== Screenshot options ==

* Paste screenshot

 If you prefer using the menu than a shortcut key, this item is for you.

* Show screenshots directory

 Opens a file explorer window showing the screenshots directory.

* Screenshots options

 Opens a dialog box to set screenshots options :

  - the screenshots location : the temporary directory in your profile 
    directory or a specific location.

  - an option to feed the optimization engine with the screenshots you make.
    When set, you will get smaller files, but you will have to wait longer.

  - an option to ask for a screenshot file name when you paste it into 
    PngOptimizer. By default, the screenshot file name contains the date and
    time it was taken. If PngOptimizer finds some kind of index, it will propose
    a new file name with an incremented index. For example: file 1.png, file 2.png...


== Where are stored PngOptimizer settings ? ==

By default, the settings are stored into a file in your user profile directory.
For example :
C:\Documents and Settings\Joe\Application Data\PngOptimizer\PngOptimizer.ini

If a PngOptimizer.ini file is present in the PngOptimizer.exe directory, that
.ini file will be used instead and no specific directory will be created in
your user profile directory. This way you can carry PngOptimizer along with
your settings on a portable storage, like an USB stick.

Before PngOptimizer 1.6, the settings were stored in the registry. If you
were using older versions of PngOptimizer, you can clean your registry by
deleting the key HKEY_CURRENT_USER\Software\Darken Utilities.


== Some notes about the optimization engine ==

When optimzing, PngOptimizer tries to decrease the number of bits per pixel.
It means that a 32 bits image may become a 24 bits image, a 24 bits image
may become a 8 bits indexed image, a 8 bits indexed image may become a 
4 bits indexed image...

What PngOptimizer specifically avoids is increasing the number of bits per
pixels when transparency is involved. For example, an indexed image will not
be converted to a 32 bits image even if it can lead to a better compression.

The reason is that when you have a bunch a transparent indexed PNG files, you
usually want to keep them indexed so they can still be displayed correctly in
Internet Explorer 6.


</file>

<file path=PngOptimizerPortable/App/Readme.txt>The files in this directory are necessary for the portable application to
function.  There is normally no need to directly access or alter any of the
files within these directories.

</file>

<file path=PngOptimizer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PngOptimizer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PngOptimizerPortable.exe called PngOptimizerPortable.ini.
If you are happy with the default options, it is not necessary, though.  There
is an example INI included with this package to get you started.  To use it,
copy AppNamePortable.ini from this directory to PngOptimizerPortable.ini next to
PngOptimizerPortable.exe.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PopManPortable/App/PopMan/ExampleRules.txt># PopMan rules example file
#
# - Line comments start with # character
# - Make sure that all parts (rules, list definitions, string definitions)
#   are separated by blank lines
# - You have to remove the first # character from the lines below or define your own rules


# # The first rule with name "Spam":
# [Name="Spam"]
# Subject+Message+From+To contains any of BADWORDS OR Mail contains any of BAD_MAILSOURCE_CONTENTS AND
# Subject+Message+From+To contains none of GOODWORDS
# -> MarkForDelete, NotNew, Read


# # Definition of a list of strings called "GOODWORDS":
# define list GOODWORDS = {
# 'Christian',
# 'H&#65533;bner',
# 'Huebner',
# 'PopMan' }



# define list BAD_MAILSOURCE_CONTENTS = {
# VirusAttachment_RegEx   # Regular Expression to find attachments with certain endings (defined below)
# }


# define list BADWORDS = {
# 'Viagra',  # Use single quotes for word search
# "Casino",  # Use double quotes for unrestricted search
# 'Penis',
# 'Cialis',
# 'Levitra',
# 'Pharmacy',
# 'pills',
# 'erection',
# 'Sex',
# 'impotence',
# "Ejaculation",
# "Replica Watches",
# "Online-Poker",
# "Security Financing Services",
# 'Exotic Slots',
# 'sperms',
# "today4free",
# "F R E E",
# "M O N E Y",
# 'PORNO',
# 'anal',
# "SingleRussianGirls",
# "Credit score",
# "free games",
# "Fickvideo",
# 'Retail Price',
# 'Ru~'mor',
# Pills_RegEx,
# Viagra_RegEx,
# Cialis_RegEx  }

# # A regular expression string is defined by prepending "regex:" before a "normal" string:
# define string Viagra_RegEx = regex:"[Vv]+.?[Ii1]+.?[aA@]+.?[gG]+.?[rR]+.?[aA@]"

# define string Cialis_RegEx = regex:"[Cc]+.?[Ii1]+.?[aA@]+.?[lL1]+.?[Ii1]+.?[sS\$]"

# define string Pills_RegEx = regex:"[Pp]+.?[Ii1]+.?[Ll1]+.?[lL1]+.?[sS\$]"

# define string VirusAttachment_RegEx = regex:"\<filename=[=\-\?\~"\.\w]+\.(pif|PIF|scr|SCR|com|COM|vbs|VBS|bat|BAT|exe|EXE|cmd|CMD|lnk|LNK|js|JS|vxd|VXD)\W"

</file>

<file path=PopManPortable/App/PopMan/History.txt>
PopMan 1.3 History
-----------------------

 (+) New feature
 (*) Changed feature
 (-) Bug fixed


 2020-12-15 - Version 1.3.9
 
 (*) Show From address in addition to From text in message header
 (+) Remember file extension for single file SaveAs
 (-) Fix mail parsing
 (*) Use "HTML" in rules to refer to the raw HTML content of a mail 
 (*) Updated translations for French, Dutch, Spanish, Lithuanian
 (+) New translation for Catalan
 (+) New theme Material
  
  
 2019-05-13 - Version 1.3.8
 
 (*) Improved parsing of long attachment names
 (*) Improved parsing of UTF-8 encoded message properties
 (-) Pressing Return key in warning dialog opens message window
 (-) Loading large amounts of messages (> ~2000) will crash PopMan and reset MailCache.dat
 (-) Logging of rules does not include rule actions
 (+) Show explanation of rule match as tooltip in Rule column
 
 
 2019-05-03 - Version 1.3.7
 
 (+) New protocol "POP3 TLS" for secure POP3 access
 (*) Pressing the Return key in the message list opens the selected message
 (*) Improved parsing of message content
 (-) Fixed character encoding when saving a message to .eml or .txt file
 
 
 2019-04-28 - Version 1.3.6
 
 (-) Fixed decoding of attachments
 (*) Improved reliability of opening attachments in PopMan
 
 
 2019-03-10 - Version 1.3.5
 
 (-) Fixed crash when converting HTML message to text
 
 
 2018-11-17 - Version 1.3.4
 
 (-) Fixed decoding of messages with 8bit content-transfer-encoding
 (+) Add full support for codepage ISO 8859-15
 
 
 2018-11-04 - Version 1.3.3
 
 (-) Restored support for Windows XP
 (*) Updated help file: Windows XP is oldest supported operating system
 (*) Option to disable check for updates in About dialog
 (*) Store settings in PopMan.ini file in deterministic order (lexicographically)
 
 
 2018-10-31 - Version 1.3.2
 
 (+) Proper Unicode support
 (+) "Mark As Seen On Server" for setting the 'Seen' flag on IMAP4 mail server
 (*) Display the HTML part of a message instead of the text part if available
 (*) Improved HTML to text decoding
 (*) Removed auto update feature
 (-) Fixed received date parsing problem when date is split over multiple lines 
 (-) Fixed random crash when deleting many messages at once
 
 
 2010-04-12 - Version 1.3.1
 
 (+) Messages can be protected from being deleted inadvertently using the context menu (or Ctrl+T) (thanks to Peter Boulton)
 (+) New rule action "Protect" (thanks to Peter Boulton)
 (+) New notification option to limit notification to protected messages (thanks to Peter Boulton)
 (+) New IMAP4 parameter "FastMode" to increase speed for some IMAP4 servers (enabled by default)
 (-) Fixed crash when aborting mail refresh of IMAP4 accounts
 (-) Fixed crash on startup when using IMAP4 accounts
 (-) Extract invalid HTML Links from HTML messages
 (-) Accept invalid UTF-8 encoded text in mail source
 (+) New setting "MultiLineTabs" can be used to specify multiline account tab arrangement
 (+) Import mail account settings from Microsoft Windows Mail
 (-) The new and unread state of mails from different accounts with same server and user name are not saved correctly

</file>

<file path=PopManPortable/App/PopMan/HowSettingsAreStored.txt>By default, all PopMan settings (e.g. email account information) are stored
in the Windows registry: HKEY_CURRENT_USER\Software\PopMan
You can use the Windows tool regedit.exe to modify the settings.
All user specific files (log files, black list, white list, rules, temp files)
are stored in the Application Data folder. The exact name depends on 
the system language and your user name, e.g.:
  
  English: C:\Documents and Settings\USERNAME\Application Data\PopMan
  German:  C:\Dokumente und Einstellungen\BENUTZERNAME\Anwendungsdaten\PopMan

  
If you want to store the settings into an ini File instead of the registry,
you only need to create an empty file called PopMan.ini in the PopMan folder.
On the next PopMan startup, all settings are imported from the registry
and will be saved to this ini file when PopMan quits. The user specific files
are stored in the PopMan subfolder "Data".
</file>

<file path=PopManPortable/App/PopMan/Languages/ReadMe.txt>
********************************************************************
 How PopMan translation files work:
********************************************************************

Everytime when PopMan translates some sort of text, the program
tries to find the wanted English text in the first row of the 
current language file. If the text is found, the row after is
used. If it is not found, the default English text will be used
instead. Therefore you can create partial translations or
change the default English text, for example "From" could become
"Sender" etc.
 
The lookup is case sensitive and only the first occurence of a
phrase is considered.


********************************************************************
 How to create a translation file for your language:
********************************************************************

Just take the "Translation.lng" file in PopMan's "Languages" directory,
rename it to your language name (the English name!) and translate all
strings in this file.

If you're done translating and want to share it, just mail it to me
and I'll be grateful to publish it on the PopMan Website.

To make the file a valid translation file it must contain the
following lines:

Language=English name of language
Author=Author's name
Email=Author's email address
Date=Date of last modification using this format: mm/dd/yyyy example: 08/28/2003
Comment=Comment in English, like: "PopMan 1.2 German Translation"
LangID=Language Identifier (see table below)


Language	LangID

Afrikaans	54
Albanian	28
Arabic		01
Armenian	43
Assamese	77
Azeri		44
Basque		45
Belarusian	35
Bengali		69
Bulgarian	02
Catalan		03
Chinese		04
Croatian	26
Czech		05
Danish		06
Dutch		19
English		09
Estonian	37
Faeroese	56
Farsi		41
Finnish		11
French		12
Georgian	55
German		07
Greek		08
Gujarati	71
Hebrew		13
Hindi		57
Hungarian	14
Icelandic	15
Indonesian	33
Italian		16
Japanese	17
Kannada		75
Kashmiri	96
Kazak		63
Konkani		87
Korean		18
Latvian		38
Lithuanian	39
Macedonian	47
Malay		62
Malayalam	76
Manipuri	88
Marathi		78
Nepali		97
Norwegian	20
Oriya		72
Polish		21
Portuguese	22
Punjabi		70
Romanian	24
Russian		25
Sanskrit	79
Serbian		26
Sindhi		89
Slovak		27
Slovenian	36
Spanish		10
Swahili		65
Swedish		29
Tamil		73
Tatar		68
Telugu		74
Thai		30
Turkish		31
Ukrainian	34
Urdu		32
Uzbek		67
Vietnamese	42


</file>

<file path=PopManPortable/App/PopMan/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file>

<file path=PopManPortable/App/PopMan/Plugins/ReadMe.txt>

The plugin "ProtocolPOP3SSL.dll" is based on the work of
Renier Crause, the developer of the mail notifier "PopTray".

Some modifications have been made for compatibility with PopMan.

Note: For SSL support the OpenSSL libraries "libeay32.dll" and 
"ssleay32.dll" must be located in the PopMan directory.


The plugin "ProtocolIMAP4rev1.dll" is written by Sebastian Schuberth.

Some modifications have been made for compatibility with PopMan.
</file>

<file path=PopManPortable/App/PopMan/ReadMe.txt>
PopMan - a Windows POP3 and IMAP4 manager

Copyright (C) 2002-2019 Christian H&#65533;bner (chuebner@ch-software.de)
All Rights Reserved.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 Suite 330, Boston, MA  02111-1307, USA.
</file>

<file path=PopManPortable/App/PopMan/Themes/BlueGlass/ReadMe.txt>PopMan BlueGlass theme by Dedpixel




</file>

<file path=PopManPortable/App/PopMan/Themes/Gnome/ReadMe.txt>PopMan Gnome theme by ~anonymous-bot

http://anonymous-bot.deviantart.com/art/PopMan-Gnome-theme-80305151

</file>

<file path=PopManPortable/App/PopMan/Themes/Nuvola/ReadMe.txt>TITLE:	NUVOLA ICON THEME for PopMan
Date:	12 may 2005
Version: 1.0

LICENSE
Released under GNU Lesser General Public License (LGPL)
Look at the license.txt file.

CONTACT
http://www.popman.dabelo.com

</file>

<file path=PopManPortable/App/PopMan/Themes/Nuvola/license.txt>		  GNU LESSER GENERAL PUBLIC LICENSE
		       Version 2.1, February 1999

 Copyright (C) 1991, 1999 Free Software Foundation, Inc.
     59 Temple Place, Suite 330, Boston, MA  02111-1307  USA
 Everyone is permitted to copy and distribute verbatim copies
 of this license document, but changing it is not allowed.

[This is the first released version of the Lesser GPL.  It also counts
 as the successor of the GNU Library Public License, version 2, hence
 the version number 2.1.]

			    Preamble

  The licenses for most software are designed to take away your
freedom to share and change it.  By contrast, the GNU General Public
Licenses are intended to guarantee your freedom to share and change
free software--to make sure the software is free for all its users.

  This license, the Lesser General Public License, applies to some
specially designated software packages--typically libraries--of the
Free Software Foundation and other authors who decide to use it.  You
can use it too, but we suggest you first think carefully about whether
this license or the ordinary General Public License is the better
strategy to use in any particular case, based on the explanations below.

  When we speak of free software, we are referring to freedom of use,
not price.  Our General Public Licenses are designed to make sure that
you have the freedom to distribute copies of free software (and charge
for this service if you wish); that you receive source code or can get
it if you want it; that you can change the software and use pieces of
it in new free programs; and that you are informed that you can do
these things.

  To protect your rights, we need to make restrictions that forbid
distributors to deny you these rights or to ask you to surrender these
rights.  These restrictions translate to certain responsibilities for
you if you distribute copies of the library or if you modify it.

  For example, if you distribute copies of the library, whether gratis
or for a fee, you must give the recipients all the rights that we gave
you.  You must make sure that they, too, receive or can get the source
code.  If you link other code with the library, you must provide
complete object files to the recipients, so that they can relink them
with the library after making changes to the library and recompiling
it.  And you must show them these terms so they know their rights.

  We protect your rights with a two-step method: (1) we copyright the
library, and (2) we offer you this license, which gives you legal
permission to copy, distribute and/or modify the library.

  To protect each distributor, we want to make it very clear that
there is no warranty for the free library.  Also, if the library is
modified by someone else and passed on, the recipients should know
that what they have is not the original version, so that the original
author's reputation will not be affected by problems that might be
introduced by others.

  Finally, software patents pose a constant threat to the existence of
any free program.  We wish to make sure that a company cannot
effectively restrict the users of a free program by obtaining a
restrictive license from a patent holder.  Therefore, we insist that
any patent license obtained for a version of the library must be
consistent with the full freedom of use specified in this license.

  Most GNU software, including some libraries, is covered by the
ordinary GNU General Public License.  This license, the GNU Lesser
General Public License, applies to certain designated libraries, and
is quite different from the ordinary General Public License.  We use
this license for certain libraries in order to permit linking those
libraries into non-free programs.

  When a program is linked with a library, whether statically or using
a shared library, the combination of the two is legally speaking a
combined work, a derivative of the original library.  The ordinary
General Public License therefore permits such linking only if the
entire combination fits its criteria of freedom.  The Lesser General
Public License permits more lax criteria for linking other code with
the library.

  We call this license the "Lesser" General Public License because it
does Less to protect the user's freedom than the ordinary General
Public License.  It also provides other free software developers Less
of an advantage over competing non-free programs.  These disadvantages
are the reason we use the ordinary General Public License for many
libraries.  However, the Lesser license provides advantages in certain
special circumstances.

  For example, on rare occasions, there may be a special need to
encourage the widest possible use of a certain library, so that it becomes
a de-facto standard.  To achieve this, non-free programs must be
allowed to use the library.  A more frequent case is that a free
library does the same job as widely used non-free libraries.  In this
case, there is little to gain by limiting the free library to free
software only, so we use the Lesser General Public License.

  In other cases, permission to use a particular library in non-free
programs enables a greater number of people to use a large body of
free software.  For example, permission to use the GNU C Library in
non-free programs enables many more people to use the whole GNU
operating system, as well as its variant, the GNU/Linux operating
system.

  Although the Lesser General Public License is Less protective of the
users' freedom, it does ensure that the user of a program that is
linked with the Library has the freedom and the wherewithal to run
that program using a modified version of the Library.

  The precise terms and conditions for copying, distribution and
modification follow.  Pay close attention to the difference between a
"work based on the library" and a "work that uses the library".  The
former contains code derived from the library, whereas the latter must
be combined with the library in order to run.

		  GNU LESSER GENERAL PUBLIC LICENSE
   TERMS AND CONDITIONS FOR COPYING, DISTRIBUTION AND MODIFICATION

  0. This License Agreement applies to any software library or other
program which contains a notice placed by the copyright holder or
other authorized party saying it may be distributed under the terms of
this Lesser General Public License (also called "this License").
Each licensee is addressed as "you".

  A "library" means a collection of software functions and/or data
prepared so as to be conveniently linked with application programs
(which use some of those functions and data) to form executables.

  The "Library", below, refers to any such software library or work
which has been distributed under these terms.  A "work based on the
Library" means either the Library or any derivative work under
copyright law: that is to say, a work containing the Library or a
portion of it, either verbatim or with modifications and/or translated
straightforwardly into another language.  (Hereinafter, translation is
included without limitation in the term "modification".)

  "Source code" for a work means the preferred form of the work for
making modifications to it.  For a library, complete source code means
all the source code for all modules it contains, plus any associated
interface definition files, plus the scripts used to control compilation
and installation of the library.

  Activities other than copying, distribution and modification are not
covered by this License; they are outside its scope.  The act of
running a program using the Library is not restricted, and output from
such a program is covered only if its contents constitute a work based
on the Library (independent of the use of the Library in a tool for
writing it).  Whether that is true depends on what the Library does
and what the program that uses the Library does.
  
  1. You may copy and distribute verbatim copies of the Library's
complete source code as you receive it, in any medium, provided that
you conspicuously and appropriately publish on each copy an
appropriate copyright notice and disclaimer of warranty; keep intact
all the notices that refer to this License and to the absence of any
warranty; and distribute a copy of this License along with the
Library.

  You may charge a fee for the physical act of transferring a copy,
and you may at your option offer warranty protection in exchange for a
fee.

  2. You may modify your copy or copies of the Library or any portion
of it, thus forming a work based on the Library, and copy and
distribute such modifications or work under the terms of Section 1
above, provided that you also meet all of these conditions:

    a) The modified work must itself be a software library.

    b) You must cause the files modified to carry prominent notices
    stating that you changed the files and the date of any change.

    c) You must cause the whole of the work to be licensed at no
    charge to all third parties under the terms of this License.

    d) If a facility in the modified Library refers to a function or a
    table of data to be supplied by an application program that uses
    the facility, other than as an argument passed when the facility
    is invoked, then you must make a good faith effort to ensure that,
    in the event an application does not supply such function or
    table, the facility still operates, and performs whatever part of
    its purpose remains meaningful.

    (For example, a function in a library to compute square roots has
    a purpose that is entirely well-defined independent of the
    application.  Therefore, Subsection 2d requires that any
    application-supplied function or table used by this function must
    be optional: if the application does not supply it, the square
    root function must still compute square roots.)

These requirements apply to the modified work as a whole.  If
identifiable sections of that work are not derived from the Library,
and can be reasonably considered independent and separate works in
themselves, then this License, and its terms, do not apply to those
sections when you distribute them as separate works.  But when you
distribute the same sections as part of a whole which is a work based
on the Library,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Library.

In addition, mere aggregation of another work not based on the Library
with the Library (or with a work based on the Library) on a volume of
a storage or distribution medium does not bring the other work under
the scope of this License.

  3. You may opt to apply the terms of the ordinary GNU General Public
License instead of this License to a given copy of the Library.  To do
this, you must alter all the notices that refer to this License, so
that they refer to the ordinary GNU General Public License, version 2,
instead of to this License.  (If a newer version than version 2 of the
ordinary GNU General Public License has appeared, then you can specify
that version instead if you wish.)  Do not make any other change in
these notices.

  Once this change is made in a given copy, it is irreversible for
that copy, so the ordinary GNU General Public License applies to all
subsequent copies and derivative works made from that copy.

  This option is useful when you wish to copy part of the code of
the Library into a program that is not a library.

  4. You may copy and distribute the Library (or a portion or
derivative of it, under Section 2) in object code or executable form
under the terms of Sections 1 and 2 above provided that you accompany
it with the complete corresponding machine-readable source code, which
must be distributed under the terms of Sections 1 and 2 above on a
medium customarily used for software interchange.

  If distribution of object code is made by offering access to copy
from a designated place, then offering equivalent access to copy the
source code from the same place satisfies the requirement to
distribute the source code, even though third parties are not
compelled to copy the source along with the object code.

  5. A program that contains no derivative of any portion of the
Library, but is designed to work with the Library by being compiled or
linked with it, is called a "work that uses the Library".  Such a
work, in isolation, is not a derivative work of the Library, and
therefore falls outside the scope of this License.

  However, linking a "work that uses the Library" with the Library
creates an executable that is a derivative of the Library (because it
contains portions of the Library), rather than a "work that uses the
library".  The executable is therefore covered by this License.
Section 6 states terms for distribution of such executables.

  When a "work that uses the Library" uses material from a header file
that is part of the Library, the object code for the work may be a
derivative work of the Library even though the source code is not.
Whether this is true is especially significant if the work can be
linked without the Library, or if the work is itself a library.  The
threshold for this to be true is not precisely defined by law.

  If such an object file uses only numerical parameters, data
structure layouts and accessors, and small macros and small inline
functions (ten lines or less in length), then the use of the object
file is unrestricted, regardless of whether it is legally a derivative
work.  (Executables containing this object code plus portions of the
Library will still fall under Section 6.)

  Otherwise, if the work is a derivative of the Library, you may
distribute the object code for the work under the terms of Section 6.
Any executables containing that work also fall under Section 6,
whether or not they are linked directly with the Library itself.

  6. As an exception to the Sections above, you may also combine or
link a "work that uses the Library" with the Library to produce a
work containing portions of the Library, and distribute that work
under terms of your choice, provided that the terms permit
modification of the work for the customer's own use and reverse
engineering for debugging such modifications.

  You must give prominent notice with each copy of the work that the
Library is used in it and that the Library and its use are covered by
this License.  You must supply a copy of this License.  If the work
during execution displays copyright notices, you must include the
copyright notice for the Library among them, as well as a reference
directing the user to the copy of this License.  Also, you must do one
of these things:

    a) Accompany the work with the complete corresponding
    machine-readable source code for the Library including whatever
    changes were used in the work (which must be distributed under
    Sections 1 and 2 above); and, if the work is an executable linked
    with the Library, with the complete machine-readable "work that
    uses the Library", as object code and/or source code, so that the
    user can modify the Library and then relink to produce a modified
    executable containing the modified Library.  (It is understood
    that the user who changes the contents of definitions files in the
    Library will not necessarily be able to recompile the application
    to use the modified definitions.)

    b) Use a suitable shared library mechanism for linking with the
    Library.  A suitable mechanism is one that (1) uses at run time a
    copy of the library already present on the user's computer system,
    rather than copying library functions into the executable, and (2)
    will operate properly with a modified version of the library, if
    the user installs one, as long as the modified version is
    interface-compatible with the version that the work was made with.

    c) Accompany the work with a written offer, valid for at
    least three years, to give the same user the materials
    specified in Subsection 6a, above, for a charge no more
    than the cost of performing this distribution.

    d) If distribution of the work is made by offering access to copy
    from a designated place, offer equivalent access to copy the above
    specified materials from the same place.

    e) Verify that the user has already received a copy of these
    materials or that you have already sent this user a copy.

  For an executable, the required form of the "work that uses the
Library" must include any data and utility programs needed for
reproducing the executable from it.  However, as a special exception,
the materials to be distributed need not include anything that is
normally distributed (in either source or binary form) with the major
components (compiler, kernel, and so on) of the operating system on
which the executable runs, unless that component itself accompanies
the executable.

  It may happen that this requirement contradicts the license
restrictions of other proprietary libraries that do not normally
accompany the operating system.  Such a contradiction means you cannot
use both them and the Library together in an executable that you
distribute.

  7. You may place library facilities that are a work based on the
Library side-by-side in a single library together with other library
facilities not covered by this License, and distribute such a combined
library, provided that the separate distribution of the work based on
the Library and of the other library facilities is otherwise
permitted, and provided that you do these two things:

    a) Accompany the combined library with a copy of the same work
    based on the Library, uncombined with any other library
    facilities.  This must be distributed under the terms of the
    Sections above.

    b) Give prominent notice with the combined library of the fact
    that part of it is a work based on the Library, and explaining
    where to find the accompanying uncombined form of the same work.

  8. You may not copy, modify, sublicense, link with, or distribute
the Library except as expressly provided under this License.  Any
attempt otherwise to copy, modify, sublicense, link with, or
distribute the Library is void, and will automatically terminate your
rights under this License.  However, parties who have received copies,
or rights, from you under this License will not have their licenses
terminated so long as such parties remain in full compliance.

  9. You are not required to accept this License, since you have not
signed it.  However, nothing else grants you permission to modify or
distribute the Library or its derivative works.  These actions are
prohibited by law if you do not accept this License.  Therefore, by
modifying or distributing the Library (or any work based on the
Library), you indicate your acceptance of this License to do so, and
all its terms and conditions for copying, distributing or modifying
the Library or works based on it.

  10. Each time you redistribute the Library (or any work based on the
Library), the recipient automatically receives a license from the
original licensor to copy, distribute, link with or modify the Library
subject to these terms and conditions.  You may not impose any further
restrictions on the recipients' exercise of the rights granted herein.
You are not responsible for enforcing compliance by third parties with
this License.

  11.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Library at all.  For example, if a patent
license would not permit royalty-free redistribution of the Library by
all those who receive copies directly or indirectly through you, then
the only way you could satisfy both it and this License would be to
refrain entirely from distribution of the Library.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12. If the distribution and/or use of the Library is restricted in
certain countries either by patents or by copyrighted interfaces, the
original copyright holder who places the Library under this License may add
an explicit geographical distribution limitation excluding those countries,
so that distribution is permitted only in or among countries not thus
excluded.  In such case, this License incorporates the limitation as if
written in the body of this License.

  13. The Free Software Foundation may publish revised and/or new
versions of the Lesser General Public License from time to time.
Such new versions will be similar in spirit to the present version,
but may differ in detail to address new problems or concerns.

Each version is given a distinguishing version number.  If the Library
specifies a version number of this License which applies to it and
"any later version", you have the option of following the terms and
conditions either of that version or of any later version published by
the Free Software Foundation.  If the Library does not specify a
license version number, you may choose any version ever published by
the Free Software Foundation.

  14. If you wish to incorporate parts of the Library into other free
programs whose distribution conditions are incompatible with these,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15. BECAUSE THE LIBRARY IS LICENSED FREE OF CHARGE, THERE IS NO
WARRANTY FOR THE LIBRARY, TO THE EXTENT PERMITTED BY APPLICABLE LAW.
EXCEPT WHEN OTHERWISE STATED IN WRITING THE COPYRIGHT HOLDERS AND/OR
OTHER PARTIES PROVIDE THE LIBRARY "AS IS" WITHOUT WARRANTY OF ANY
KIND, EITHER EXPRESSED OR IMPLIED, INCLUDING, BUT NOT LIMITED TO, THE
IMPLIED WARRANTIES OF MERCHANTABILITY AND FITNESS FOR A PARTICULAR
PURPOSE.  THE ENTIRE RISK AS TO THE QUALITY AND PERFORMANCE OF THE
LIBRARY IS WITH YOU.  SHOULD THE LIBRARY PROVE DEFECTIVE, YOU ASSUME
THE COST OF ALL NECESSARY SERVICING, REPAIR OR CORRECTION.

  16. IN NO EVENT UNLESS REQUIRED BY APPLICABLE LAW OR AGREED TO IN
WRITING WILL ANY COPYRIGHT HOLDER, OR ANY OTHER PARTY WHO MAY MODIFY
AND/OR REDISTRIBUTE THE LIBRARY AS PERMITTED ABOVE, BE LIABLE TO YOU
FOR DAMAGES, INCLUDING ANY GENERAL, SPECIAL, INCIDENTAL OR
CONSEQUENTIAL DAMAGES ARISING OUT OF THE USE OR INABILITY TO USE THE
LIBRARY (INCLUDING BUT NOT LIMITED TO LOSS OF DATA OR DATA BEING
RENDERED INACCURATE OR LOSSES SUSTAINED BY YOU OR THIRD PARTIES OR A
FAILURE OF THE LIBRARY TO OPERATE WITH ANY OTHER SOFTWARE), EVEN IF
SUCH HOLDER OR OTHER PARTY HAS BEEN ADVISED OF THE POSSIBILITY OF SUCH
DAMAGES.

		     END OF TERMS AND CONDITIONS

           How to Apply These Terms to Your New Libraries

  If you develop a new library, and you want it to be of the greatest
possible use to the public, we recommend making it free software that
everyone can redistribute and change.  You can do so by permitting
redistribution under these terms (or, alternatively, under the terms of the
ordinary General Public License).

  To apply these terms, attach the following notices to the library.  It is
safest to attach them to the start of each source file to most effectively
convey the exclusion of warranty; and each file should have at least the
"copyright" line and a pointer to where the full notice is found.

    <one line to give the library's name and a brief idea of what it does.>
    Copyright (C) <year>  <name of author>

    This library is free software; you can redistribute it and/or
    modify it under the terms of the GNU Lesser General Public
    License as published by the Free Software Foundation; either
    version 2.1 of the License, or (at your option) any later version.

    This library is distributed in the hope that it will be useful,
    but WITHOUT ANY WARRANTY; without even the implied warranty of
    MERCHANTABILITY or FITNESS FOR A PARTICULAR PURPOSE.  See the GNU
    Lesser General Public License for more details.

    You should have received a copy of the GNU Lesser General Public
    License along with this library; if not, write to the Free Software
    Foundation, Inc., 59 Temple Place, Suite 330, Boston, MA  02111-1307  USA

Also add information on how to contact you by electronic and paper mail.

You should also get your employer (if you work as a programmer) or your
school, if any, to sign a "copyright disclaimer" for the library, if
necessary.  Here is a sample; alter the names:

  Yoyodyne, Inc., hereby disclaims all copyright interest in the
  library `Frob' (a library for tweaking knobs) written by James Random Hacker.

  <signature of Ty Coon>, 1 April 1990
  Ty Coon, President of Vice

That's all there is to it!



</file>

<file path=PopManPortable/App/PopMan/Themes/Qute/ReadMe.txt>TITLE:	QUTE ICON THEME for PopMan
Date:	17 may 2005
Version: 1.0

DESCRIPTION
Original icons created for Firefox by Arvid Axelsson (http://quadrone.org)
Theme for Popman done by dabelo.com with permission from Arvid Axelsson.
Thanks!

Contact and newest version available at:
http://www.popman.dabelo.com

</file>

<file path=PopManPortable/App/PopMan/Themes/Safire/ReadMe.txt>PopMan Safire theme by Dedpixel




</file>

<file path=PopManPortable/App/PopMan/Themes/Simple/ReadMe.txt>PopMan Simple theme by Peter Bonge

http://www.peterbonge.de/files/popman/
</file>

<file path=PopManPortable/App/PopMan/Themes/Tango/ReadMe.txt>PopMan Tango theme by ~anonymous-bot

http://anonymous-bot.deviantart.com/art/PopMan-Tango-theme-70214120
</file>

<file path=PopManPortable/App/PopMan/Themes/Tezzer/ReadMe.txt>PopMan Tezzer theme by Terence Larrigan

</file>

<file path=PopManPortable/App/ReadMe.txt>This directory contains files used by the application.  They do not normally need to be accessed directly.
</file>

<file path=PopMan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PopMan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PopManPortable.exe called PopManPortable.ini.
If you are happy with the default options, it is not necessary, though.  There
is an example INI included with this package to get you started.  To use it,
copy AppNamePortable.ini from this directory to PopManPortable.ini next to
PopManPortable.exe.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PowderToyPortable/App/PowderToy/license.txt>                    GNU GENERAL PUBLIC LICENSE
                       Version 3, 29 June 2007

 Copyright (C) 2007 Free Software Foundation, Inc. <http://fsf.org/>
 Everyone is permitted to copy and distribute verbatim copies
 of this license document, but changing it is not allowed.

                            Preamble

  The GNU General Public License is a free, copyleft license for
software and other kinds of works.

  The licenses for most software and other practical works are designed
to take away your freedom to share and change the works.  By contrast,
the GNU General Public License is intended to guarantee your freedom to
share and change all versions of a program--to make sure it remains free
software for all its users.  We, the Free Software Foundation, use the
GNU General Public License for most of our software; it applies also to
any other work released this way by its authors.  You can apply it to
your programs, too.

  When we speak of free software, we are referring to freedom, not
price.  Our General Public Licenses are designed to make sure that you
have the freedom to distribute copies of free software (and charge for
them if you wish), that you receive source code or can get it if you
want it, that you can change the software or use pieces of it in new
free programs, and that you know you can do these things.

  To protect your rights, we need to prevent others from denying you
these rights or asking you to surrender the rights.  Therefore, you have
certain responsibilities if you distribute copies of the software, or if
you modify it: responsibilities to respect the freedom of others.

  For example, if you distribute copies of such a program, whether
gratis or for a fee, you must pass on to the recipients the same
freedoms that you received.  You must make sure that they, too, receive
or can get the source code.  And you must show them these terms so they
know their rights.

  Developers that use the GNU GPL protect your rights with two steps:
(1) assert copyright on the software, and (2) offer you this License
giving you legal permission to copy, distribute and/or modify it.

  For the developers' and authors' protection, the GPL clearly explains
that there is no warranty for this free software.  For both users' and
authors' sake, the GPL requires that modified versions be marked as
changed, so that their problems will not be attributed erroneously to
authors of previous versions.

  Some devices are designed to deny users access to install or run
modified versions of the software inside them, although the manufacturer
can do so.  This is fundamentally incompatible with the aim of
protecting users' freedom to change the software.  The systematic
pattern of such abuse occurs in the area of products for individuals to
use, which is precisely where it is most unacceptable.  Therefore, we
have designed this version of the GPL to prohibit the practice for those
products.  If such problems arise substantially in other domains, we
stand ready to extend this provision to those domains in future versions
of the GPL, as needed to protect the freedom of users.

  Finally, every program is threatened constantly by software patents.
States should not allow patents to restrict development and use of
software on general-purpose computers, but in those that do, we wish to
avoid the special danger that patents applied to a free program could
make it effectively proprietary.  To prevent this, the GPL assures that
patents cannot be used to render the program non-free.

  The precise terms and conditions for copying, distribution and
modification follow.

                       TERMS AND CONDITIONS

  0. Definitions.

  "This License" refers to version 3 of the GNU General Public License.

  "Copyright" also means copyright-like laws that apply to other kinds of
works, such as semiconductor masks.

  "The Program" refers to any copyrightable work licensed under this
License.  Each licensee is addressed as "you".  "Licensees" and
"recipients" may be individuals or organizations.

  To "modify" a work means to copy from or adapt all or part of the work
in a fashion requiring copyright permission, other than the making of an
exact copy.  The resulting work is called a "modified version" of the
earlier work or a work "based on" the earlier work.

  A "covered work" means either the unmodified Program or a work based
on the Program.

  To "propagate" a work means to do anything with it that, without
permission, would make you directly or secondarily liable for
infringement under applicable copyright law, except executing it on a
computer or modifying a private copy.  Propagation includes copying,
distribution (with or without modification), making available to the
public, and in some countries other activities as well.

  To "convey" a work means any kind of propagation that enables other
parties to make or receive copies.  Mere interaction with a user through
a computer network, with no transfer of a copy, is not conveying.

  An interactive user interface displays "Appropriate Legal Notices"
to the extent that it includes a convenient and prominently visible
feature that (1) displays an appropriate copyright notice, and (2)
tells the user that there is no warranty for the work (except to the
extent that warranties are provided), that licensees may convey the
work under this License, and how to view a copy of this License.  If
the interface presents a list of user commands or options, such as a
menu, a prominent item in the list meets this criterion.

  1. Source Code.

  The "source code" for a work means the preferred form of the work
for making modifications to it.  "Object code" means any non-source
form of a work.

  A "Standard Interface" means an interface that either is an official
standard defined by a recognized standards body, or, in the case of
interfaces specified for a particular programming language, one that
is widely used among developers working in that language.

  The "System Libraries" of an executable work include anything, other
than the work as a whole, that (a) is included in the normal form of
packaging a Major Component, but which is not part of that Major
Component, and (b) serves only to enable use of the work with that
Major Component, or to implement a Standard Interface for which an
implementation is available to the public in source code form.  A
"Major Component", in this context, means a major essential component
(kernel, window system, and so on) of the specific operating system
(if any) on which the executable work runs, or a compiler used to
produce the work, or an object code interpreter used to run it.

  The "Corresponding Source" for a work in object code form means all
the source code needed to generate, install, and (for an executable
work) run the object code and to modify the work, including scripts to
control those activities.  However, it does not include the work's
System Libraries, or general-purpose tools or generally available free
programs which are used unmodified in performing those activities but
which are not part of the work.  For example, Corresponding Source
includes interface definition files associated with source files for
the work, and the source code for shared libraries and dynamically
linked subprograms that the work is specifically designed to require,
such as by intimate data communication or control flow between those
subprograms and other parts of the work.

  The Corresponding Source need not include anything that users
can regenerate automatically from other parts of the Corresponding
Source.

  The Corresponding Source for a work in source code form is that
same work.

  2. Basic Permissions.

  All rights granted under this License are granted for the term of
copyright on the Program, and are irrevocable provided the stated
conditions are met.  This License explicitly affirms your unlimited
permission to run the unmodified Program.  The output from running a
covered work is covered by this License only if the output, given its
content, constitutes a covered work.  This License acknowledges your
rights of fair use or other equivalent, as provided by copyright law.

  You may make, run and propagate covered works that you do not
convey, without conditions so long as your license otherwise remains
in force.  You may convey covered works to others for the sole purpose
of having them make modifications exclusively for you, or provide you
with facilities for running those works, provided that you comply with
the terms of this License in conveying all material for which you do
not control copyright.  Those thus making or running the covered works
for you must do so exclusively on your behalf, under your direction
and control, on terms that prohibit them from making any copies of
your copyrighted material outside their relationship with you.

  Conveying under any other circumstances is permitted solely under
the conditions stated below.  Sublicensing is not allowed; section 10
makes it unnecessary.

  3. Protecting Users' Legal Rights From Anti-Circumvention Law.

  No covered work shall be deemed part of an effective technological
measure under any applicable law fulfilling obligations under article
11 of the WIPO copyright treaty adopted on 20 December 1996, or
similar laws prohibiting or restricting circumvention of such
measures.

  When you convey a covered work, you waive any legal power to forbid
circumvention of technological measures to the extent such circumvention
is effected by exercising rights under this License with respect to
the covered work, and you disclaim any intention to limit operation or
modification of the work as a means of enforcing, against the work's
users, your or third parties' legal rights to forbid circumvention of
technological measures.

  4. Conveying Verbatim Copies.

  You may convey verbatim copies of the Program's source code as you
receive it, in any medium, provided that you conspicuously and
appropriately publish on each copy an appropriate copyright notice;
keep intact all notices stating that this License and any
non-permissive terms added in accord with section 7 apply to the code;
keep intact all notices of the absence of any warranty; and give all
recipients a copy of this License along with the Program.

  You may charge any price or no price for each copy that you convey,
and you may offer support or warranty protection for a fee.

  5. Conveying Modified Source Versions.

  You may convey a work based on the Program, or the modifications to
produce it from the Program, in the form of source code under the
terms of section 4, provided that you also meet all of these conditions:

    a) The work must carry prominent notices stating that you modified
    it, and giving a relevant date.

    b) The work must carry prominent notices stating that it is
    released under this License and any conditions added under section
    7.  This requirement modifies the requirement in section 4 to
    "keep intact all notices".

    c) You must license the entire work, as a whole, under this
    License to anyone who comes into possession of a copy.  This
    License will therefore apply, along with any applicable section 7
    additional terms, to the whole of the work, and all its parts,
    regardless of how they are packaged.  This License gives no
    permission to license the work in any other way, but it does not
    invalidate such permission if you have separately received it.

    d) If the work has interactive user interfaces, each must display
    Appropriate Legal Notices; however, if the Program has interactive
    interfaces that do not display Appropriate Legal Notices, your
    work need not make them do so.

  A compilation of a covered work with other separate and independent
works, which are not by their nature extensions of the covered work,
and which are not combined with it such as to form a larger program,
in or on a volume of a storage or distribution medium, is called an
"aggregate" if the compilation and its resulting copyright are not
used to limit the access or legal rights of the compilation's users
beyond what the individual works permit.  Inclusion of a covered work
in an aggregate does not cause this License to apply to the other
parts of the aggregate.

  6. Conveying Non-Source Forms.

  You may convey a covered work in object code form under the terms
of sections 4 and 5, provided that you also convey the
machine-readable Corresponding Source under the terms of this License,
in one of these ways:

    a) Convey the object code in, or embodied in, a physical product
    (including a physical distribution medium), accompanied by the
    Corresponding Source fixed on a durable physical medium
    customarily used for software interchange.

    b) Convey the object code in, or embodied in, a physical product
    (including a physical distribution medium), accompanied by a
    written offer, valid for at least three years and valid for as
    long as you offer spare parts or customer support for that product
    model, to give anyone who possesses the object code either (1) a
    copy of the Corresponding Source for all the software in the
    product that is covered by this License, on a durable physical
    medium customarily used for software interchange, for a price no
    more than your reasonable cost of physically performing this
    conveying of source, or (2) access to copy the
    Corresponding Source from a network server at no charge.

    c) Convey individual copies of the object code with a copy of the
    written offer to provide the Corresponding Source.  This
    alternative is allowed only occasionally and noncommercially, and
    only if you received the object code with such an offer, in accord
    with subsection 6b.

    d) Convey the object code by offering access from a designated
    place (gratis or for a charge), and offer equivalent access to the
    Corresponding Source in the same way through the same place at no
    further charge.  You need not require recipients to copy the
    Corresponding Source along with the object code.  If the place to
    copy the object code is a network server, the Corresponding Source
    may be on a different server (operated by you or a third party)
    that supports equivalent copying facilities, provided you maintain
    clear directions next to the object code saying where to find the
    Corresponding Source.  Regardless of what server hosts the
    Corresponding Source, you remain obligated to ensure that it is
    available for as long as needed to satisfy these requirements.

    e) Convey the object code using peer-to-peer transmission, provided
    you inform other peers where the object code and Corresponding
    Source of the work are being offered to the general public at no
    charge under subsection 6d.

  A separable portion of the object code, whose source code is excluded
from the Corresponding Source as a System Library, need not be
included in conveying the object code work.

  A "User Product" is either (1) a "consumer product", which means any
tangible personal property which is normally used for personal, family,
or household purposes, or (2) anything designed or sold for incorporation
into a dwelling.  In determining whether a product is a consumer product,
doubtful cases shall be resolved in favor of coverage.  For a particular
product received by a particular user, "normally used" refers to a
typical or common use of that class of product, regardless of the status
of the particular user or of the way in which the particular user
actually uses, or expects or is expected to use, the product.  A product
is a consumer product regardless of whether the product has substantial
commercial, industrial or non-consumer uses, unless such uses represent
the only significant mode of use of the product.

  "Installation Information" for a User Product means any methods,
procedures, authorization keys, or other information required to install
and execute modified versions of a covered work in that User Product from
a modified version of its Corresponding Source.  The information must
suffice to ensure that the continued functioning of the modified object
code is in no case prevented or interfered with solely because
modification has been made.

  If you convey an object code work under this section in, or with, or
specifically for use in, a User Product, and the conveying occurs as
part of a transaction in which the right of possession and use of the
User Product is transferred to the recipient in perpetuity or for a
fixed term (regardless of how the transaction is characterized), the
Corresponding Source conveyed under this section must be accompanied
by the Installation Information.  But this requirement does not apply
if neither you nor any third party retains the ability to install
modified object code on the User Product (for example, the work has
been installed in ROM).

  The requirement to provide Installation Information does not include a
requirement to continue to provide support service, warranty, or updates
for a work that has been modified or installed by the recipient, or for
the User Product in which it has been modified or installed.  Access to a
network may be denied when the modification itself materially and
adversely affects the operation of the network or violates the rules and
protocols for communication across the network.

  Corresponding Source conveyed, and Installation Information provided,
in accord with this section must be in a format that is publicly
documented (and with an implementation available to the public in
source code form), and must require no special password or key for
unpacking, reading or copying.

  7. Additional Terms.

  "Additional permissions" are terms that supplement the terms of this
License by making exceptions from one or more of its conditions.
Additional permissions that are applicable to the entire Program shall
be treated as though they were included in this License, to the extent
that they are valid under applicable law.  If additional permissions
apply only to part of the Program, that part may be used separately
under those permissions, but the entire Program remains governed by
this License without regard to the additional permissions.

  When you convey a copy of a covered work, you may at your option
remove any additional permissions from that copy, or from any part of
it.  (Additional permissions may be written to require their own
removal in certain cases when you modify the work.)  You may place
additional permissions on material, added by you to a covered work,
for which you have or can give appropriate copyright permission.

  Notwithstanding any other provision of this License, for material you
add to a covered work, you may (if authorized by the copyright holders of
that material) supplement the terms of this License with terms:

    a) Disclaiming warranty or limiting liability differently from the
    terms of sections 15 and 16 of this License; or

    b) Requiring preservation of specified reasonable legal notices or
    author attributions in that material or in the Appropriate Legal
    Notices displayed by works containing it; or

    c) Prohibiting misrepresentation of the origin of that material, or
    requiring that modified versions of such material be marked in
    reasonable ways as different from the original version; or

    d) Limiting the use for publicity purposes of names of licensors or
    authors of the material; or

    e) Declining to grant rights under trademark law for use of some
    trade names, trademarks, or service marks; or

    f) Requiring indemnification of licensors and authors of that
    material by anyone who conveys the material (or modified versions of
    it) with contractual assumptions of liability to the recipient, for
    any liability that these contractual assumptions directly impose on
    those licensors and authors.

  All other non-permissive additional terms are considered "further
restrictions" within the meaning of section 10.  If the Program as you
received it, or any part of it, contains a notice stating that it is
governed by this License along with a term that is a further
restriction, you may remove that term.  If a license document contains
a further restriction but permits relicensing or conveying under this
License, you may add to a covered work material governed by the terms
of that license document, provided that the further restriction does
not survive such relicensing or conveying.

  If you add terms to a covered work in accord with this section, you
must place, in the relevant source files, a statement of the
additional terms that apply to those files, or a notice indicating
where to find the applicable terms.

  Additional terms, permissive or non-permissive, may be stated in the
form of a separately written license, or stated as exceptions;
the above requirements apply either way.

  8. Termination.

  You may not propagate or modify a covered work except as expressly
provided under this License.  Any attempt otherwise to propagate or
modify it is void, and will automatically terminate your rights under
this License (including any patent licenses granted under the third
paragraph of section 11).

  However, if you cease all violation of this License, then your
license from a particular copyright holder is reinstated (a)
provisionally, unless and until the copyright holder explicitly and
finally terminates your license, and (b) permanently, if the copyright
holder fails to notify you of the violation by some reasonable means
prior to 60 days after the cessation.

  Moreover, your license from a particular copyright holder is
reinstated permanently if the copyright holder notifies you of the
violation by some reasonable means, this is the first time you have
received notice of violation of this License (for any work) from that
copyright holder, and you cure the violation prior to 30 days after
your receipt of the notice.

  Termination of your rights under this section does not terminate the
licenses of parties who have received copies or rights from you under
this License.  If your rights have been terminated and not permanently
reinstated, you do not qualify to receive new licenses for the same
material under section 10.

  9. Acceptance Not Required for Having Copies.

  You are not required to accept this License in order to receive or
run a copy of the Program.  Ancillary propagation of a covered work
occurring solely as a consequence of using peer-to-peer transmission
to receive a copy likewise does not require acceptance.  However,
nothing other than this License grants you permission to propagate or
modify any covered work.  These actions infringe copyright if you do
not accept this License.  Therefore, by modifying or propagating a
covered work, you indicate your acceptance of this License to do so.

  10. Automatic Licensing of Downstream Recipients.

  Each time you convey a covered work, the recipient automatically
receives a license from the original licensors, to run, modify and
propagate that work, subject to this License.  You are not responsible
for enforcing compliance by third parties with this License.

  An "entity transaction" is a transaction transferring control of an
organization, or substantially all assets of one, or subdividing an
organization, or merging organizations.  If propagation of a covered
work results from an entity transaction, each party to that
transaction who receives a copy of the work also receives whatever
licenses to the work the party's predecessor in interest had or could
give under the previous paragraph, plus a right to possession of the
Corresponding Source of the work from the predecessor in interest, if
the predecessor has it or can get it with reasonable efforts.

  You may not impose any further restrictions on the exercise of the
rights granted or affirmed under this License.  For example, you may
not impose a license fee, royalty, or other charge for exercise of
rights granted under this License, and you may not initiate litigation
(including a cross-claim or counterclaim in a lawsuit) alleging that
any patent claim is infringed by making, using, selling, offering for
sale, or importing the Program or any portion of it.

  11. Patents.

  A "contributor" is a copyright holder who authorizes use under this
License of the Program or a work on which the Program is based.  The
work thus licensed is called the contributor's "contributor version".

  A contributor's "essential patent claims" are all patent claims
owned or controlled by the contributor, whether already acquired or
hereafter acquired, that would be infringed by some manner, permitted
by this License, of making, using, or selling its contributor version,
but do not include claims that would be infringed only as a
consequence of further modification of the contributor version.  For
purposes of this definition, "control" includes the right to grant
patent sublicenses in a manner consistent with the requirements of
this License.

  Each contributor grants you a non-exclusive, worldwide, royalty-free
patent license under the contributor's essential patent claims, to
make, use, sell, offer for sale, import and otherwise run, modify and
propagate the contents of its contributor version.

  In the following three paragraphs, a "patent license" is any express
agreement or commitment, however denominated, not to enforce a patent
(such as an express permission to practice a patent or covenant not to
sue for patent infringement).  To "grant" such a patent license to a
party means to make such an agreement or commitment not to enforce a
patent against the party.

  If you convey a covered work, knowingly relying on a patent license,
and the Corresponding Source of the work is not available for anyone
to copy, free of charge and under the terms of this License, through a
publicly available network server or other readily accessible means,
then you must either (1) cause the Corresponding Source to be so
available, or (2) arrange to deprive yourself of the benefit of the
patent license for this particular work, or (3) arrange, in a manner
consistent with the requirements of this License, to extend the patent
license to downstream recipients.  "Knowingly relying" means you have
actual knowledge that, but for the patent license, your conveying the
covered work in a country, or your recipient's use of the covered work
in a country, would infringe one or more identifiable patents in that
country that you have reason to believe are valid.

  If, pursuant to or in connection with a single transaction or
arrangement, you convey, or propagate by procuring conveyance of, a
covered work, and grant a patent license to some of the parties
receiving the covered work authorizing them to use, propagate, modify
or convey a specific copy of the covered work, then the patent license
you grant is automatically extended to all recipients of the covered
work and works based on it.

  A patent license is "discriminatory" if it does not include within
the scope of its coverage, prohibits the exercise of, or is
conditioned on the non-exercise of one or more of the rights that are
specifically granted under this License.  You may not convey a covered
work if you are a party to an arrangement with a third party that is
in the business of distributing software, under which you make payment
to the third party based on the extent of your activity of conveying
the work, and under which the third party grants, to any of the
parties who would receive the covered work from you, a discriminatory
patent license (a) in connection with copies of the covered work
conveyed by you (or copies made from those copies), or (b) primarily
for and in connection with specific products or compilations that
contain the covered work, unless you entered into that arrangement,
or that patent license was granted, prior to 28 March 2007.

  Nothing in this License shall be construed as excluding or limiting
any implied license or other defenses to infringement that may
otherwise be available to you under applicable patent law.

  12. No Surrender of Others' Freedom.

  If conditions are imposed on you (whether by court order, agreement or
otherwise) that contradict the conditions of this License, they do not
excuse you from the conditions of this License.  If you cannot convey a
covered work so as to satisfy simultaneously your obligations under this
License and any other pertinent obligations, then as a consequence you may
not convey it at all.  For example, if you agree to terms that obligate you
to collect a royalty for further conveying from those to whom you convey
the Program, the only way you could satisfy both those terms and this
License would be to refrain entirely from conveying the Program.

  13. Use with the GNU Affero General Public License.

  Notwithstanding any other provision of this License, you have
permission to link or combine any covered work with a work licensed
under version 3 of the GNU Affero General Public License into a single
combined work, and to convey the resulting work.  The terms of this
License will continue to apply to the part which is the covered work,
but the special requirements of the GNU Affero General Public License,
section 13, concerning interaction through a network will apply to the
combination as such.

  14. Revised Versions of this License.

  The Free Software Foundation may publish revised and/or new versions of
the GNU General Public License from time to time.  Such new versions will
be similar in spirit to the present version, but may differ in detail to
address new problems or concerns.

  Each version is given a distinguishing version number.  If the
Program specifies that a certain numbered version of the GNU General
Public License "or any later version" applies to it, you have the
option of following the terms and conditions either of that numbered
version or of any later version published by the Free Software
Foundation.  If the Program does not specify a version number of the
GNU General Public License, you may choose any version ever published
by the Free Software Foundation.

  If the Program specifies that a proxy can decide which future
versions of the GNU General Public License can be used, that proxy's
public statement of acceptance of a version permanently authorizes you
to choose that version for the Program.

  Later license versions may give you additional or different
permissions.  However, no additional obligations are imposed on any
author or copyright holder as a result of your choosing to follow a
later version.

  15. Disclaimer of Warranty.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16. Limitation of Liability.

  IN NO EVENT UNLESS REQUIRED BY APPLICABLE LAW OR AGREED TO IN WRITING
WILL ANY COPYRIGHT HOLDER, OR ANY OTHER PARTY WHO MODIFIES AND/OR CONVEYS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17. Interpretation of Sections 15 and 16.

  If the disclaimer of warranty and limitation of liability provided
above cannot be given local legal effect according to their terms,
reviewing courts shall apply local law that most closely approximates
an absolute waiver of all civil liability in connection with the
Program, unless a warranty or assumption of liability accompanies a
copy of the Program in return for a fee.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state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3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see <http://www.gnu.org/licenses/>.

Also add information on how to contact you by electronic and paper mail.

  If the program does terminal interaction, make it output a short
notice like this when it starts in an interactive mode:

    <program>  Copyright (C) <year>  <name of author>
    This program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your program's commands
might be different; for a GUI interface, you would use an "about box".

  You should also get your employer (if you work as a programmer) or school,
if any, to sign a "copyright disclaimer" for the program, if necessary.
For more information on this, and how to apply and follow the GNU GPL, see
<http://www.gnu.org/licenses/>.

  The GNU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But first, please read
<http://www.gnu.org/philosophy/why-not-lgpl.html>.

</file>

<file path=PowderToyPortable/App/PowderToy/readme.txt>The Powder Toy - February 2019
==========================

Get the latest version [from the Powder Toy website](https://powdertoy.co.uk/Download.html).

To use online features such as saving, you need to [register an account](https://powdertoy.co.uk/Register.html).
You can also visit [the official TPT forum](https://powdertoy.co.uk/Discussions/Categories/Index.html).

Have you ever wanted to blow something up? Or maybe you always dreamt of operating an atomic power plant? Do you have a will to develop your own CPU? The Powder Toy lets you to do all of these, and even more!

The Powder Toy is a free physics sandbox game, which simulates air pressure and velocity, heat, gravity and a countless number of interactions between different substances! The game provides you with various building materials, liquids, gases and electronic components which can be used to construct complex machines, guns, bombs, realistic terrains and almost anything else. You can then mine them and watch cool explosions, add intricate wirings, play with little stickmen or operate your machine. You can browse and play thousands of different saves made by the community or upload your own &#8211; we welcome your creations!

There is a Lua API &#8211; you can automate your work or even make plugins for the game. The Powder Toy is free and the source code is distributed under the GNU General Public License, so you can modify the game yourself or help with development. TPT is compiled using scons.

Build instructions
===========================================================================

See the _Powder Toy Development Help_ section [on the main page of the wiki](https://powdertoy.co.uk/Wiki/W/Main_Page.html).

Thanks
===========================================================================

* Stanislaw K Skowronek - Designed the original
* Simon Robertshaw
* Skresanov Savely
* cracker64
* Catelite
* Bryan Hoyle
* Nathan Cousins
* jacksonmj
* Felix Wallin
* Lieuwe Mosch
* Anthony Boot
* Matthew "me4502"
* MaksProg
* jacob1
* mniip
* LBPHacker


Instructions
===========================================================================

Click on the elements with the mouse and draw in the field, like in MS Paint. The rest of the game is learning what happens next.


Controls
===========================================================================

| Key                     | Action                                                          |
| ----------------------- | --------------------------------------------------------------- |
| TAB                     | Switch between circle/square/triangle brush                     |
| Space                   | Pause                                                           |
| Q / Esc                 | Quit                                                            |
| Z                       | Zoom                                                            |
| S                       | Save stamp (use with Ctrl when STK2 is out)                     |
| L                       | Load last saved stamp                                           |
| K                       | Stamp library                                                   |
| 0-9                     | Set view mode                                                   |
| P / F2                  | Save screenshot as .png                                         |
| E                       | Bring up element search                                         |
| F                       | Pause and step to next frame                                    |
| G                       | Increase grid size                                              |
| Shift + G               | Decrease grid size                                              |
| H                       | Show/Hide HUD                                                   |
| Ctrl + H / F1           | Show intro text                                                 |
| D / F3                  | Debug mode (use with Ctrl when STK2 is out)                     |
| I                       | Invert Pressure and Velocity map                                |
| W                       | Cycle gravity modes (use with Ctrl when STK2 is out)            |
| Y                       | Cycle air modes                                                 |
| B                       | Enter decoration editor menu                                    |
| Ctrl + B                | Toggle decorations on/off                                       |
| N                       | Toggle Newtonian Gravity on/off                                 |
| U                       | Toggle ambient heat on/off                                      |
| Ctrl + I                | Install powder toy, for loading saves/stamps by double clicking |
| Backtick                | Toggle console                                                  |
| =                       | Reset pressure and velocity map                                 |
| Ctrl + =                | Reset Electricity                                               |
| \[                      | Decrease brush size                                             |
| \]                      | Increase brush size                                             |
| Alt + \[                | Decrease brush size by 1                                        |
| Alt + \]                | Increase brush size by 1                                        |
| Ctrl + C/V/X            | Copy/Paste/Cut                                                  |
| Ctrl + Z                | Undo                                                            |
| Ctrl + Y                | Redo                                                            |
| Ctrl + Cursor drag      | Rectangle                                                       |
| Shift + Cursor drag     | Line                                                            |
| Middle click            | Sample element                                                  |
| Alt + Left click        | Sample element                                                  |
| Mouse scroll            | Change brush size                                               |
| Ctrl + Mouse scroll     | Change vertical brush size                                      |
| Shift + Mouse scroll    | Change horizontal brush size                                    |
| Shift + R               | Horizontal mirror for selected area when pasting stamps         |
| Ctrl + Shift + R        | Vertical mirror for selected area when pasting stamps           |
| R                       | Rotate selected area counterclockwise when pasting stamps       |



Command Line
---------------------------------------------------------------------------

| Command               | Description                                      | Example                           |
| --------------------- | ------------------------------------------------ | --------------------------------- |
| `scale:SIZE`          | Change window scale factor                       | `scale:2`                         |
| `kiosk`               | Fullscreen mode                                  |                                   |
| `proxy:SERVER[:PORT]` | Proxy server to use                              | `proxy:wwwcache.lancs.ac.uk:8080` |
| `open FILE`           | Opens the file as a stamp or game save           |                                   |
| `ddir DIRECTORY`      | Directory used for saving stamps and preferences |                                   |
| `ptsave:SAVEID`       | Open online save, used by ptsave: URLs           | `ptsave:2198`                     |

</file>

<file path=PowderToyPortable/App/readme.txt>The files in this directory are necessary for the portable application to
function.  There is normally no need to directly access or alter any of the
files within these directories.

</file>

<file path=PowderToyPortable/Other/Source/LICENSE.txt>		    GNU GENERAL PUBLIC LICENSE
		       Version 2, June 1991

 Copyright (C) 1989, 1991 Free Software Foundation, Inc.
        51 Franklin St,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PowderToy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PowderToy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PowderToyPortable.exe called PowderToyPortable.ini.
If you are happy with the default options, it is not necessary, though.  There
is an example INI included with this package to get you started.  To use it,
copy AppNamePortable.ini from this directory to PowderToyPortable.ini next to
PowderToyPortable.exe.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PrivateBrowsingByPortableApps/App/DefaultData/plugins/plugins_readme.txt>Place Firefox plugins in this directory (Flash, Shockwave, etc)
</file>

<file path=PrivateBrowsingByPortableApps/App/DefaultData/profile/AlternateServices.txt>
</file>

<file path=PrivateBrowsingByPortableApps/App/DefaultData/profile/SecurityPreloadState.txt>
</file>

<file path=PrivateBrowsingByPortableApps/App/DefaultData/profile/SiteSecurityServiceState.txt>addons.mozilla.org:HPKP	0	17617	1527349403345,1,1,WoiWRyIOVNa9ihaBciRSC7XHjliYS9VwUGOIud4PB18=r/mIkG3eEpVdm+u/ko/cwxzOMo1bk4TyHIlByibiA5E=
addons.mozilla.org:HSTS	0	17617	1553701403344,1,0,2
shavar.services.mozilla.com^firstPartyDomain=safebrowsing.86868755-6b82-4842-b301-72671a0db32e.mozilla:HSTS	0	17617	1553701294020,1,1,2
aus5.mozilla.org:HSTS	0	17617	1553701487745,1,0,2

</file>

<file path=PrivateBrowsingByPortableApps/App/DefaultData/profile/blocklist.xml><?xml version="1.0" encoding="utf-8"?>
<blocklist xmlns="http://www.mozilla.org/2006/addons-blocklist" lastupdate="1500496563565">
  <emItems>
    <emItem blockID="i988" id="{b12785f5-d8d0-4530-a3ea-5c4263b85bef}">
      <prefs/>
      <versionRange minVersion="0" maxVersion="*" severity="1"/>
    </emItem>
    <emItem blockID="i398" id="{377e5d4d-77e5-476a-8716-7e70a9272da0}">
      <prefs/>
      <versionRange minVersion="0" maxVersion="*" severity="1"/>
    </emItem>
    <emItem blockID="i698" id="{6b2a75c8-6e2e-4267-b955-43e25b54e575}">
      <prefs/>
      <versionRange minVersion="0" maxVersion="*" severity="1"/>
    </emItem>
    <emItem blockID="i1231" id="youtube@downloader.yt">
      <prefs/>
      <versionRange minVersion="0" maxVersion="*" severity="3"/>
    </emItem>
    <emItem blockID="i1263" id="axtara__web@axtara.com">
      <prefs/>
      <versionRange minVersion="0" maxVersion="1.1.1" severity="3"/>
    </emItem>
    <emItem blockID="i874" id="/^toolbar[0-9]*@findwide\.com$/">
      <prefs>
        <pref>browser.startup.homepage</pref>
        <pref>browser.search.defaultenginename</pref>
      </prefs>
      <versionRange minVersion="0" maxVersion="*" severity="1"/>
    </emItem>
    <emItem blockID="i922" id="{34712C68-7391-4c47-94F3-8F88D49AD632}">
      <prefs/>
      <versionRange minVersion="0" maxVersion="*" severity="3">
        <targetApplication id="{ec8030f7-c20a-464f-9b0e-13a3a9e97384}">
          <versionRange maxVersion="*" minVersion="39.0a1"/>
        </targetApplication>
      </versionRange>
    </emItem>
    <emItem blockID="i196" id="info@wxdownloadmanager.com">
      <prefs/>
      <versionRange minVersion="0" maxVersion="*" severity="3"/>
    </emItem>
    <emItem blockID="i1078" id="/^(jid1-W4CLFIRExukJIFW@jetpack|jid1-W4CLFIRExukJIFW@jetpack_1|jid1-W3CLwrP[a-z]+@jetpack)$/">
      <prefs/>
      <versionRange minVersion="0" maxVersion="*" severity="3"/>
    </emItem>
    <emItem blockID="i682" id="f6682b47-e12f-400b-9bc0-43b3ccae69d1@39d6f481-b198-4349-9ebe-9a93a86f9267.com">
      <prefs/>
      <versionRange minVersion="0" maxVersion="*" severity="1"/>
    </emItem>
    <emItem blockID="i1024" id="{458fb825-2370-4973-bf66-9d7142141847}">
      <prefs>
        <pref>app.update.auto</pref>
        <pref>app.update.enabled</pref>
        <pref>app.update.interval</pref>
        <pref>app.update.url</pref>
      </prefs>
      <versionRange minVersion="0" maxVersion="*" severity="1"/>
    </emItem>
    <emItem blockID="i522" id="/^({976cd962-e0ca-4337-aea7-d93fae63a79c}|{525ba996-1ce4-4677-91c5-9fc4ead2d245}|{91659dab-9117-42d1-a09f-13ec28037717}|{c1211069-1163-4ba8-b8b3-32fc724766be})$/">
      <prefs/>
      <versionRange minVersion="0" maxVersion="*" severity="1"/>
    </emItem>
    <emItem blockID="i6" id="{3f963a5b-e555-4543-90e2-c3908898db71}">
      <prefs/>
      <versionRange minVersion="0" maxVersion="8.5" severity="1"/>
    </emItem>
    <emItem blockID="i692" id="/^(j003-lqgrmgpcekslhg|SupraSavings|j003-dkqonnnthqjnkq|j003-kaggrpmirxjpzh)@jetpack$/">
      <prefs/>
      <versionRange minVersion="0" maxVersion="*" severity="1"/>
    </emItem>
    <emItem blockID="i490" id="now.msn.com@services.mozilla.org">
      <prefs/>
      <versionRange minVersion="0" maxVersion="*" severity="3"/>
    </emItem>
    <emItem blockID="i42" id="{D19CA586-DD6C-4a0a-96F8-14644F340D60}">
      <prefs/>
      <versionRange minVersion="0.1" maxVersion="14.4.0" severity="1"/>
    </emItem>
    <emItem blockID="i756" id="{5eeb83d0-96ea-4249-942c-beead6847053}">
      <prefs/>
      <versionRange minVersion="0" maxVersion="*" severity="1"/>
    </emItem>
    <emItem blockID="i884" id="detgdp@gmail.com">
      <prefs>
        <pref>browser.startup.homepage</pref>
        <pref>browser.search.defaultenginename</pref>
      </prefs>
      <versionRange minVersion="0" maxVersion="*" severity="3"/>
    </emItem>
    <emItem blockID="i543" id="{badea1ae-72ed-4f6a-8c37-4db9a4ac7bc9}">
      <prefs/>
      <versionRange minVersion="0" maxVersion="*" severity="1"/>
    </emItem>
    <emItem blockID="i53" id="{a3a5c777-f583-4fef-9380-ab4add1bc2a8}">
      <prefs/>
      <versionRange minVersion="2.0.3" maxVersion="2.0.3" severity="3"/>
      <versionRange minVersion="4.2" maxVersion="4.2" severity="3"/>
    </emItem>
    <emItem blockID="i487" id="{df6bb2ec-333b-4267-8c4f-3f27dc8c6e07}">
      <prefs/>
      <versionRange minVersion="0" maxVersion="*" severity="3"/>
    </emItem>
    <emItem blockID="i1040" id="frhegnejkgner@grhjgewfewf.com">
      <prefs/>
      <versionRange minVersion="0" maxVersion="*" severity="3"/>
    </emItem>
    <emItem blockID="i1030" id="support@todoist.com">
      <prefs/>
      <versionRange minVersion="0" maxVersion="3.9" severity="1"/>
    </emItem>
    <emItem blockID="i523" id="/^({7e8a1050-cf67-4575-92df-dcc60e7d952d}|{b3420a9c-a397-4409-b90d-bcf22da1a08a}|{eca6641f-2176-42ba-bdbe-f3e327f8e0af}|{707dca12-3f99-4d94-afea-06dcc0ae0108}|{aea20431-87fc-40be-bc5b-18066fe2819c}|{30ee6676-1ba6-455a-a7e8-298fa863a546})$/">
      <prefs/>
      <versionRange minVersion="0" maxVersion="*" severity="1"/>
    </emItem>
    <emItem blockID="i732" id="{e935dd68-f90d-46a6-b89e-c4657534b353}">
      <prefs/>
      <versionRange minVersion="0" maxVersion="*" severity="3"/>
    </emItem>
    <emItem blockID="edad04eb-ea16-42f3-a4a7-20dded33cc37" id="@safesearchscoutee">
      <prefs/>
      <versionRange minVersion="0" maxVersion="*" severity="3"/>
    </emItem>
    <emItem blockID="i436" id="/(\{7aeae561-714b-45f6-ace3-4a8aed6e227b\})|(\{01e86e69-a2f8-48a0-b068-83869bdba3d0\})|(\{77f5fe49-12e3-4cf5-abb4-d993a0164d9e\})/">
      <prefs/>
      <versionRange minVersion="0" maxVersion="*" severity="1"/>
    </emItem>
    <emItem blockID="i700" id="2bbadf1f-a5af-499f-9642-9942fcdb7c76@f05a14cc-8842-4eee-be17-744677a917ed.com">
      <prefs/>
      <versionRange minVersion="0" maxVersion="*" severity="1"/>
    </emItem>
    <emItem blockID="i866" id="faststartff@gmail.com">
      <prefs/>
      <versionRange minVersion="0" maxVersion="*" severity="1"/>
    </emItem>
    <emItem blockID="i320" id="torntv@torntv.com">
      <prefs/>
      <versionRange minVersion="0" maxVersion="*" severity="1"/>
    </emItem>
    <emItem blockID="i524" id="/^({4e988b08-8c51-45c1-8d74-73e0c8724579}|{93ec97bf-fe43-4bca-a735-5c5d6a0a40c4}|{aed63b38-7428-4003-a052-ca6834d8bad3}|{0b5130a9-cc50-4ced-99d5-cda8cc12ae48}|{C4CFC0DE-134F-4466-B2A2-FF7C59A8BFAD})$/">
      <prefs/>
      <versionRange minVersion="0" maxVersion="*" severity="1"/>
    </emItem>
    <emItem blockID="i1266" id="@stopad">
      <prefs/>
      <versionRange minVersion="0" maxVersion="0.0.4" severity="1"/>
    </emItem>
    <emItem blockID="i537" id="rally_toolbar_ff@bulletmedia.com">
      <prefs/>
      <versionRange minVersion="0" maxVersion="*" severity="1"/>
    </emItem>
    <emItem blockID="i914" id="{0153E448-190B-4987-BDE1-F256CADA672F}">
      <prefs/>
      <versionRange minVersion="0" maxVersion="*" severity="3">
        <targetApplication id="{ec8030f7-c20a-464f-9b0e-13a3a9e97384}">
          <versionRange maxVersion="*" minVersion="39.0a1"/>
        </targetApplication>
      </versionRange>
    </emItem>
    <emItem blockID="i496" id="{ACAA314B-EEBA-48e4-AD47-84E31C44796C}">
      <prefs/>
      <versionRange minVersion="0" maxVersion="*" severity="1"/>
    </emItem>
    <emItem blockID="i473" id="{81b13b5d-fba1-49fd-9a6b-189483ac548a}">
      <prefs/>
      <versionRange minVersion="0" maxVersion="*" severity="3"/>
    </emItem>
    <emItem blockID="i690" id="{55dce8ba-9dec-4013-937e-adbf9317d990">
      <prefs/>
      <versionRange minVersion="0" maxVersion="*" severity="1"/>
    </emItem>
    <emItem blockID="i105" id="{95ff02bc-ffc6-45f0-a5c8-619b8226a9de}">
      <prefs/>
      <versionRange minVersion="0" maxVersion="*" severity="3"/>
    </emItem>
    <emItem blockID="i218" id="ffxtlbr@claro.com">
      <prefs/>
      <versionRange minVersion="0" maxVersion="*" severity="1"/>
    </emItem>
    <emItem blockID="i626" id="{20AD702C-661E-4534-8CE9-BA4EC9AD6ECC}">
      <prefs/>
      <versionRange minVersion="0" maxVersion="*" severity="3"/>
    </emItem>
    <emItem blockID="i334" id="{0F827075-B026-42F3-885D-98981EE7B1AE}">
      <prefs/>
      <versionRange minVersion="0" maxVersion="*" severity="3"/>
    </emItem>
    <emItem blockID="3fd71895-7fc6-4f3f-aa22-1cbb0c5fd922" id="/^({95E84BD3-3604-4AAC-B2CA-D9AC3E55B64B}|{E3605470-291B-44EB-8648-745EE356599A}|{95E5E0AD-65F9-4FFC-A2A2-0008DCF6ED25}|{FF20459C-DA6E-41A7-80BC-8F4FEFD9C575}|{6E727987-C8EA-44DA-8749-310C0FBE3C3E}|{12E8A6C2-B125-479F-AB3C-13B8757C7F04}|{EB6628CF-0675-4DAE-95CE-EFFA23169743})$/">
      <prefs/>
      <versionRange minVersion="0" maxVersion="*" severity="3"/>
    </emItem>
    <emItem blockID="i716" id="{cc6cc772-f121-49e0-b1f0-c26583cb0c5e}">
      <prefs/>
      <versionRange minVersion="0" maxVersion="*" severity="3"/>
    </emItem>
    <emItem blockID="i501" id="xivars@aol.com">
      <prefs/>
      <versionRange minVersion="0" maxVersion="*" severity="3"/>
    </emItem>
    <emItem blockID="i360" id="ytd@mybrowserbar.com">
      <prefs/>
      <versionRange minVersion="0" maxVersion="*" severity="1"/>
    </emItem>
    <emItem blockID="i666" id="wecarereminder@bryan">
      <prefs/>
      <versionRange minVersion="0" maxVersion="*" severity="1"/>
    </emItem>
    <emItem blockID="i504" id="aytac@abc.com">
      <prefs/>
      <versionRange minVersion="0" maxVersion="*" severity="3"/>
    </emItem>
    <emItem blockID="i684" id="{9edd0ea8-2819-47c2-8320-b007d5996f8a}">
      <prefs>
        <pref>browser.search.defaultenginename</pref>
      </prefs>
      <versionRange minVersion="0" maxVersion="*" severity="1"/>
    </emItem>
    <emItem blockID="i69" id="{977f3b97-5461-4346-92c8-a14c749b77c9}">
      <prefs/>
      <versionRange minVersion="0" maxVersion="*" severity="1"/>
    </emItem>
    <emItem blockID="i444" id="fplayer@adobe.flash">
      <prefs/>
      <versionRange minVersion="0" maxVersion="*" severity="3"/>
    </emItem>
    <emItem blockID="i550" id="colmer@yopmail.com">
      <prefs/>
      <versionRange minVersion="0" maxVersion="*" severity="3"/>
    </emItem>
    <emItem blockID="i362" id="addon@defaulttab.com">
      <prefs/>
      <versionRange minVersion="0" maxVersion="1.4.4" severity="1"/>
    </emItem>
    <emItem blockID="i140" id="mozillahmpg@mozilla.org">
      <prefs/>
      <versionRange minVersion="0" maxVersion="*" severity="3"/>
    </emItem>
    <emItem blockID="i503" id="{9CE11043-9A15-4207-A565-0C94C42D590D}">
      <prefs/>
      <versionRange minVersion="0" maxVersion="*" severity="3"/>
    </emItem>
    <emItem blockID="i16" id="{27182e60-b5f3-411c-b545-b44205977502}">
      <prefs/>
      <versionRange minVersion="1.0" maxVersion="1.0" severity="1"/>
    </emItem>
    <emItem blockID="i549" id="/^firefox@(albrechto|swiftbrowse|springsmart|storimbo|squirrelweb|betterbrowse|lizardlink|rolimno|browsebeyond|clingclang|weblayers|kasimos|higher-aurum|xaven|bomlabio)\.(com?|net|org|info|biz)$/">
      <prefs/>
      <versionRange minVersion="0" maxVersion="*" severity="1"/>
    </emItem>
    <emItem blockID="i1079" id="/^(@9338379C-DD5C-4A45-9A36-9733DC806FAE|9338379C-DD5C-4A45-9A36-9733DC806FAE|@EBC7B466-8A28-4061-81B5-10ACC05FFE53|@bd6a97c0-4b18-40ed-bce7-3b7d3309e3c4222|@bd6a97c0-4b18-40ed-bce7-3b7d3309e3c4|@b2d6a97c0-4b18-40ed-bce7-3b7d3309e3c4222)$/">
      <prefs/>
      <versionRange minVersion="0" maxVersion="*" severity="3"/>
    </emItem>
    <emItem blockID="i622" id="/^({ebd898f8-fcf6-4694-bc3b-eabc7271eeb1}|{46008e0d-47ac-4daa-a02a-5eb69044431a}|{213c8ed6-1d78-4d8f-8729-25006aa86a76}|{fa23121f-ee7c-4bd8-8c06-123d087282c5}|{19803860-b306-423c-bbb5-f60a7d82cde5})$/">
      <prefs/>
      <versionRange minVersion="0" maxVersion="*" severity="1"/>
    </emItem>
    <emItem blockID="i862" id="{CA8C84C6-3918-41b1-BE77-049B2BDD887C}">
      <prefs>
        <pref>browser.startup.homepage</pref>
        <pref>browser.search.defaultenginename</pref>
      </prefs>
      <versionRange minVersion="0" maxVersion="*" severity="1"/>
    </emItem>
    <emItem blockID="5bf72f70-a611-4845-af3f-d4dabe8862b6" id="/^(\{1490068c-d8b7-4bd2-9621-a648942b312c\})|(\{d47ebc8a-c1ea-4a42-9ca3-f723fff034bd\})|(\{83d6f65c-7fc0-47d0-9864-a488bfcaa376\})|(\{e804fa4c-08e0-4dae-a237-8680074eba07\})|(\{ea618d26-780e-4f0f-91fd-2a6911064204\})|(\{ce93dcc7-f911-4098-8238-7f023dcdfd0d\})|(\{7eaf96aa-d4e7-41b0-9f12-775c2ac7f7c0\})|(\{b019c485-2a48-4f5b-be13-a7af94bc1a3e\})|(\{9b8a3057-8bf4-4a9e-b94b-867e4e71a50c\})|(\{eb3ebb14-6ced-4f60-9800-85c3de3680a4\})|(\{01f409a5-d617-47be-a574-d54325fe05d1\})$/">
      <prefs/>
      <versionRange minVersion="0" maxVersion="*" severity="3"/>
    </emItem>
    <emItem blockID="i882" id="69ffxtbr@PackageTracer_69.com">
      <prefs>
        <pref>browser.startup.homepage</pref>
        <pref>browser.search.defaultenginename</pref>
      </prefs>
      <versionRange minVersion="0" maxVersion="*" severity="1"/>
    </emItem>
    <emItem blockID="i706" id="thefoxonlybetter@quicksaver">
      <prefs/>
      <versionRange minVersion="1.10" maxVersion="*" severity="3"/>
      <versionRange minVersion="1.6.160" maxVersion="1.6.160" severity="3"/>
      <versionRange minVersion="0" maxVersion="0.*" severity="3"/>
    </emItem>
    <emItem blockID="i1210" id="auto-plugin-checker@jetpack">
      <prefs/>
      <versionRange minVersion="0" maxVersion="*" severity="1"/>
    </emItem>
    <emItem blockID="i497" id="{872b5b88-9db5-4310-bdd0-ac189557e5f5}">
      <prefs/>
      <versionRange minVersion="0" maxVersion="*" severity="1"/>
    </emItem>
    <emItem blockID="i1522" id="/^(ciscowebexstart1@cisco\.com|ciscowebexstart_test@cisco\.com|ciscowebexstart@cisco\.com|ciscowebexgpc@cisco\.com)$/">
      <prefs/>
      <versionRange minVersion="1.0.0" maxVersion="1.0.1" severity="1"/>
    </emItem>
    <emItem blockID="i91" id="crossriderapp4926@crossrider.com">
      <prefs/>
      <versionRange minVersion="0" maxVersion="0.81.43" severity="1"/>
    </emItem>
    <emItem blockID="i376" id="{9e09ac65-43c0-4b9d-970f-11e2e9616c55}">
      <prefs/>
      <versionRange minVersion="0" maxVersion="*" severity="3"/>
    </emItem>
    <emItem blockID="i76" id="crossriderapp3924@crossrider.com">
      <prefs/>
      <versionRange minVersion="0" maxVersion="*" severity="3"/>
    </emItem>
    <emItem blockID="i3" id="langpack-vi-VN@firefox.mozilla.org">
      <prefs/>
      <versionRange minVersion="2.0" maxVersion="2.0" severity="1"/>
    </emItem>
    <emItem blockID="i870" id="M1uwW0@47z8gRpK8sULXXLivB.com">
      <prefs/>
      <versionRange minVersion="0" maxVersion="*" severity="3"/>
    </emItem>
    <emItem blockID="i778" id="{f2456568-e603-43db-8838-ffa7c4a685c7}">
      <prefs/>
      <versionRange minVersion="0" maxVersion="*" severity="3"/>
    </emItem>
    <emItem blockID="i318" id="ffxtlbr@incredibar.com">
      <prefs/>
      <versionRange minVersion="0" maxVersion="*" severity="1"/>
    </emItem>
    <emItem blockID="i1016" id="jid1-uabu5A9hduqzCw@jetpack">
      <prefs/>
      <versionRange minVersion="0" maxVersion="*" severity="3"/>
    </emItem>
    <emItem blockID="i754" id="{bb7b7a60-f574-47c2-8a0b-4c56f2da9802}">
      <prefs/>
      <versionRange minVersion="0" maxVersion="*" severity="1"/>
    </emItem>
    <emItem blockID="i694" id="59D317DB041748fdB89B47E6F96058F3@jetpack">
      <prefs/>
      <versionRange minVersion="0" maxVersion="*" severity="1"/>
    </emItem>
    <emItem blockID="i12" id="masterfiler@gmail.com">
      <prefs/>
      <versionRange minVersion="0" maxVersion="*" severity="3"/>
    </emItem>
    <emItem blockID="i71" id="youtube@2youtube.com">
      <prefs/>
      <versionRange minVersion="0" maxVersion="*" severity="3"/>
    </emItem>
    <emItem blockID="i447" id="{B18B1E5C-4D81-11E1-9C00-AFEB4824019B}">
      <prefs/>
      <versionRange minVersion="0" maxVersion="*" severity="1"/>
    </emItem>
    <emItem blockID="i1261" id="support@lastpass.com">
      <prefs/>
      <versionRange minVersion="4.0.0a" maxVersion="4.1.20a" severity="1"/>
    </emItem>
    <emItem blockID="i509" id="contato@facefollow.net">
      <prefs/>
      <versionRange minVersion="0" maxVersion="*" severity="1"/>
    </emItem>
    <emItem blockID="i394" id="{7D4F1959-3F72-49d5-8E59-F02F8AA6815D}">
      <prefs/>
      <versionRange minVersion="0" maxVersion="*" severity="1"/>
    </emItem>
    <emItem blockID="i810" id="{41339ee8-61ed-489d-b049-01e41fd5d7e0}">
      <prefs/>
      <versionRange minVersion="0" maxVersion="*" severity="3"/>
    </emItem>
    <emItem blockID="i15" id="personas@christopher.beard">
      <prefs/>
      <versionRange minVersion="1.6" maxVersion="1.6" severity="1">
        <targetApplication id="{ec8030f7-c20a-464f-9b0e-13a3a9e97384}">
          <versionRange maxVersion="3.6.*" minVersion="3.6"/>
        </targetApplication>
      </versionRange>
    </emItem>
    <emItem blockID="i618" id="toolbar@ask.com">
      <prefs/>
      <versionRange minVersion="3.15.24" maxVersion="3.15.24.*" severity="1"/>
      <versionRange minVersion="3.15.13" maxVersion="3.15.13.*" severity="1"/>
      <versionRange minVersion="3.15.28" maxVersion="3.15.28.*" severity="1"/>
      <versionRange minVersion="3.15.22" maxVersion="3.15.22.*" severity="1"/>
      <versionRange minVersion="3.15.8" maxVersion="3.15.8.*" severity="1"/>
      <versionRange minVersion="3.15.10" maxVersion="3.15.11.*" severity="1"/>
      <versionRange minVersion="3.15.18" maxVersion="3.15.20.*" severity="1"/>
      <versionRange minVersion="3.15.5" maxVersion="3.15.5.*" severity="1"/>
      <versionRange minVersion="3.15.31" maxVersion="3.15.31.*" severity="1"/>
      <versionRange minVersion="3.15.26" maxVersion="3.15.26.*" severity="1"/>
    </emItem>
    <emItem blockID="i529" id="/^(torntv@torntv\.com|trtv3@trtv\.com|torntv2@torntv\.com|e2fd07a6-e282-4f2e-8965-85565fcb6384@b69158e6-3c3b-476c-9d98-ae5838c5b707\.com)$/">
      <prefs/>
      <versionRange minVersion="0" maxVersion="*" severity="1"/>
    </emItem>
    <emItem blockID="i486" id="xz123@ya456.com">
      <prefs/>
      <versionRange minVersion="0" maxVersion="*" severity="3"/>
    </emItem>
    <emItem blockID="i784" id="{41e5ef7a-171d-4ab5-8351-951c65a29908}">
      <prefs/>
      <versionRange minVersion="0" maxVersion="*" severity="3"/>
    </emItem>
    <emItem blockID="i57" id="youtube@youtube3.com">
      <prefs/>
      <versionRange minVersion="0" maxVersion="*" severity="3"/>
    </emItem>
    <emItem blockID="i424" id="{C7AE725D-FA5C-4027-BB4C-787EF9F8248A}">
      <prefs/>
      <versionRange minVersion="0" maxVersion="1.0.0.2" severity="1">
        <targetApplication id="{ec8030f7-c20a-464f-9b0e-13a3a9e97384}">
          <versionRange maxVersion="*" minVersion="23.0a1"/>
        </targetApplication>
      </versionRange>
    </emItem>
    <emItem blockID="i104" id="yasd@youasdr3.com">
      <prefs/>
      <versionRange minVersion="0" maxVersion="*" severity="3"/>
    </emItem>
    <emItem blockID="i498" id="hoverst@facebook.com">
      <prefs/>
      <versionRange minVersion="0" maxVersion="*" severity="3"/>
    </emItem>
    <emItem blockID="i54" id="applebeegifts@mozilla.doslash.org">
      <prefs/>
      <versionRange minVersion="0" maxVersion="*" severity="3"/>
    </emItem>
    <emItem blockID="i482" id="brasilescapeeight@facebook.com">
      <prefs/>
      <versionRange minVersion="0" maxVersion="*" severity="3"/>
    </emItem>
    <emItem blockID="i1136" id="/^({1f43c8af-e9e4-4e5a-b77a-f51c7a916324}|{3a3bd700-322e-440a-8a6a-37243d5c7f92}|{6a5b9fc2-733a-4964-a96a-958dd3f3878e}|{7b5d6334-8bc7-4bca-a13e-ff218d5a3f17}|{b87bca5b-2b5d-4ae8-ad53-997aa2e238d4}|{bf8e032b-150f-4656-8f2d-6b5c4a646e0d})$/">
      <prefs/>
      <versionRange minVersion="0" maxVersion="*" severity="3"/>
    </emItem>
    <emItem blockID="i312" id="extension21804@extension21804.com">
      <prefs/>
      <versionRange minVersion="0" maxVersion="*" severity="1"/>
    </emItem>
    <emItem blockID="i552" id="jid0-O6MIff3eO5dIGf5Tcv8RsJDKxrs@jetpack">
      <prefs/>
      <versionRange minVersion="0" maxVersion="*" severity="3"/>
    </emItem>
    <emItem blockID="i479" id="mbrsepone@facebook.com">
      <prefs/>
      <versionRange minVersion="0" maxVersion="*" severity="3"/>
    </emItem>
    <emItem blockID="i744" id="{84a93d51-b7a9-431e-8ff8-d60e5d7f5df1}">
      <prefs/>
      <versionRange minVersion="0" maxVersion="*" severity="1"/>
    </emItem>
    <emItem blockID="i736" id="{c5e48979-bd7f-4cf7-9b73-2482a67a4f37}">
      <prefs/>
      <versionRange minVersion="0" maxVersion="*" severity="1"/>
    </emItem>
    <emItem blockID="i406" id="{bf7380fa-e3b4-4db2-af3e-9d8783a45bfc}">
      <prefs/>
      <versionRange minVersion="0" maxVersion="*" severity="1"/>
    </emItem>
    <emItem blockID="i437" id="{4933189D-C7F7-4C6E-834B-A29F087BFD23}">
      <prefs/>
      <versionRange minVersion="0" maxVersion="*" severity="3"/>
    </emItem>
    <emItem blockID="i222" id="dealcabby@jetpack">
      <prefs/>
      <versionRange minVersion="0" maxVersion="*" severity="1"/>
    </emItem>
    <emItem blockID="i100" id="{394DCBA4-1F92-4f8e-8EC9-8D2CB90CB69B}">
      <prefs/>
      <versionRange minVersion="2.5.0" maxVersion="2.5.0" severity="1"/>
    </emItem>
    <emItem blockID="i590" id="{94cd2cc3-083f-49ba-a218-4cda4b4829fd}">
      <prefs/>
      <versionRange minVersion="0" maxVersion="*" severity="1"/>
    </emItem>
    <emItem blockID="i1232" id="nosquint@urandom.ca">
      <prefs/>
      <versionRange minVersion="0" maxVersion="2.1.9.1-signed.1-signed" severity="1">
        <targetApplication id="{ec8030f7-c20a-464f-9b0e-13a3a9e97384}">
          <versionRange maxVersion="*" minVersion="47"/>
        </targetApplication>
      </versionRange>
    </emItem>
    <emItem blockID="i748" id="{32da2f20-827d-40aa-a3b4-2fc4a294352e}">
      <prefs/>
      <versionRange minVersion="0" maxVersion="*" severity="1"/>
    </emItem>
    <emItem blockID="i544" id="/^(93abedcf-8e3a-4d02-b761-d1441e437c09@243f129d-aee2-42c2-bcd1-48858e1c22fd\.com|9acfc440-ac2d-417a-a64c-f6f14653b712@09f9a966-9258-4b12-af32-da29bdcc28c5\.com|58ad0086-1cfb-48bb-8ad2-33a8905572bc@5715d2be-69b9-4930-8f7e-64bdeb961cfd\.com)$/">
      <prefs/>
      <versionRange minVersion="0" maxVersion="*" severity="1"/>
    </emItem>
    <emItem blockID="i650" id="jid1-qj0w91o64N7Eeg@jetpack">
      <prefs/>
      <versionRange minVersion="39.5.1" maxVersion="47.0.4" severity="3"/>
    </emItem>
    <emItem blockID="i640" id="jid0-l9BxpNUhx1UUgRfKigWzSfrZqAc@jetpack">
      <prefs/>
      <versionRange minVersion="0" maxVersion="*" severity="3"/>
    </emItem>
    <emItem blockID="i628" id="ffxtlbr@iminent.com">
      <prefs>
        <pref>browser.startup.homepage</pref>
        <pref>browser.search.defaultenginename</pref>
      </prefs>
      <versionRange minVersion="0" maxVersion="*" severity="1"/>
    </emItem>
    <emItem blockID="i1042" id="gjhrjenrengoe@jfdnkwelfwkm.com">
      <prefs/>
      <versionRange minVersion="0" maxVersion="*" severity="3"/>
    </emItem>
    <emItem blockID="i1228" id="unblocker30__web@unblocker.yt">
      <prefs/>
      <versionRange minVersion="0" maxVersion="*" severity="3"/>
    </emItem>
    <emItem blockID="i918" id="{C3949AC2-4B17-43ee-B4F1-D26B9D42404D}" os="WINNT">
      <prefs/>
      <versionRange minVersion="0" maxVersion="15.0.5" severity="1"/>
      <versionRange minVersion="0" maxVersion="*" severity="3">
        <targetApplication id="{ec8030f7-c20a-464f-9b0e-13a3a9e97384}">
          <versionRange maxVersion="*" minVersion="39.0a1"/>
        </targetApplication>
      </versionRange>
    </emItem>
    <emItem blockID="i648" id="firefoxaddon@youtubeenhancer.com">
      <prefs/>
      <versionRange minVersion="208.7.0" maxVersion="208.7.0" severity="3"/>
      <versionRange minVersion="199.7.0" maxVersion="199.7.0" severity="3"/>
      <versionRange minVersion="199.7.0" maxVersion="208.7.0" severity="3"/>
    </emItem>
    <emItem blockID="i762" id="/^({2d7886a0-85bb-4bf2-b684-ba92b4b21d23}|{2fab2e94-d6f9-42de-8839-3510cef6424b}|{c02397f7-75b0-446e-a8fa-6ef70cfbf12b}|{8b337819-d1e8-48d3-8178-168ae8c99c36}|firefox@neurowise.info|firefox@allgenius.info)$/">
      <prefs/>
      <versionRange minVersion="0" maxVersion="*" severity="1"/>
    </emItem>
    <emItem blockID="i568" id="thunder@xunlei.com" os="Darwin">
      <prefs/>
      <versionRange minVersion="0" maxVersion="2.0.6" severity="1"/>
    </emItem>
    <emItem blockID="i768" id="{f2548724-373f-45fe-be6a-3a85e87b7711}">
      <prefs>
        <pref>browser.startup.homepage</pref>
        <pref>browser.search.defaultenginename</pref>
      </prefs>
      <versionRange minVersion="0" maxVersion="*" severity="3"/>
    </emItem>
    <emItem blockID="i772" id="{72b98dbc-939a-4e0e-b5a9-9fdbf75963ef}">
      <prefs/>
      <versionRange minVersion="0" maxVersion="*" severity="3"/>
    </emItem>
    <emItem blockID="i996" id="9598582LLKmjasieijkaslesae@jetpack">
      <prefs/>
      <versionRange minVersion="0" maxVersion="*" severity="3"/>
    </emItem>
    <emItem blockID="i586" id="jid1-0xtMKhXFEs4jIg@jetpack">
      <prefs/>
      <versionRange minVersion="0" maxVersion="*" severity="3"/>
    </emItem>
    <emItem blockID="i546" id="firefox@browsefox.com">
      <prefs/>
      <versionRange minVersion="0" maxVersion="*" severity="1"/>
    </emItem>
    <emItem blockID="i438" id="{02edb56b-9b33-435b-b7df-b2843273a694}">
      <prefs/>
      <versionRange minVersion="0" maxVersion="*" severity="1"/>
    </emItem>
    <emItem blockID="i358" id="lfind@nijadsoft.net">
      <prefs/>
      <versionRange minVersion="0" maxVersion="*" severity="1"/>
    </emItem>
    <emItem blockID="i67" id="youtube2@youtube2.com">
      <prefs/>
      <versionRange minVersion="0" maxVersion="*" severity="3"/>
    </emItem>
    <emItem blockID="i88" id="anttoolbar@ant.com">
      <prefs/>
      <versionRange minVersion="2.4.6.4" maxVersion="2.4.6.4" severity="1"/>
    </emItem>
    <emItem blockID="i786" id="{63eb5ed4-e1b3-47ec-a253-f8462f205350}">
      <prefs/>
      <versionRange minVersion="0" maxVersion="*" severity="3"/>
    </emItem>
    <emItem blockID="i115" id="{ec8030f7-c20a-464f-9b0e-13a3a9e97384}">
      <prefs/>
      <versionRange minVersion="0" maxVersion="*" severity="3"/>
    </emItem>
    <emItem blockID="i510" id="{3c9a72a0-b849-40f3-8c84-219109c27554}">
      <prefs/>
      <versionRange minVersion="0" maxVersion="*" severity="3"/>
    </emItem>
    <emItem blockID="i1229" id="/^(.*@(unblocker\.yt|sparpilot\.com))|(axtara@axtara\.com)$/">
      <prefs/>
      <versionRange minVersion="0" maxVersion="*" severity="3"/>
    </emItem>
    <emItem blockID="i530" id="{739df940-c5ee-4bab-9d7e-270894ae687a}">
      <prefs/>
      <versionRange minVersion="0" maxVersion="*" severity="1"/>
    </emItem>
    <emItem blockID="i431" id="chinaescapeone@facebook.com">
      <prefs/>
      <versionRange minVersion="0" maxVersion="*" severity="3"/>
    </emItem>
    <emItem blockID="i804" id="{ad7ce998-a77b-4062-9ffb-1d0b7cb23183}">
      <prefs>
        <pref>browser.startup.homepage</pref>
        <pref>browser.search.defaultenginename</pref>
      </prefs>
      <versionRange minVersion="0" maxVersion="*" severity="3"/>
    </emItem>
    <emItem blockID="i168" id="flashX@adobe.com">
      <prefs/>
      <versionRange minVersion="0" maxVersion="*" severity="3"/>
    </emItem>
    <emItem blockID="i535" id="/^ext@WebexpEnhancedV1alpha[0-9]+\.net$/">
      <prefs/>
      <versionRange minVersion="0" maxVersion="*" severity="1"/>
    </emItem>
    <emItem blockID="i404" id="{a9bb9fa0-4122-4c75-bd9a-bc27db3f9155}">
      <prefs/>
      <versionRange minVersion="0" maxVersion="*" severity="1"/>
    </emItem>
    <emItem blockID="510bbd9b-b883-4837-90ab-8e353e27e1be" id="{3B4DE07A-DE43-4DBC-873F-05835FF67DCE}">
      <prefs/>
      <versionRange minVersion="0" maxVersion="*" severity="3"/>
    </emItem>
    <emItem blockID="i730" id="25p@9eAkaLq.net">
      <prefs>
        <pref>browser.startup.homepage</pref>
      </prefs>
      <versionRange minVersion="0" maxVersion="*" severity="1"/>
    </emItem>
    <emItem blockID="i1227" id="{A34CAF42-A3E3-11E5-945F-18C31D5D46B0}">
      <prefs>
        <pref>security.csp.enable</pref>
        <pref>security.fileuri.strict_origin_policy</pref>
        <pref>security.mixed_content.block_active_content</pref>
      </prefs>
      <versionRange minVersion="0" maxVersion="*" severity="1"/>
    </emItem>
    <emItem blockID="i400" id="{dd6b651f-dfb9-4142-b0bd-09912ad22674}">
      <prefs/>
      <versionRange minVersion="0" maxVersion="*" severity="1"/>
    </emItem>
    <emItem blockID="i11" id="yslow@yahoo-inc.com">
      <prefs/>
      <versionRange minVersion="2.0.5" maxVersion="2.0.5" severity="1">
        <targetApplication id="{ec8030f7-c20a-464f-9b0e-13a3a9e97384}">
          <versionRange maxVersion="*" minVersion="3.5.7"/>
        </targetApplication>
      </versionRange>
    </emItem>
    <emItem blockID="i433" id="{c95a4e8e-816d-4655-8c79-d736da1adb6d}">
      <prefs/>
      <versionRange minVersion="0" maxVersion="*" severity="1"/>
    </emItem>
    <emItem blockID="i584" id="{52b0f3db-f988-4788-b9dc-861d016f4487}">
      <prefs/>
      <versionRange minVersion="0" maxVersion="0.1.9999999" severity="1"/>
    </emItem>
    <emItem blockID="i466" id="afext@anchorfree.com">
      <prefs/>
      <versionRange minVersion="0" maxVersion="*" severity="1"/>
    </emItem>
    <emItem blockID="i19" id="{46551EC9-40F0-4e47-8E18-8E5CF550CFB8}">
      <prefs/>
      <versionRange minVersion="1.1b1" maxVersion="1.1b1" severity="1"/>
    </emItem>
    <emItem blockID="i982" id="odtffplugin@ibm.com">
      <prefs/>
      <versionRange minVersion="9.0.1.1" maxVersion="9.0.1.100" severity="1"/>
    </emItem>
    <emItem blockID="i1036" id="HxLVJK1ioigz9WEWo8QgCs3evE7uW6LEExAniBGG@jetpack">
      <prefs/>
      <versionRange minVersion="0" maxVersion="*" severity="3"/>
    </emItem>
    <emItem blockID="i580" id="{51c77233-c0ad-4220-8388-47c11c18b355}">
      <prefs/>
      <versionRange minVersion="0" maxVersion="0.1.9999999" severity="1"/>
    </emItem>
    <emItem blockID="i726" id="{d87d56b2-1379-49f4-b081-af2850c79d8e}">
      <prefs/>
      <versionRange minVersion="0" maxVersion="*" severity="3"/>
    </emItem>
    <emItem blockID="i1128" id="youtubeunblocker@unblocker.yt">
      <prefs/>
      <versionRange minVersion="0" maxVersion="*" severity="3"/>
    </emItem>
    <emItem blockID="i1038" id="344141-fasf9jas08hasoiesj9ia8ws@jetpack">
      <prefs/>
      <versionRange minVersion="0" maxVersion="*" severity="3"/>
    </emItem>
    <emItem blockID="89a61123-79a2-45d1-aec2-97afca0863eb" id="InternetProtection@360safe.com">
      <prefs/>
      <versionRange minVersion="0" maxVersion="5.0.0.1002" severity="3">
        <targetApplication id="{ec8030f7-c20a-464f-9b0e-13a3a9e97384}">
          <versionRange maxVersion="*" minVersion="52.0a1"/>
        </targetApplication>
      </versionRange>
    </emItem>
    <emItem blockID="i471" id="firefox@luckyleap.net">
      <prefs/>
      <versionRange minVersion="0" maxVersion="*" severity="3"/>
    </emItem>
    <emItem blockID="i560" id="adsremoval@adsremoval.net">
      <prefs/>
      <versionRange minVersion="0" maxVersion="*" severity="1"/>
    </emItem>
    <emItem blockID="i396" id="/@(ft|putlocker|clickmovie|m2k|sharerepo|smarter-?)downloader\.com$/">
      <prefs/>
      <versionRange minVersion="0" maxVersion="*" severity="1"/>
    </emItem>
    <emItem blockID="i968" id="{184AA5E6-741D-464a-820E-94B3ABC2F3B4}">
      <prefs/>
      <versionRange minVersion="0" maxVersion="*" severity="3"/>
    </emItem>
    <emItem blockID="i538" id="{354dbb0a-71d5-4e9f-9c02-6c88b9d387ba}">
      <prefs/>
      <versionRange minVersion="0" maxVersion="*" severity="3"/>
    </emItem>
    <emItem blockID="i792" id="{8f894ed3-0bf2-498e-a103-27ef6e88899f}">
      <prefs/>
      <versionRange minVersion="0" maxVersion="*" severity="3"/>
    </emItem>
    <emItem blockID="i742" id="{f894a29a-f065-40c3-bb19-da6057778493}">
      <prefs/>
      <versionRange minVersion="0" maxVersion="*" severity="1"/>
    </emItem>
    <emItem blockID="i658" id="low_quality_flash@pie2k.com">
      <prefs/>
      <versionRange minVersion="46.2" maxVersion="47.1" severity="3"/>
    </emItem>
    <emItem blockID="i17" id="{3252b9ae-c69a-4eaf-9502-dc9c1f6c009e}">
      <prefs/>
      <versionRange minVersion="2.2" maxVersion="2.2" severity="1"/>
    </emItem>
    <emItem blockID="i109" id="{392e123b-b691-4a5e-b52f-c4c1027e749c}">
      <prefs/>
      <versionRange minVersion="0" maxVersion="*" severity="3"/>
    </emItem>
    <emItem blockID="i814" id="liiros@facebook.com">
      <prefs/>
      <versionRange minVersion="0" maxVersion="*" severity="3"/>
    </emItem>
    <emItem blockID="i167" id="{b64982b1-d112-42b5-b1e4-d3867c4533f8}">
      <prefs/>
      <versionRange minVersion="0" maxVersion="*" severity="1"/>
    </emItem>
    <emItem blockID="i172" id="info@bflix.info">
      <prefs/>
      <versionRange minVersion="0" maxVersion="*" severity="3"/>
    </emItem>
    <emItem blockID="i352" id="vpyekkifgv@vpyekkifgv.org">
      <prefs/>
      <versionRange minVersion="0" maxVersion="*" severity="3"/>
    </emItem>
    <emItem blockID="i1278" id="/^(ff\-)?dodate(kKKK|XkKKK|k|kk|kkx|kR)@(firefox|flash(1)?)\.pl|dode(ee)?k@firefoxnet\.pl|(addon|1)@upsolutions\.pl$/">
      <prefs/>
      <versionRange minVersion="0" maxVersion="*" severity="3"/>
    </emItem>
    <emItem blockID="i256" id="/^[0-9a-f]+@[0-9a-f]+\.info/">
      <prefs/>
      <versionRange minVersion="0" maxVersion="*" severity="3"/>
    </emItem>
    <emItem blockID="i980" id="wHO@W9.net">
      <prefs/>
      <versionRange minVersion="0" maxVersion="*" severity="3"/>
    </emItem>
    <emItem blockID="i127" id="plugin@youtubeplayer.com">
      <prefs/>
      <versionRange minVersion="0" maxVersion="*" severity="3"/>
    </emItem>
    <emItem blockID="i340" id="chiang@programmer.net">
      <prefs/>
      <versionRange minVersion="0" maxVersion="*" severity="3"/>
    </emItem>
    <emItem blockID="i740" id="ascsurfingprotection@iobit.com">
      <prefs/>
      <versionRange minVersion="0" maxVersion="*" severity="1"/>
    </emItem>
    <emItem blockID="i554" id="lightningnewtab@gmail.com">
      <prefs/>
      <versionRange minVersion="0" maxVersion="*" severity="1"/>
    </emItem>
    <emItem blockID="84dd8a02-c879-4477-8ea7-bf2f225b0940" id="{87010166-e3d0-4db5-a394-0517917201df}">
      <prefs/>
      <versionRange minVersion="0" maxVersion="*" severity="3"/>
    </emItem>
    <emItem blockID="i380" id="{cc8f597b-0765-404e-a575-82aefbd81daf}">
      <prefs/>
      <versionRange minVersion="0" maxVersion="*" severity="3"/>
    </emItem>
    <emItem blockID="i432" id="lugcla21@gmail.com">
      <prefs/>
      <versionRange minVersion="0" maxVersion="*" severity="3"/>
    </emItem>
    <emItem blockID="i392" id="{EEE6C361-6118-11DC-9C72-001320C79847}">
      <prefs/>
      <versionRange minVersion="0" maxVersion="*" severity="1"/>
    </emItem>
    <emItem blockID="i429" id="{B40794A0-7477-4335-95C5-8CB9BBC5C4A5}">
      <prefs/>
      <versionRange minVersion="0" maxVersion="*" severity="3"/>
    </emItem>
    <emItem blockID="i724" id="{1cdbda58-45f8-4d91-b566-8edce18f8d0a}">
      <prefs/>
      <versionRange minVersion="0" maxVersion="*" severity="3"/>
    </emItem>
    <emItem blockID="i638" id="{7b1bf0b6-a1b9-42b0-b75d-252036438bdc}">
      <prefs/>
      <versionRange minVersion="27.8" maxVersion="27.9" severity="3"/>
    </emItem>
    <emItem blockID="i533" id="extension@Fast_Free_Converter.com">
      <prefs/>
      <versionRange minVersion="0" maxVersion="*" severity="1"/>
    </emItem>
    <emItem blockID="i38" id="{B7082FAA-CB62-4872-9106-E42DD88EDE45}">
      <prefs/>
      <versionRange minVersion="3.3.1" maxVersion="*" severity="1">
        <targetApplication id="{ec8030f7-c20a-464f-9b0e-13a3a9e97384}">
          <versionRange maxVersion="*" minVersion="5.0a1"/>
        </targetApplication>
      </versionRange>
      <versionRange minVersion="0.1" maxVersion="3.3.0.*" severity="1">
        <targetApplication id="{ec8030f7-c20a-464f-9b0e-13a3a9e97384}">
          <versionRange maxVersion="*" minVersion="3.7a1"/>
        </targetApplication>
      </versionRange>
    </emItem>
    <emItem blockID="i746" id="{58d2a791-6199-482f-a9aa-9b725ec61362}">
      <prefs/>
      <versionRange minVersion="0" maxVersion="*" severity="1"/>
    </emItem>
    <emItem blockID="i20" id="{AB2CE124-6272-4b12-94A9-7303C7397BD1}">
      <prefs/>
      <versionRange minVersion="0.1" maxVersion="5.2.0.7164" severity="1"/>
    </emItem>
    <emItem blockID="i686" id="{a7f2cb14-0472-42a1-915a-8adca2280a2c}">
      <prefs>
        <pref>browser.startup.homepage</pref>
        <pref>browser.search.defaultenginename</pref>
      </prefs>
      <versionRange minVersion="0" maxVersion="*" severity="1"/>
    </emItem>
    <emItem blockID="04b25e3d-a725-493e-be07-cbd74fb37ea7" id="{95E84BD3-3604-4AAC-B2CA-D9AC3E55B64B}">
      <prefs/>
      <versionRange minVersion="0" maxVersion="*" severity="3"/>
    </emItem>
    <emItem blockID="i1279" id="dodatek@flash2.pl">
      <prefs/>
      <versionRange minVersion="1.3" maxVersion="*" severity="3"/>
    </emItem>
    <emItem blockID="i998" id="meOYKQEbBBjH5Ml91z0p9Aosgus8P55bjTa4KPfl@jetpack">
      <prefs/>
      <versionRange minVersion="0" maxVersion="*" severity="3"/>
    </emItem>
    <emItem blockID="i434" id="afurladvisor@anchorfree.com">
      <prefs/>
      <versionRange minVersion="0" maxVersion="*" severity="1"/>
    </emItem>
    <emItem blockID="i306" id="{ADFA33FD-16F5-4355-8504-DF4D664CFE10}">
      <prefs/>
      <versionRange minVersion="0" maxVersion="*" severity="1"/>
    </emItem>
    <emItem blockID="i83" id="flash@adobee.com">
      <prefs/>
      <versionRange minVersion="0" maxVersion="*" severity="3"/>
    </emItem>
    <emItem blockID="i670" id="/^({ad9a41d2-9a49-4fa6-a79e-71a0785364c8})|(ffxtlbr@mysearchdial\.com)$/">
      <prefs>
        <pref>browser.search.defaultenginename</pref>
      </prefs>
      <versionRange minVersion="0" maxVersion="*" severity="1"/>
    </emItem>
    <emItem blockID="i774" id="x77IjS@xU.net">
      <prefs>
        <pref>browser.startup.homepage</pref>
        <pref>browser.search.defaultenginename</pref>
      </prefs>
      <versionRange minVersion="0" maxVersion="*" severity="1"/>
    </emItem>
    <emItem blockID="i718" id="G4Ce4@w.net">
      <prefs>
        <pref>browser.startup.homepage</pref>
      </prefs>
      <versionRange minVersion="0" maxVersion="*" severity="1"/>
    </emItem>
    <emItem blockID="i21" id="support@update-firefox.com">
      <prefs/>
      <versionRange minVersion="0" maxVersion="*" severity="3"/>
    </emItem>
    <emItem blockID="i476" id="mbroctone@facebook.com">
      <prefs/>
      <versionRange minVersion="0" maxVersion="*" severity="3"/>
    </emItem>
    <emItem blockID="i491" id="{515b2424-5911-40bd-8a2c-bdb20286d8f5}">
      <prefs/>
      <versionRange minVersion="0" maxVersion="*" severity="1"/>
    </emItem>
    <emItem blockID="i532" id="249911bc-d1bd-4d66-8c17-df533609e6d8@c76f3de9-939e-4922-b73c-5d7a3139375d.com">
      <prefs/>
      <versionRange minVersion="0" maxVersion="*" severity="1"/>
    </emItem>
    <emItem blockID="i65" id="activity@facebook.com">
      <prefs/>
      <versionRange minVersion="0" maxVersion="*" severity="3"/>
    </emItem>
    <emItem blockID="28c805a9-e692-4ef8-b3ae-14e085c19ecd" id="{3602008d-8195-4860-965a-d01ac4f9ca96}">
      <prefs/>
      <versionRange minVersion="0" maxVersion="*" severity="3"/>
    </emItem>
    <emItem blockID="i1223" id="tmbepff@trendmicro.com">
      <prefs/>
      <versionRange minVersion="9.2" maxVersion="9.2.0.1023" severity="1"/>
      <versionRange minVersion="0" maxVersion="9.1.0.1035" severity="1"/>
    </emItem>
    <emItem blockID="i478" id="{7e8a1050-cf67-4575-92df-dcc60e7d952d}">
      <prefs/>
      <versionRange minVersion="0" maxVersion="*" severity="1"/>
    </emItem>
    <emItem blockID="i370" id="happylyrics@hpyproductions.net">
      <prefs/>
      <versionRange minVersion="0" maxVersion="*" severity="1"/>
    </emItem>
    <emItem blockID="i924" id="{DAC3F861-B30D-40dd-9166-F4E75327FAC7}">
      <prefs/>
      <versionRange minVersion="0" maxVersion="*" severity="3">
        <targetApplication id="{ec8030f7-c20a-464f-9b0e-13a3a9e97384}">
          <versionRange maxVersion="*" minVersion="39.0a1"/>
        </targetApplication>
      </versionRange>
    </emItem>
    <emItem blockID="i7" id="{2224e955-00e9-4613-a844-ce69fccaae91}">
      <prefs/>
      <versionRange minVersion="0" maxVersion="*" severity="3"/>
    </emItem>
    <emItem blockID="i505" id="extacylife@a.com">
      <prefs/>
      <versionRange minVersion="0" maxVersion="*" severity="3"/>
    </emItem>
    <emItem blockID="i886" id="searchengine@gmail.com">
      <prefs>
        <pref>browser.startup.homepage</pref>
        <pref>browser.search.defaultenginename</pref>
      </prefs>
      <versionRange minVersion="0" maxVersion="*" severity="1"/>
    </emItem>
    <emItem blockID="i528" id="008abed2-b43a-46c9-9a5b-a771c87b82da@1ad61d53-2bdc-4484-a26b-b888ecae1906.com">
      <prefs/>
      <versionRange minVersion="0" maxVersion="*" severity="1"/>
    </emItem>
    <emItem blockID="i1414" id="/^new@kuot\.pro|{13ec6687-0b15-4f01-a5a0-7a891c18e4ee}|rebeccahoppkins(ty(tr)?)?@gmail\.com|{501815af-725e-45be-b0f2-8f36f5617afc}|{9bdb5f1f-b1e1-4a75-be31-bdcaace20a99}|{e9d93e1d-792f-4f95-b738-7adb0e853b7b}|dojadewaskurwa@gmail\.com$/">
      <prefs/>
      <versionRange minVersion="0" maxVersion="*" severity="3"/>
    </emItem>
    <emItem blockID="i712" id="{a2bfe612-4cf5-48ea-907c-f3fb25bc9d6b}">
      <prefs/>
      <versionRange minVersion="0" maxVersion="*" severity="3"/>
    </emItem>
    <emItem blockID="i652" id="garg_sms@yahoo.in">
      <prefs/>
      <versionRange minVersion="67.9" maxVersion="67.9" severity="3"/>
    </emItem>
    <emItem blockID="i47" id="youtube@youtube2.com">
      <prefs/>
      <versionRange minVersion="0" maxVersion="*" severity="3"/>
    </emItem>
    <emItem blockID="i86" id="{45147e67-4020-47e2-8f7a-55464fb535aa}">
      <prefs/>
      <versionRange minVersion="0" maxVersion="*" severity="3"/>
    </emItem>
    <emItem blockID="i598" id="{29b136c9-938d-4d3d-8df8-d649d9b74d02}">
      <prefs/>
      <versionRange minVersion="0" maxVersion="*" severity="1"/>
    </emItem>
    <emItem blockID="i108" id="{28bfb930-7620-11e1-b0c4-0800200c9a66}">
      <prefs/>
      <versionRange minVersion="0" maxVersion="*" severity="3"/>
    </emItem>
    <emItem blockID="i226" id="{462be121-2b54-4218-bf00-b9bf8135b23f}">
      <prefs/>
      <versionRange minVersion="0" maxVersion="*" severity="1"/>
    </emItem>
    <emItem blockID="i44" id="sigma@labs.mozilla">
      <prefs/>
      <versionRange minVersion="0" maxVersion="*" severity="1"/>
    </emItem>
    <emItem blockID="i96" id="youtubeee@youtuber3.com">
      <prefs/>
      <versionRange minVersion="0" maxVersion="*" severity="3"/>
    </emItem>
    <emItem blockID="i97" id="support3_en@adobe122.com">
      <prefs/>
      <versionRange minVersion="0" maxVersion="*" severity="3"/>
    </emItem>
    <emItem blockID="i576" id="newmoz@facebook.com">
      <prefs/>
      <versionRange minVersion="0" maxVersion="*" severity="3"/>
    </emItem>
    <emItem blockID="i776" id="g@uzcERQ6ko.net">
      <prefs>
        <pref>browser.startup.homepage</pref>
        <pref>browser.search.defaultenginename</pref>
      </prefs>
      <versionRange minVersion="0" maxVersion="*" severity="1"/>
    </emItem>
    <emItem blockID="i494" id="/^({e9df9360-97f8-4690-afe6-996c80790da4}|{687578b9-7132-4a7a-80e4-30ee31099e03}|{46a3135d-3683-48cf-b94c-82655cbc0e8a}|{49c795c2-604a-4d18-aeb1-b3eba27e5ea2}|{7473b6bd-4691-4744-a82b-7854eb3d70b6}|{96f454ea-9d38-474f-b504-56193e00c1a5})$/">
      <prefs/>
      <versionRange minVersion="0" maxVersion="*" severity="1"/>
    </emItem>
    <emItem blockID="i668" id="/^(matchersite(pro(srcs?)?)?\@matchersite(pro(srcs?)?)?\.com)|((pro)?sitematcher(_srcs?|pro|site|sitesrc|-generic)?\@(pro)?sitematcher(_srcs?|pro|site|sitesrc|-generic)?\.com)$/">
      <prefs/>
      <versionRange minVersion="0" maxVersion="*" severity="1"/>
    </emItem>
    <emItem blockID="i174" id="info@thebflix.com">
      <prefs/>
      <versionRange minVersion="0" maxVersion="*" severity="3"/>
    </emItem>
    <emItem blockID="i822" id="{6af08a71-380e-42dd-9312-0111d2bc0630}">
      <prefs/>
      <versionRange minVersion="0" maxVersion="*" severity="3"/>
    </emItem>
    <emItem blockID="i888" id="istart_ffnt@gmail.com">
      <prefs>
        <pref>browser.startup.homepage</pref>
        <pref>browser.search.defaultenginename</pref>
      </prefs>
      <versionRange minVersion="0" maxVersion="*" severity="1"/>
    </emItem>
    <emItem blockID="i972" id="831778-poidjao88DASfsAnindsd@jetpack">
      <prefs/>
      <versionRange minVersion="0" maxVersion="*" severity="3"/>
    </emItem>
    <emItem blockID="i846" id="PDVDZDW52397720@XDDWJXW57740856.com">
      <prefs>
        <pref>browser.startup.homepage</pref>
        <pref>browser.search.defaultenginename</pref>
      </prefs>
      <versionRange minVersion="0" maxVersion="*" severity="1"/>
    </emItem>
    <emItem blockID="i844" id="e9d197d59f2f45f382b1aa5c14d82@8706aaed9b904554b5cb7984e9.com">
      <prefs>
        <pref>browser.startup.homepage</pref>
        <pref>browser.search.defaultenginename</pref>
      </prefs>
      <versionRange minVersion="0" maxVersion="*" severity="1"/>
    </emItem>
    <emItem blockID="i216" id="fdm_ffext@freedownloadmanager.org">
      <prefs/>
      <versionRange minVersion="1.0" maxVersion="1.3.1" severity="1">
        <targetApplication id="{ec8030f7-c20a-464f-9b0e-13a3a9e97384}">
          <versionRange maxVersion="*" minVersion="3.0a1"/>
        </targetApplication>
      </versionRange>
      <versionRange minVersion="1.5.7.5" maxVersion="1.5.7.5" severity="1"/>
    </emItem>
    <emItem blockID="i515" id="/^({bf9194c2-b86d-4ebc-9b53-1c08b6ff779e}|{61a83e16-7198-49c6-8874-3e4e8faeb4f3}|{f0af464e-5167-45cf-9cf0-66b396d1918c}|{5d9968c3-101c-4944-ba71-72d77393322d}|{01e86e69-a2f8-48a0-b068-83869bdba3d0})$/">
      <prefs/>
      <versionRange minVersion="0" maxVersion="*" severity="1"/>
    </emItem>
    <emItem blockID="4ca8206f-bc2a-4428-9439-7f3142dc08db" id="/^(\{ac06c6b2-3fd6-45ee-9237-6235aa347215\})|(\{d461cc1b-8a36-4ff0-b330-1824c148f326\})|(\{d1ab5ebd-9505-481d-a6cd-6b9db8d65977\})|(\{07953f60-447e-4f53-a5ef-ed060487f616\})|(\{2d3c5a5a-8e6f-4762-8aff-b24953fe1cc9\})|(\{f82b3ad5-e590-4286-891f-05adf5028d2f\})|(\{f96245ad-3bb0-46c5-8ca9-2917d69aa6ca\})|(\{2f53e091-4b16-4b60-9cae-69d0c55b2e78\})|(\{18868c3a-a209-41a6-855d-f99f782d1606\})|(\{47352fbf-80d9-4b70-9398-fb7bffa3da53\})$/">
      <prefs/>
      <versionRange minVersion="0" maxVersion="*" severity="3"/>
    </emItem>
    <emItem blockID="i596" id="{b99c8534-7800-48fa-bd71-519a46cdc7e1}">
      <prefs/>
      <versionRange minVersion="0" maxVersion="*" severity="1"/>
    </emItem>
    <emItem blockID="i461" id="{8E9E3331-D360-4f87-8803-52DE43566502}">
      <prefs/>
      <versionRange minVersion="0" maxVersion="*" severity="1"/>
    </emItem>
    <emItem blockID="i818" id="contentarget@maildrop.cc">
      <prefs/>
      <versionRange minVersion="0" maxVersion="*" severity="3"/>
    </emItem>
    <emItem blockID="i1211" id="flvto@hotger.com">
      <prefs/>
      <versionRange minVersion="0" maxVersion="*" severity="1"/>
    </emItem>
    <emItem blockID="i23" id="firefox@bandoo.com">
      <prefs/>
      <versionRange minVersion="5.0" maxVersion="5.0" severity="1">
        <targetApplication id="{ec8030f7-c20a-464f-9b0e-13a3a9e97384}">
          <versionRange maxVersion="*" minVersion="3.7a1pre"/>
        </targetApplication>
      </versionRange>
    </emItem>
    <emItem blockID="i714" id="{25dd52dc-89a8-469d-9e8f-8d483095d1e8}">
      <prefs/>
      <versionRange minVersion="0" maxVersion="*" severity="3"/>
    </emItem>
    <emItem blockID="i59" id="ghostviewer@youtube2.com">
      <prefs/>
      <versionRange minVersion="0" maxVersion="*" severity="3"/>
    </emItem>
    <emItem blockID="i708" id="{849ded12-59e9-4dae-8f86-918b70d213dc}">
      <prefs>
        <pref>browser.startup.homepage</pref>
        <pref>browser.search.defaultenginename</pref>
      </prefs>
      <versionRange minVersion="0" maxVersion="*" severity="1"/>
    </emItem>
    <emItem blockID="i448" id="{0134af61-7a0c-4649-aeca-90d776060cb3}">
      <prefs/>
      <versionRange minVersion="0" maxVersion="*" severity="1"/>
    </emItem>
    <emItem blockID="i78" id="socialnetworktools@mozilla.doslash.org">
      <prefs/>
      <versionRange minVersion="0" maxVersion="*" severity="3"/>
    </emItem>
    <emItem blockID="i526" id="/^({83a8ce1b-683c-4784-b86d-9eb601b59f38}|{ef1feedd-d8da-4930-96f1-0a1a598375c6}|{79ff1aae-701f-4ca5-aea3-74b3eac6f01b}|{8a184644-a171-4b05-bc9a-28d75ffc9505}|{bc09c55d-0375-4dcc-836e-0e3c8addfbda}|{cef81415-2059-4dd5-9829-1aef3cf27f4f})$/">
      <prefs/>
      <versionRange minVersion="0" maxVersion="*" severity="1"/>
    </emItem>
    <emItem blockID="i92" id="play5@vide04flash.com">
      <prefs/>
      <versionRange minVersion="0" maxVersion="*" severity="3"/>
    </emItem>
    <emItem blockID="i45" id="{22119944-ED35-4ab1-910B-E619EA06A115}">
      <prefs/>
      <versionRange minVersion="0.1" maxVersion="7.9.20.6" severity="1">
        <targetApplication id="{ec8030f7-c20a-464f-9b0e-13a3a9e97384}">
          <versionRange maxVersion="*" minVersion="8.0a1"/>
        </targetApplication>
      </versionRange>
    </emItem>
    <emItem blockID="i220" id="pricepeep@getpricepeep.com">
      <prefs/>
      <versionRange minVersion="0" maxVersion="2.1.0.19.99" severity="1"/>
    </emItem>
    <emItem blockID="i518" id="/^({d6e79525-4524-4707-9b97-1d70df8e7e59}|{ddb4644d-1a37-4e6d-8b6e-8e35e2a8ea6c}|{e55007f4-80c5-418e-ac33-10c4d60db01e}|{e77d8ca6-3a60-4ae9-8461-53b22fa3125b}|{e89a62b7-248e-492f-9715-43bf8c507a2f}|{5ce3e0cb-aa83-45cb-a7da-a2684f05b8f3})$/">
      <prefs/>
      <versionRange minVersion="0" maxVersion="*" severity="1"/>
    </emItem>
    <emItem blockID="i770" id="{8dc5c42e-9204-2a64-8b97-fa94ff8a241f}">
      <prefs>
        <pref>browser.startup.homepage</pref>
        <pref>browser.search.defaultenginename</pref>
      </prefs>
      <versionRange minVersion="0" maxVersion="*" severity="3"/>
    </emItem>
    <emItem blockID="i1000" id="jufa098j-LKooapd9jasJ9jliJsd@jetpack">
      <prefs/>
      <versionRange minVersion="0" maxVersion="*" severity="3"/>
    </emItem>
    <emItem blockID="i308" id="9518042e-7ad6-4dac-b377-056e28d00c8f@f1cc0a13-4df1-4d66-938f-088db8838882.com">
      <prefs/>
      <versionRange minVersion="0" maxVersion="*" severity="1"/>
    </emItem>
    <emItem blockID="i435" id="pluggets@gmail.com">
      <prefs/>
      <versionRange minVersion="0" maxVersion="*" severity="3"/>
    </emItem>
    <emItem blockID="i696" id="/^({fa95f577-07cb-4470-ac90-e843f5f83c52}|ffxtlbr@speedial\.com)$/">
      <prefs>
        <pref>browser.startup.homepage</pref>
        <pref>browser.search.defaultenginename</pref>
      </prefs>
      <versionRange minVersion="0" maxVersion="*" severity="1"/>
    </emItem>
    <emItem blockID="i1212" id="unblocker20@unblocker.yt">
      <prefs/>
      <versionRange minVersion="0" maxVersion="2.0.0" severity="3"/>
    </emItem>
    <emItem blockID="i354" id="{c0c2693d-2ee8-47b4-9df7-b67a0ee31988}">
      <prefs/>
      <versionRange minVersion="0" maxVersion="*" severity="1"/>
    </emItem>
    <emItem blockID="i84" id="pink@rosaplugin.info">
      <prefs/>
      <versionRange minVersion="0" maxVersion="*" severity="3"/>
    </emItem>
    <emItem blockID="i364" id="{FE1DEEEA-DB6D-44b8-83F0-34FC0F9D1052}">
      <prefs/>
      <versionRange minVersion="0" maxVersion="*" severity="1"/>
    </emItem>
    <emItem blockID="i547" id="{87934c42-161d-45bc-8cef-ef18abe2a30c}">
      <prefs/>
      <versionRange minVersion="0" maxVersion="3.7.9999999999" severity="1"/>
    </emItem>
    <emItem blockID="i356" id="{341f4dac-1966-47ff-aacf-0ce175f1498a}">
      <prefs/>
      <versionRange minVersion="0" maxVersion="*" severity="1"/>
    </emItem>
    <emItem blockID="i536" id="{25D77636-38B1-1260-887C-2D4AFA92D6A4}">
      <prefs/>
      <versionRange minVersion="0" maxVersion="*" severity="3"/>
    </emItem>
    <emItem blockID="i374" id="update@firefox.com">
      <prefs/>
      <versionRange minVersion="0" maxVersion="*" severity="3"/>
    </emItem>
    <emItem blockID="i336" id="CortonExt@ext.com">
      <prefs/>
      <versionRange minVersion="0" maxVersion="*" severity="1"/>
    </emItem>
    <emItem blockID="i452" id="{77beece6-3997-403a-92fa-0055bfcf88e5}">
      <prefs/>
      <versionRange minVersion="0" maxVersion="*" severity="1"/>
    </emItem>
    <emItem blockID="i858" id="fftoolbar2014@etech.com">
      <prefs>
        <pref>browser.startup.homepage</pref>
        <pref>browser.search.defaultenginename</pref>
      </prefs>
      <versionRange minVersion="0" maxVersion="*" severity="1"/>
    </emItem>
    <emItem blockID="i1523" id="{a0d7ccb3-214d-498b-b4aa-0e8fda9a7bf7}">
      <prefs/>
      <versionRange minVersion="0" maxVersion="20170120" severity="1"/>
    </emItem>
    <emItem blockID="i1018" id="grjkntbhr@hgergerherg.com">
      <prefs/>
      <versionRange minVersion="0" maxVersion="*" severity="3"/>
    </emItem>
    <emItem blockID="i850" id="P2@D.edu">
      <prefs/>
      <versionRange minVersion="0" maxVersion="*" severity="1"/>
    </emItem>
    <emItem blockID="i541" id="/^({988919ff-0cd8-4d0c-bc7e-60d55a49eb64}|{494b9726-9084-415c-a499-68c07e187244}|{55b95864-3251-45e9-bb30-1a82589aaff1}|{eef3855c-fc2d-41e6-8d91-d368f51b3055}|{90a1b331-c2b4-4933-9f63-ba7b84d60d58}|{d2cf9842-af95-48cd-b873-bfbb48cd7f5e})$/">
      <prefs/>
      <versionRange minVersion="0" maxVersion="*" severity="3"/>
    </emItem>
    <emItem blockID="i324" id="/^((34qEOefiyYtRJT@IM5Munavn\.com)|(Mro5Fm1Qgrmq7B@ByrE69VQfZvZdeg\.com)|(KtoY3KGxrCe5ie@yITPUzbBtsHWeCdPmGe\.com)|(9NgIdLK5Dq4ZMwmRo6zk@FNt2GCCLGyUuOD\.com)|(NNux7bWWW@RBWyXdnl6VGls3WAwi\.com)|(E3wI2n@PEHTuuNVu\.com)|(2d3VuWrG6JHBXbQdbr@3BmSnQL\.com))$/">
      <prefs/>
      <versionRange minVersion="0" maxVersion="*" severity="3"/>
    </emItem>
    <emItem blockID="i620" id="{21EAF666-26B3-4A3C-ABD0-CA2F5A326744}">
      <prefs/>
      <versionRange minVersion="0" maxVersion="*" severity="3"/>
    </emItem>
    <emItem blockID="i70" id="psid-vhvxQHMZBOzUZA@jetpack">
      <prefs/>
      <versionRange minVersion="0" maxVersion="*" severity="1"/>
    </emItem>
    <emItem blockID="i790" id="JMLv@njMaHh.org">
      <prefs/>
      <versionRange minVersion="0" maxVersion="*" severity="3"/>
    </emItem>
    <emItem blockID="i1425" id="/^(pdftoword@addingapps.com|jid0-EYTXLS0GyfQME5irGbnD4HksnbQ@jetpack|jid1-ZjJ7t75BAcbGCX@jetpack)$/">
      <prefs/>
      <versionRange minVersion="0" maxVersion="*" severity="1"/>
    </emItem>
    <emItem blockID="i674" id="crossriderapp12555@crossrider.com">
      <prefs/>
      <versionRange minVersion="0" maxVersion="*" severity="1"/>
    </emItem>
    <emItem blockID="a84e6eba-4bc1-4416-b481-9b837d39f9f0" id="firefox@mega.co.nz">
      <prefs/>
      <versionRange minVersion="0" maxVersion="3.16.1" severity="1">
        <targetApplication id="{ec8030f7-c20a-464f-9b0e-13a3a9e97384}">
          <versionRange maxVersion="*" minVersion="56.0a1"/>
        </targetApplication>
      </versionRange>
    </emItem>
    <emItem blockID="i1034" id="a88a77ahjjfjakckmmabsy278djasi@jetpack">
      <prefs/>
      <versionRange minVersion="0" maxVersion="*" severity="3"/>
    </emItem>
    <emItem blockID="8088b39a-3e6d-4a17-a22f-3f95c0464bd6" id="{5b0f6d3c-10fd-414c-a135-dffd26d7de0f}">
      <prefs/>
      <versionRange minVersion="0" maxVersion="*" severity="3"/>
    </emItem>
    <emItem blockID="9abc7502-bd6f-40d7-b035-abe721345360" id="{368eb817-31b4-4be9-a761-b67598faf9fa}">
      <prefs/>
      <versionRange minVersion="0" maxVersion="*" severity="3"/>
    </emItem>
    <emItem blockID="i562" id="iobitapps@mybrowserbar.com">
      <prefs/>
      <versionRange minVersion="0" maxVersion="*" severity="1"/>
    </emItem>
    <emItem blockID="i430" id="1chtw@facebook.com">
      <prefs/>
      <versionRange minVersion="0" maxVersion="*" severity="3"/>
    </emItem>
    <emItem blockID="i970" id="hha8771ui3-Fo9j9h7aH98jsdfa8sda@jetpack">
      <prefs/>
      <versionRange minVersion="0" maxVersion="*" severity="3"/>
    </emItem>
    <emItem blockID="i916" id="{97E22097-9A2F-45b1-8DAF-36AD648C7EF4}">
      <prefs/>
      <versionRange minVersion="0" maxVersion="*" severity="3">
        <targetApplication id="{ec8030f7-c20a-464f-9b0e-13a3a9e97384}">
          <versionRange maxVersion="*" minVersion="39.0a1"/>
        </targetApplication>
      </versionRange>
    </emItem>
    <emItem blockID="i338" id="{1FD91A9C-410C-4090-BBCC-55D3450EF433}">
      <prefs/>
      <versionRange minVersion="0" maxVersion="*" severity="3"/>
    </emItem>
    <emItem blockID="i344" id="lrcsTube@hansanddeta.com">
      <prefs/>
      <versionRange minVersion="0" maxVersion="*" severity="1"/>
    </emItem>
    <emItem blockID="0f8344d0-8211-49a1-81be-c0084b3da9b1" id="fr@fbt.ovh">
      <prefs/>
      <versionRange minVersion="0" maxVersion="*" severity="3"/>
    </emItem>
    <emItem blockID="i79" id="GifBlock@facebook.com">
      <prefs/>
      <versionRange minVersion="0" maxVersion="*" severity="3"/>
    </emItem>
    <emItem blockID="i483" id="brasilescapefive@facebook.com">
      <prefs/>
      <versionRange minVersion="0" maxVersion="*" severity="3"/>
    </emItem>
    <emItem blockID="i469" id="OKitSpace@OKitSpace.es">
      <prefs/>
      <versionRange minVersion="0" maxVersion="*" severity="3"/>
    </emItem>
    <emItem blockID="i780" id="{b6ef1336-69bb-45b6-8cba-e578fc0e4433}">
      <prefs/>
      <versionRange minVersion="0" maxVersion="*" severity="3"/>
    </emItem>
    <emItem blockID="i1058" id="amo-validator-bypass@example.com">
      <prefs/>
      <versionRange minVersion="0" maxVersion="*" severity="3"/>
    </emItem>
    <emItem blockID="i48" id="admin@youtubespeedup.com">
      <prefs/>
      <versionRange minVersion="0" maxVersion="*" severity="3"/>
    </emItem>
    <emItem blockID="i766" id="/^[a-z0-9]+@foxysecure[a-z0-9]*\.com$/">
      <prefs/>
      <versionRange minVersion="0" maxVersion="*" severity="1"/>
    </emItem>
    <emItem blockID="i566" id="{77BEC163-D389-42c1-91A4-C758846296A5}">
      <prefs/>
      <versionRange minVersion="0" maxVersion="*" severity="1"/>
    </emItem>
    <emItem blockID="9085fdba-8498-46a9-b9fd-4c7343a15c62" id="/^(test2@test\.com)|(test3@test\.com)|(mozilla_cc2\.2@internetdownloadmanager\.com)$/">
      <prefs/>
      <versionRange minVersion="0" maxVersion="*" severity="3">
        <targetApplication id="{ec8030f7-c20a-464f-9b0e-13a3a9e97384}">
          <versionRange maxVersion="*" minVersion="53.0a1"/>
        </targetApplication>
      </versionRange>
    </emItem>
    <emItem blockID="c142360c-4f93-467e-9717-b638aa085d95" id="/^(\{11112503-5e91-4299-bf4b-f8c07811aa50\})|(\{501815af-725e-45be-b0f2-8f36f5617afc\})$/">
      <prefs/>
      <versionRange minVersion="0" maxVersion="*" severity="3"/>
    </emItem>
    <emItem blockID="i525" id="/^({65f9f6b7-2dae-46fc-bfaf-f88e4af1beca}|{9ed31f84-c8b3-4926-b950-dff74047ff79}|{0134af61-7a0c-4649-aeca-90d776060cb3}|{02edb56b-9b33-435b-b7df-b2843273a694}|{da51d4f6-3e7e-4ef8-b400-9198e0874606}|{b24577db-155e-4077-bb37-3fdd3c302bb5})$/">
      <prefs/>
      <versionRange minVersion="0" maxVersion="*" severity="1"/>
    </emItem>
    <emItem blockID="i43" id="supportaccessplugin@gmail.com">
      <prefs/>
      <versionRange minVersion="0" maxVersion="*" severity="3"/>
    </emItem>
    <emItem blockID="i660" id="youplayer@addons.mozilla.org">
      <prefs/>
      <versionRange minVersion="79.9.8" maxVersion="208.0.1" severity="3"/>
    </emItem>
    <emItem blockID="i646" id="{e1aaa9f8-4500-47f1-9a0a-b02bd60e4076}">
      <prefs/>
      <versionRange minVersion="178.7.0" maxVersion="178.7.0" severity="3"/>
    </emItem>
    <emItem blockID="i304" id="{f0e59437-6148-4a98-b0a6-60d557ef57f4}">
      <prefs/>
      <versionRange minVersion="0" maxVersion="*" severity="1"/>
    </emItem>
    <emItem blockID="i467" id="plugin@analytic-s.com">
      <prefs/>
      <versionRange minVersion="0" maxVersion="*" severity="1"/>
    </emItem>
    <emItem blockID="i58" id="webmaster@buzzzzvideos.info">
      <prefs/>
      <versionRange minVersion="0" maxVersion="*" severity="3"/>
    </emItem>
    <emItem blockID="i5" id="support@daemon-tools.cc">
      <prefs/>
      <versionRange minVersion="0" maxVersion="1.0.0.5" severity="1"/>
    </emItem>
    <emItem blockID="i545" id="superlrcs@svenyor.net">
      <prefs/>
      <versionRange minVersion="0" maxVersion="*" severity="1"/>
    </emItem>
    <emItem blockID="i378" id="{a7aae4f0-bc2e-a0dd-fb8d-68ce32c9261f}">
      <prefs/>
      <versionRange minVersion="0" maxVersion="*" severity="3"/>
    </emItem>
    <emItem blockID="i449" id="gystqfr@ylgga.com">
      <prefs/>
      <versionRange minVersion="0" maxVersion="*" severity="1"/>
    </emItem>
    <emItem blockID="i163" id="info@allpremiumplay.info">
      <prefs/>
      <versionRange minVersion="0" maxVersion="*" severity="3"/>
    </emItem>
    <emItem blockID="i994" id="addonhack@mozilla.kewis.ch">
      <prefs/>
      <versionRange minVersion="0" maxVersion="*" severity="3"/>
    </emItem>
    <emItem blockID="i588" id="quick_start@gmail.com">
      <prefs/>
      <versionRange minVersion="0" maxVersion="*" severity="3"/>
    </emItem>
    <emItem blockID="i40" id="{28387537-e3f9-4ed7-860c-11e69af4a8a0}">
      <prefs/>
      <versionRange minVersion="0.1" maxVersion="4.3.1.00" severity="1"/>
    </emItem>
    <emItem blockID="i426" id="addlyrics@addlyrics.net">
      <prefs/>
      <versionRange minVersion="0" maxVersion="*" severity="1"/>
    </emItem>
    <emItem blockID="i752" id="savingsslider@mybrowserbar.com">
      <prefs/>
      <versionRange minVersion="0" maxVersion="*" severity="1"/>
    </emItem>
    <emItem blockID="i77" id="{fa277cfc-1d75-4949-a1f9-4ac8e41b2dfd}">
      <prefs/>
      <versionRange minVersion="0" maxVersion="*" severity="3"/>
    </emItem>
    <emItem blockID="i64" id="royal@facebook.com">
      <prefs/>
      <versionRange minVersion="0" maxVersion="*" severity="3"/>
    </emItem>
    <emItem blockID="i728" id="l@AdLJ7uz.net">
      <prefs>
        <pref>browser.startup.homepage</pref>
      </prefs>
      <versionRange minVersion="0" maxVersion="*" severity="1"/>
    </emItem>
    <emItem blockID="i468" id="05dd836e-2cbd-4204-9ff3-2f8a8665967d@a8876730-fb0c-4057-a2fc-f9c09d438e81.com">
      <prefs/>
      <versionRange minVersion="0" maxVersion="*" severity="3"/>
    </emItem>
    <emItem blockID="i60" id="youtb3@youtb3.com">
      <prefs/>
      <versionRange minVersion="0" maxVersion="*" severity="3"/>
    </emItem>
    <emItem blockID="e16408c3-4e08-47fd-85a9-3cbbce534e95" id="WebProtection@360safe.com">
      <prefs/>
      <versionRange minVersion="0" maxVersion="5.0.0.1009" severity="3"/>
    </emItem>
    <emItem blockID="i82" id="{8f42fb8b-b6f6-45de-81c0-d6d39f54f971}">
      <prefs/>
      <versionRange minVersion="0" maxVersion="*" severity="3"/>
    </emItem>
    <emItem blockID="i642" id="{bee6eb20-01e0-ebd1-da83-080329fb9a3a}">
      <prefs/>
      <versionRange minVersion="40.10.1" maxVersion="44.10.1" severity="3"/>
    </emItem>
    <emItem blockID="i514" id="/^(67314b39-24e6-4f05-99f3-3f88c7cddd17@6c5fa560-13a3-4d42-8e90-53d9930111f9\.com|ffxtlbr@visualbee\.com|{7aeae561-714b-45f6-ace3-4a8aed6e227b}|{7093ee04-f2e4-4637-a667-0f730797b3a0}|{53c4024f-5a2e-4f2a-b33e-e8784d730938})$/">
      <prefs/>
      <versionRange minVersion="0" maxVersion="*" severity="1"/>
    </emItem>
    <emItem blockID="i531" id="/^(4cb61367-efbf-4aa1-8e3a-7f776c9d5763@cdece6e9-b2ef-40a9-b178-291da9870c59\.com|0efc9c38-1ec7-49ed-8915-53a48b6b7600@e7f17679-2a42-4659-83c5-7ba961fdf75a\.com|6be3335b-ef79-4b0b-a0ba-b87afbc6f4ad@6bbb4d2e-e33e-4fa5-9b37-934f4fb50182\.com)$/">
      <prefs/>
      <versionRange minVersion="0" maxVersion="*" severity="1"/>
    </emItem>
    <emItem blockID="i1423" id="/^(@pluginscribens_firefox|extension@vidscrab.com|firefox@jjj.ee|firefox@shop-reward.de|FxExtPasteNGoHtk@github.lostdj|himanshudotrai@gmail.com|jid0-bigoD0uivzAMmt07zrf3OHqa418@jetpack|jid0-iXbAR01tjT2BsbApyS6XWnjDhy8@jetpack)$/">
      <prefs/>
      <versionRange minVersion="0" maxVersion="*" severity="1"/>
    </emItem>
    <emItem blockID="i68" id="flashupdate@adobe.com">
      <prefs/>
      <versionRange minVersion="0" maxVersion="*" severity="3"/>
    </emItem>
    <emItem blockID="i492" id="{af95cc15-3b9b-45ae-8d9b-98d08eda3111}">
      <prefs/>
      <versionRange minVersion="0" maxVersion="*" severity="3"/>
    </emItem>
    <emItem blockID="674b6e19-f087-4706-a91d-1e723ed6f79e" id="{1490068c-d8b7-4bd2-9621-a648942b312c}">
      <prefs/>
      <versionRange minVersion="0" maxVersion="*" severity="3"/>
    </emItem>
    <emItem blockID="i488" id="jid1-4P0kohSJxU1qGg@jetpack">
      <prefs/>
      <versionRange minVersion="1.2.50" maxVersion="1.2.50" severity="1"/>
    </emItem>
    <emItem blockID="i314" id="crossriderapp8812@crossrider.com">
      <prefs/>
      <versionRange minVersion="0" maxVersion="*" severity="1"/>
    </emItem>
    <emItem blockID="i262" id="{167d9323-f7cc-48f5-948a-6f012831a69f}">
      <prefs/>
      <versionRange minVersion="0" maxVersion="*" severity="3"/>
    </emItem>
    <emItem blockID="i838" id="{87b5a11e-3b54-42d2-9102-0a7cb1f79ebf}">
      <prefs/>
      <versionRange minVersion="0" maxVersion="*" severity="3"/>
    </emItem>
    <emItem blockID="i678" id="{C4A4F5A0-4B89-4392-AFAC-D58010E349AF}">
      <prefs/>
      <versionRange minVersion="0" maxVersion="*" severity="1"/>
    </emItem>
    <emItem blockID="i570" id="jid1-vW9nopuIAJiRHw@jetpack">
      <prefs/>
      <versionRange minVersion="0" maxVersion="*" severity="1"/>
    </emItem>
    <emItem blockID="i14" id="mozilla_cc@internetdownloadmanager.com">
      <prefs/>
      <versionRange minVersion="0" maxVersion="6.9.8" severity="1">
        <targetApplication id="{ec8030f7-c20a-464f-9b0e-13a3a9e97384}">
          <versionRange maxVersion="*" minVersion="3.7a1pre"/>
        </targetApplication>
      </versionRange>
    </emItem>
    <emItem blockID="i326" id="/^((support2_en@adobe14\.com)|(XN4Xgjw7n4@yUWgc\.com)|(C7yFVpIP@WeolS3acxgS\.com)|(Kbeu4h0z@yNb7QAz7jrYKiiTQ3\.com)|(aWQzX@a6z4gWdPu8FF\.com)|(CBSoqAJLYpCbjTP90@JoV0VMywCjsm75Y0toAd\.com)|(zZ2jWZ1H22Jb5NdELHS@o0jQVWZkY1gx1\.com))$/">
      <prefs/>
      <versionRange minVersion="0" maxVersion="*" severity="3"/>
    </emItem>
    <emItem blockID="i39" id="{c2d64ff7-0ab8-4263-89c9-ea3b0f8f050c}">
      <prefs/>
      <versionRange minVersion="0.1" maxVersion="4.3.1.00" severity="1"/>
    </emItem>
    <emItem blockID="i852" id="6lIy@T.edu">
      <prefs/>
      <versionRange minVersion="0" maxVersion="*" severity="1"/>
    </emItem>
    <emItem blockID="i856" id="/^({94d62e35-4b43-494c-bf52-ba5935df36ef}|firefox@advanceelite\.com|{bb7b7a60-f574-47c2-8a0b-4c56f2da9802})$/">
      <prefs/>
      <versionRange minVersion="0" maxVersion="*" severity="3"/>
    </emItem>
    <emItem blockID="i520" id="/^({7316e43a-3ebd-4bb4-95c1-9caf6756c97f}|{0cc09160-108c-4759-bab1-5c12c216e005}|{ef03e721-f564-4333-a331-d4062cee6f2b}|{465fcfbb-47a4-4866-a5d5-d12f9a77da00}|{7557724b-30a9-42a4-98eb-77fcb0fd1be3}|{b7c7d4b0-7a84-4b73-a7ef-48ef59a52c3b})$/">
      <prefs/>
      <versionRange minVersion="0" maxVersion="*" severity="1"/>
    </emItem>
    <emItem blockID="f7569261-f575-4719-8202-552b20d013b0" id="{7e907a15-0a4c-4ff4-b64f-5eeb8f841349}">
      <prefs/>
      <versionRange minVersion="0" maxVersion="*" severity="3"/>
    </emItem>
    <emItem blockID="i465" id="trtv3@trtv.com">
      <prefs/>
      <versionRange minVersion="0" maxVersion="*" severity="1"/>
    </emItem>
    <emItem blockID="i8" id="{B13721C7-F507-4982-B2E5-502A71474FED}">
      <prefs/>
      <versionRange minVersion="0" maxVersion="*" severity="1"/>
    </emItem>
    <emItem blockID="i662" id="imbaty@taringamp3.com">
      <prefs/>
      <versionRange minVersion="0" maxVersion="*" severity="3"/>
    </emItem>
    <emItem blockID="i854" id="/^(7tG@zEb\.net|ru@gfK0J\.edu)$/">
      <prefs/>
      <versionRange minVersion="0" maxVersion="*" severity="3"/>
    </emItem>
    <emItem blockID="i73" id="a1g0a9g219d@a1.com">
      <prefs/>
      <versionRange minVersion="0" maxVersion="*" severity="3"/>
    </emItem>
    <emItem blockID="i1126" id="{bbea93c6-64a3-4a5a-854a-9cc61c8d309e}">
      <prefs/>
      <versionRange minVersion="0" maxVersion="*" severity="3"/>
    </emItem>
    <emItem blockID="i516" id="/^({3f3cddf8-f74d-430c-bd19-d2c9147aed3d}|{515b2424-5911-40bd-8a2c-bdb20286d8f5}|{17464f93-137e-4646-a0c6-0dc13faf0113}|{d1b5aad5-d1ae-4b20-88b1-feeaeb4c1ebc}|{aad50c91-b136-49d9-8b30-0e8d3ead63d0})$/">
      <prefs/>
      <versionRange minVersion="0" maxVersion="*" severity="1"/>
    </emItem>
    <emItem blockID="i51" id="admin@youtubeplayer.com">
      <prefs/>
      <versionRange minVersion="0" maxVersion="*" severity="3"/>
    </emItem>
    <emItem blockID="i246" id="support@vide1flash2.com">
      <prefs/>
      <versionRange minVersion="0" maxVersion="*" severity="3"/>
    </emItem>
    <emItem blockID="i372" id="5nc3QHFgcb@r06Ws9gvNNVRfH.com">
      <prefs/>
      <versionRange minVersion="0" maxVersion="*" severity="3"/>
    </emItem>
    <emItem blockID="i680" id="jid1-bKSXgRwy1UQeRA@jetpack">
      <prefs/>
      <versionRange minVersion="0" maxVersion="*" severity="1"/>
    </emItem>
    <emItem blockID="i802" id="{18d5a8fe-5428-485b-968f-b97b05a92b54}">
      <prefs>
        <pref>browser.startup.homepage</pref>
        <pref>browser.search.defaultenginename</pref>
      </prefs>
      <versionRange minVersion="0" maxVersion="*" severity="3"/>
    </emItem>
    <emItem blockID="i710" id="{e0352044-1439-48ba-99b6-b05ed1a4d2de}">
      <prefs/>
      <versionRange minVersion="0" maxVersion="*" severity="3"/>
    </emItem>
    <emItem blockID="i506" id="/^ext@bettersurfplus/">
      <prefs/>
      <versionRange minVersion="0" maxVersion="*" severity="3"/>
    </emItem>
    <emItem blockID="i864" id="{0A92F062-6AC6-8180-5881-B6E0C0DC2CC5}">
      <prefs>
        <pref>browser.startup.homepage</pref>
        <pref>browser.search.defaultenginename</pref>
      </prefs>
      <versionRange minVersion="0" maxVersion="*" severity="1"/>
    </emItem>
    <emItem blockID="i672" id="/^(saamazon@mybrowserbar\.com)|(saebay@mybrowserbar\.com)$/">
      <prefs/>
      <versionRange minVersion="0" maxVersion="*" severity="1"/>
    </emItem>
    <emItem blockID="i634" id="jid1-4vUehhSALFNqCw@jetpack">
      <prefs/>
      <versionRange minVersion="99.7" maxVersion="99.7" severity="3"/>
      <versionRange minVersion="100.7" maxVersion="100.7" severity="3"/>
    </emItem>
    <emItem blockID="i162" id="{EB7508CA-C7B2-46E0-8C04-3E94A035BD49}">
      <prefs/>
      <versionRange minVersion="0" maxVersion="*" severity="3"/>
    </emItem>
    <emItem blockID="i62" id="jid0-EcdqvFOgWLKHNJPuqAnawlykCGZ@jetpack">
      <prefs/>
      <versionRange minVersion="0" maxVersion="*" severity="3"/>
    </emItem>
    <emItem blockID="i103" id="kdrgun@gmail.com">
      <prefs/>
      <versionRange minVersion="0" maxVersion="*" severity="3"/>
    </emItem>
    <emItem blockID="i1119" id="/^(test3@test.org|test2@test.org|test@test.org|support@mozilla.org)$/">
      <prefs/>
      <versionRange minVersion="0" maxVersion="*" severity="3"/>
    </emItem>
    <emItem blockID="i1424" id="/^(jid0-S9kkzfTvEmC985BVmf8ZOzA5nLM@jetpack|jid1-qps14pkDB6UDvA@jetpack|jid1-Tsr09YnAqIWL0Q@jetpack|shole@ats.ext|{38a64ef0-7181-11e3-981f-0800200c9a66}|eochoa@ualberta.ca)$/">
      <prefs/>
      <versionRange minVersion="0" maxVersion="*" severity="1"/>
    </emItem>
    <emItem blockID="i519" id="703db0db-5fe9-44b6-9f53-c6a91a0ad5bd@7314bc82-969e-4d2a-921b-e5edd0b02cf1.com">
      <prefs/>
      <versionRange minVersion="0" maxVersion="*" severity="1"/>
    </emItem>
    <emItem blockID="i484" id="plugin@getwebcake.com">
      <prefs/>
      <versionRange minVersion="0" maxVersion="*" severity="1"/>
    </emItem>
    <emItem blockID="i477" id="mbrnovone@facebook.com">
      <prefs/>
      <versionRange minVersion="0" maxVersion="*" severity="3"/>
    </emItem>
    <emItem blockID="i1524" id="ext@alibonus.com">
      <prefs/>
      <versionRange minVersion="0" maxVersion="1.20.9" severity="1"/>
    </emItem>
    <emItem blockID="i836" id="hansin@topvest.id">
      <prefs/>
      <versionRange minVersion="0" maxVersion="*" severity="3"/>
    </emItem>
    <emItem blockID="i495" id="kallow@facebook.com">
      <prefs/>
      <versionRange minVersion="0" maxVersion="*" severity="3"/>
    </emItem>
    <emItem blockID="i286" id="{58bd07eb-0ee0-4df0-8121-dc9b693373df}">
      <prefs/>
      <versionRange minVersion="0" maxVersion="*" severity="3"/>
    </emItem>
    <emItem blockID="i542" id="/^({bf67a47c-ea97-4caf-a5e3-feeba5331231}|{24a0cfe1-f479-4b19-b627-a96bf1ea3a56})$/">
      <prefs/>
      <versionRange minVersion="0" maxVersion="*" severity="3"/>
    </emItem>
    <emItem blockID="i676" id="SpecialSavings@SpecialSavings.com">
      <prefs/>
      <versionRange minVersion="0" maxVersion="*" severity="1"/>
    </emItem>
    <emItem blockID="i52" id="ff-ext@youtube">
      <prefs/>
      <versionRange minVersion="0" maxVersion="*" severity="3"/>
    </emItem>
    <emItem blockID="i540" id="/^(ffxtlbr@mixidj\.com|{c0c2693d-2ee8-47b4-9df7-b67a0ee31988}|{67097627-fd8e-4f6b-af4b-ecb65e50112e}|{f6f0f973-a4a3-48cf-9a7a-b7a69c30d71a}|{a3d0e35f-f1da-4ccb-ae77-e9d27777e68d}|{1122b43d-30ee-403f-9bfa-3cc99b0caddd})$/">
      <prefs/>
      <versionRange minVersion="0" maxVersion="*" severity="3"/>
    </emItem>
    <emItem blockID="i720" id="FXqG@xeeR.net">
      <prefs>
        <pref>browser.startup.homepage</pref>
      </prefs>
      <versionRange minVersion="0" maxVersion="*" severity="1"/>
    </emItem>
    <emItem blockID="d33f6d48-a555-49dd-96ff-8d75473403a8" id="mozilla_cc2@internetdownloadmanager.com">
      <prefs/>
      <versionRange minVersion="0" maxVersion="6.26.11" severity="3">
        <targetApplication id="{ec8030f7-c20a-464f-9b0e-13a3a9e97384}">
          <versionRange maxVersion="*" minVersion="53.0a1"/>
        </targetApplication>
      </versionRange>
    </emItem>
    <emItem blockID="i493" id="12x3q@3244516.com">
      <prefs/>
      <versionRange minVersion="0" maxVersion="*" severity="3"/>
    </emItem>
    <emItem blockID="i1265" id="@video_downloader_pro">
      <prefs/>
      <versionRange minVersion="1.2.1" maxVersion="1.2.5" severity="1"/>
    </emItem>
    <emItem blockID="i348" id="{13c9f1f9-2322-4d5c-81df-6d4bf8476ba4}">
      <prefs/>
      <versionRange minVersion="0" maxVersion="*" severity="1"/>
    </emItem>
    <emItem blockID="595e0e53-b76b-4188-a160-66f29c636094" id="@68eba425-7a05-4d62-82b1-1d6d5a51716b">
      <prefs/>
      <versionRange minVersion="0" maxVersion="*" severity="1"/>
    </emItem>
    <emItem blockID="i442" id="pennerdu@faceobooks.ws">
      <prefs/>
      <versionRange minVersion="0" maxVersion="*" severity="3"/>
    </emItem>
    <emItem blockID="i99" id="pfzPXmnzQRXX6@2iABkVe.com">
      <prefs/>
      <versionRange minVersion="0" maxVersion="*" severity="3"/>
    </emItem>
    <emItem blockID="i450" id="{dff137ae-1ffd-11e3-8277-b8ac6f996f26}">
      <prefs/>
      <versionRange minVersion="0" maxVersion="*" severity="3"/>
    </emItem>
    <emItem blockID="i750" id="{46eddf51-a4f6-4476-8d6c-31c5187b2a2f}">
      <prefs/>
      <versionRange minVersion="0" maxVersion="*" severity="1"/>
    </emItem>
    <emItem blockID="i282" id="{33e0daa6-3af3-d8b5-6752-10e949c61516}">
      <prefs/>
      <versionRange minVersion="0" maxVersion="1.1.999" severity="1"/>
    </emItem>
    <emItem blockID="i238" id="/^pink@.*\.info$/">
      <prefs/>
      <versionRange minVersion="0" maxVersion="*" severity="3">
        <targetApplication id="{ec8030f7-c20a-464f-9b0e-13a3a9e97384}">
          <versionRange maxVersion="*" minVersion="18.0"/>
        </targetApplication>
      </versionRange>
    </emItem>
    <emItem blockID="i489" id="astrovia@facebook.com">
      <prefs/>
      <versionRange minVersion="0" maxVersion="*" severity="3"/>
    </emItem>
    <emItem blockID="i1245" id="{4ED1F68A-5463-4931-9384-8FFF5ED91D92}">
      <prefs/>
      <versionRange minVersion="0" maxVersion="3.9.9" severity="1"/>
    </emItem>
    <emItem blockID="i18" id="msntoolbar@msn.com">
      <prefs/>
      <versionRange minVersion=" 0" maxVersion="6.*" severity="1"/>
    </emItem>
    <emItem blockID="i455" id="7d51fb17-b199-4d8f-894e-decaff4fc36a@a298838b-7f50-4c7c-9277-df6abbd42a0c.com">
      <prefs/>
      <versionRange minVersion="0" maxVersion="*" severity="3"/>
    </emItem>
    <emItem blockID="5df16afc-c804-43c9-9de5-f1835403e5fb" id="@H99KV4DO-UCCF-9PFO-9ZLK-8RRP4FVOKD9O">
      <prefs/>
      <versionRange minVersion="0" maxVersion="*" severity="3"/>
    </emItem>
    <emItem blockID="i764" id="prositez@prz.com">
      <prefs/>
      <versionRange minVersion="0" maxVersion="*" severity="3"/>
    </emItem>
    <emItem blockID="i474" id="{906000a4-88d9-4d52-b209-7a772970d91f}">
      <prefs/>
      <versionRange minVersion="0" maxVersion="*" severity="3"/>
    </emItem>
    <emItem blockID="i848" id="bcVX5@nQm9l.org">
      <prefs/>
      <versionRange minVersion="0" maxVersion="*" severity="1"/>
    </emItem>
    <emItem blockID="i734" id="profsites@pr.com">
      <prefs/>
      <versionRange minVersion="0" maxVersion="*" severity="3"/>
    </emItem>
    <emItem blockID="i926" id="{B1FC07E1-E05B-4567-8891-E63FBE545BA8}">
      <prefs/>
      <versionRange minVersion="0" maxVersion="*" severity="3">
        <targetApplication id="{ec8030f7-c20a-464f-9b0e-13a3a9e97384}">
          <versionRange maxVersion="*" minVersion="39.0a1"/>
        </targetApplication>
      </versionRange>
    </emItem>
    <emItem blockID="i382" id="{6926c7f7-6006-42d1-b046-eba1b3010315}">
      <prefs/>
      <versionRange minVersion="0" maxVersion="*" severity="1"/>
    </emItem>
    <emItem blockID="i806" id="{d9284e50-81fc-11da-a72b-0800200c9a66}">
      <prefs/>
      <versionRange minVersion="0" maxVersion="7.7.34" severity="1">
        <targetApplication id="{ec8030f7-c20a-464f-9b0e-13a3a9e97384}">
          <versionRange maxVersion="*" minVersion="34.0a1"/>
        </targetApplication>
      </versionRange>
    </emItem>
    <emItem blockID="i782" id="safebrowse@safebrowse.co">
      <prefs/>
      <versionRange minVersion="0" maxVersion="*" severity="3"/>
    </emItem>
    <emItem blockID="i812" id="{1e4ea5fc-09e5-4f45-a43b-c048304899fc}">
      <prefs/>
      <versionRange minVersion="0" maxVersion="*" severity="3"/>
    </emItem>
    <emItem blockID="i56" id="flash@adobe.com">
      <prefs/>
      <versionRange minVersion="0" maxVersion="*" severity="3"/>
    </emItem>
    <emItem blockID="i1032" id="KSqOiTeSJEDZtTGuvc18PdPmYodROmYzfpoyiCr2@jetpack">
      <prefs/>
      <versionRange minVersion="0" maxVersion="*" severity="3"/>
    </emItem>
    <emItem blockID="28736359-700e-4b61-9c50-0b533a6bac55" id="xdict@www.iciba.com">
      <prefs/>
      <versionRange minVersion="0" maxVersion="2.3.1" severity="1"/>
    </emItem>
    <emItem blockID="i539" id="ScorpionSaver@jetpack">
      <prefs/>
      <versionRange minVersion="0" maxVersion="*" severity="1"/>
    </emItem>
    <emItem blockID="i472" id="linksicle@linksicle.com">
      <prefs/>
      <versionRange minVersion="0" maxVersion="*" severity="3"/>
    </emItem>
    <emItem blockID="0a47a2f7-f07c-489b-bd39-88122a2dfe6a" id="@DA3566E2-F709-11E5-8E87-A604BC8E7F8B">
      <prefs/>
      <versionRange minVersion="0" maxVersion="*" severity="3"/>
    </emItem>
    <emItem blockID="455772a3-8360-4f5a-9a5f-a45b904d0b51" id="{dfa727cb-0246-4c5a-843a-e4a8592cc7b9}">
      <prefs/>
      <versionRange minVersion="2.0.0" maxVersion="2.0.0" severity="1"/>
    </emItem>
    <emItem blockID="i98" id="youtubeeing@youtuberie.com">
      <prefs/>
      <versionRange minVersion="0" maxVersion="*" severity="3"/>
    </emItem>
    <emItem blockID="i1213" id="unblocker20__web@unblocker.yt">
      <prefs/>
      <versionRange minVersion="0" maxVersion="*" severity="3"/>
    </emItem>
    <emItem blockID="i578" id="jid1-XLjasWL55iEE1Q@jetpack">
      <prefs/>
      <versionRange minVersion="0" maxVersion="*" severity="3"/>
    </emItem>
    <emItem blockID="i1233" id="cloudmask@cloudmask.com">
      <prefs/>
      <versionRange minVersion="0" maxVersion="2.0.788" severity="1"/>
    </emItem>
    <emItem blockID="i582" id="discoverypro@discoverypro.com">
      <prefs/>
      <versionRange minVersion="0" maxVersion="*" severity="1"/>
    </emItem>
    <emItem blockID="i346" id="{a6e67e6f-8615-4fe0-a599-34a73fc3fba5}">
      <prefs/>
      <versionRange minVersion="0" maxVersion="*" severity="1"/>
    </emItem>
    <emItem blockID="i688" id="firefox-extension@mozilla.org">
      <prefs/>
      <versionRange minVersion="0" maxVersion="*" severity="3"/>
    </emItem>
    <emItem blockID="i63" id="youtube@youtuber.com">
      <prefs/>
      <versionRange minVersion="0" maxVersion="*" severity="3"/>
    </emItem>
    <emItem blockID="i820" id="{aab02ab1-33cf-4dfa-8a9f-f4e60e976d27}">
      <prefs/>
      <versionRange minVersion="0" maxVersion="*" severity="3"/>
    </emItem>
    <emItem blockID="i521" id="/^({66b103a7-d772-4fcd-ace4-16f79a9056e0}|{6926c7f7-6006-42d1-b046-eba1b3010315}|{72cabc40-64b2-46ed-8648-26d831761150}|{73ee2cf2-7b76-4c49-b659-c3d8cf30825d}|{ca6446a5-73d5-4c35-8aa1-c71dc1024a18}|{5373a31d-9410-45e2-b299-4f61428f0be4})$/">
      <prefs/>
      <versionRange minVersion="0" maxVersion="*" severity="1"/>
    </emItem>
    <emItem blockID="i322" id="jid0-Y6TVIzs0r7r4xkOogmJPNAGFGBw@jetpack">
      <prefs/>
      <versionRange minVersion="0" maxVersion="*" severity="3"/>
    </emItem>
    <emItem blockID="i1129" id="youtubeunblocker__web@unblocker.yt">
      <prefs/>
      <versionRange minVersion="0" maxVersion="*" severity="3"/>
    </emItem>
    <emItem blockID="i24" id="{6E19037A-12E3-4295-8915-ED48BC341614}">
      <prefs/>
      <versionRange minVersion="0.1" maxVersion="1.3.328.4" severity="1">
        <targetApplication id="{ec8030f7-c20a-464f-9b0e-13a3a9e97384}">
          <versionRange maxVersion="*" minVersion="3.7a1pre"/>
        </targetApplication>
      </versionRange>
    </emItem>
    <emItem blockID="i4" id="{4B3803EA-5230-4DC3-A7FC-33638F3D3542}">
      <prefs/>
      <versionRange minVersion="1.2" maxVersion="1.2" severity="1">
        <targetApplication id="{ec8030f7-c20a-464f-9b0e-13a3a9e97384}">
          <versionRange maxVersion="*" minVersion="3.0a1"/>
        </targetApplication>
      </versionRange>
    </emItem>
    <emItem blockID="i66" id="youtubeer@youtuber.com">
      <prefs/>
      <versionRange minVersion="0" maxVersion="*" severity="3"/>
    </emItem>
    <emItem blockID="i1214" id="firefoxdav@icloud.com">
      <prefs/>
      <versionRange minVersion="0" maxVersion="1.4.22" severity="1"/>
    </emItem>
    <emItem blockID="i808" id="{c96d1ae6-c4cf-4984-b110-f5f561b33b5a}">
      <prefs/>
      <versionRange minVersion="0" maxVersion="*" severity="3"/>
    </emItem>
    <emItem blockID="i517" id="/^({16e193c8-1706-40bf-b6f3-91403a9a22be}|{284fed43-2e13-4afe-8aeb-50827d510e20}|{5e3cc5d8-ed11-4bed-bc47-35b4c4bc1033}|{7429e64a-1fd4-4112-a186-2b5630816b91}|{8c9980d7-0f09-4459-9197-99b3e559660c}|{8f1d9545-0bb9-4583-bb3c-5e1ac1e2920c})$/">
      <prefs/>
      <versionRange minVersion="0" maxVersion="*" severity="1"/>
    </emItem>
    <emItem blockID="i460" id="{845cab51-d8d2-472f-8bd9-2b44642d97c2}">
      <prefs/>
      <versionRange minVersion="0" maxVersion="*" severity="1"/>
    </emItem>
    <emItem blockID="i136" id="Adobe@flash.com">
      <prefs/>
      <versionRange minVersion="0" maxVersion="*" severity="1"/>
    </emItem>
    <emItem blockID="i441" id="{49c53dce-afa0-49a1-a08b-2eb8e8444128}">
      <prefs/>
      <versionRange minVersion="0" maxVersion="*" severity="1"/>
    </emItem>
    <emItem blockID="i527" id="/^({bfec236d-e122-4102-864f-f5f19d897f5e}|{3f842035-47f4-4f10-846b-6199b07f09b8}|{92ed4bbd-83f2-4c70-bb4e-f8d3716143fe})$/">
      <prefs/>
      <versionRange minVersion="0" maxVersion="*" severity="1"/>
    </emItem>
    <emItem blockID="d83011de-67a4-479b-a778-916a7232095b" id="{efda3854-2bd9-45a1-9766-49d7ff18931d}">
      <prefs/>
      <versionRange minVersion="0" maxVersion="0.8.17.2" severity="1"/>
    </emItem>
    <emItem blockID="i800" id="{424b0d11-e7fe-4a04-b7df-8f2c77f58aaf}">
      <prefs>
        <pref>browser.startup.homepage</pref>
        <pref>browser.search.defaultenginename</pref>
      </prefs>
      <versionRange minVersion="0" maxVersion="*" severity="3"/>
    </emItem>
    <emItem blockID="d6425f24-8c9e-4c0a-89b4-6890fc68d5c9" id="/^\{(9321F452-96D5-11E6-BC3E-3769C7AD2208)|({18ED1ECA-96D3-11E6-A373-BD66C7AD2208})\}$/">
      <prefs/>
      <versionRange minVersion="0" maxVersion="*" severity="3"/>
    </emItem>
    <emItem blockID="i920" id="{FCE04E1F-9378-4f39-96F6-5689A9159E45}">
      <prefs/>
      <versionRange minVersion="0" maxVersion="*" severity="3">
        <targetApplication id="{ec8030f7-c20a-464f-9b0e-13a3a9e97384}">
          <versionRange maxVersion="*" minVersion="39.0a1"/>
        </targetApplication>
      </versionRange>
    </emItem>
    <emItem blockID="i1050" id="87aukfkausiopoawjsuifhasefgased278djasi@jetpack">
      <prefs/>
      <versionRange minVersion="0" maxVersion="*" severity="3"/>
    </emItem>
    <emItem blockID="i224" id="{336D0C35-8A85-403a-B9D2-65C292C39087}">
      <prefs/>
      <versionRange minVersion="0" maxVersion="*" severity="1"/>
    </emItem>
    <emItem blockID="i507" id="4zffxtbr-bs@VideoDownloadConverter_4z.com">
      <prefs/>
      <versionRange minVersion="0" maxVersion="5.75.3.25126" severity="1"/>
    </emItem>
    <emItem blockID="i22" id="ShopperReports@ShopperReports.com">
      <prefs/>
      <versionRange minVersion="3.1.22.0" maxVersion="3.1.22.0" severity="1"/>
    </emItem>
    <emItem blockID="22431713-a93b-40f4-8264-0b341b5f6454" id="fi@dictionaries.addons.mozilla.org">
      <prefs/>
      <versionRange minVersion="0" maxVersion="2.1.0" severity="3">
        <targetApplication id="{ec8030f7-c20a-464f-9b0e-13a3a9e97384}">
          <versionRange maxVersion="*" minVersion="56.0a1"/>
        </targetApplication>
      </versionRange>
    </emItem>
    <emItem blockID="i1230" id="addon@gemaoff">
      <prefs/>
      <versionRange minVersion="0" maxVersion="*" severity="3"/>
    </emItem>
    <emItem blockID="i1137" id="/^({d50bfa5f-291d-48a8-909c-5f1a77b31948}|{d54bc985-6e7b-46cd-ad72-a4a266ad879e}|{d89e5de3-5543-4363-b320-a98cf150f86a}|{f3465017-6f51-4980-84a5-7bee2f961eba}|{fae25f38-ff55-46ea-888f-03b49aaf8812})$/">
      <prefs/>
      <versionRange minVersion="0" maxVersion="*" severity="3"/>
    </emItem>
    <emItem blockID="i342" id="lbmsrvfvxcblvpane@lpaezhjez.org">
      <prefs/>
      <versionRange minVersion="0" maxVersion="*" severity="1"/>
    </emItem>
    <emItem blockID="i840" id="{4889ddce-7a83-45e6-afc9-1e4f1149fff4}">
      <prefs/>
      <versionRange minVersion="0" maxVersion="*" severity="3"/>
    </emItem>
    <emItem blockID="i10" id="{8CE11043-9A15-4207-A565-0C94C42D590D}">
      <prefs/>
      <versionRange minVersion="0" maxVersion="*" severity="3"/>
    </emItem>
    <emItem blockID="i788" id="{729c9605-0626-4792-9584-4cbe65b243e6}">
      <prefs/>
      <versionRange minVersion="0" maxVersion="*" severity="3"/>
    </emItem>
    <emItem blockID="i548" id="/^firefox@(jumpflip|webconnect|browsesmart|mybuzzsearch|outobox|greygray|lemurleap|divapton|secretsauce|batbrowse|whilokii|linkswift|qualitink|browsefox|kozaka|diamondata|glindorus|saltarsmart|bizzybolt|websparkle)\.(com?|net|org|info|biz)$/">
      <prefs/>
      <versionRange minVersion="0" maxVersion="*" severity="1"/>
    </emItem>
    <emItem blockID="i872" id="search-snacks@search-snacks.com">
      <prefs/>
      <versionRange minVersion="0" maxVersion="*" severity="1"/>
    </emItem>
    <emItem blockID="i966" id="{5C655500-E712-41e7-9349-CE462F844B19}">
      <prefs/>
      <versionRange minVersion="0" maxVersion="1.0.1-signed" severity="1"/>
    </emItem>
    <emItem blockID="i90" id="videoplugin@player.com">
      <prefs/>
      <versionRange minVersion="0" maxVersion="*" severity="3"/>
    </emItem>
    <emItem blockID="i1012" id="wxtui502n2xce9j@no14">
      <prefs/>
      <versionRange minVersion="0" maxVersion="*" severity="3"/>
    </emItem>
    <emItem blockID="i508" id="advance@windowsclient.com">
      <prefs/>
      <versionRange minVersion="0" maxVersion="*" severity="3"/>
    </emItem>
    <emItem blockID="i1022" id="g99hiaoekjoasiijdkoleabsy278djasi@jetpack">
      <prefs/>
      <versionRange minVersion="0" maxVersion="*" severity="3"/>
    </emItem>
    <emItem blockID="i165" id="{EEF73632-A085-4fd3-A778-ECD82C8CB297}">
      <prefs/>
      <versionRange minVersion="0" maxVersion="*" severity="3"/>
    </emItem>
    <emItem blockID="i499" id="{babb9931-ad56-444c-b935-38bffe18ad26}">
      <prefs/>
      <versionRange minVersion="0" maxVersion="*" severity="3"/>
    </emItem>
    <emItem blockID="i75" id="firebug@software.joehewitt.com" os="Darwin,Linux">
      <prefs/>
      <versionRange minVersion="1.9.0" maxVersion="1.9.0" severity="1">
        <targetApplication id="{ec8030f7-c20a-464f-9b0e-13a3a9e97384}">
          <versionRange maxVersion="9.*" minVersion="9.0a1"/>
        </targetApplication>
      </versionRange>
    </emItem>
    <emItem blockID="i1264" id="suchpony@suchpony.de">
      <prefs/>
      <versionRange minVersion="0" maxVersion="1.6.7" severity="3"/>
    </emItem>
    <emItem blockID="c806b01c-3352-4083-afd9-9a8ab6e00b19" id="html5@encoding">
      <prefs/>
      <versionRange minVersion="0" maxVersion="*" severity="3"/>
    </emItem>
    <emItem blockID="i656" id="hdv@vovcacik.addons.mozilla.org">
      <prefs/>
      <versionRange minVersion="102.0" maxVersion="102.0" severity="3"/>
    </emItem>
    <emItem blockID="i722" id="{9802047e-5a84-4da3-b103-c55995d147d1}">
      <prefs/>
      <versionRange minVersion="0" maxVersion="*" severity="3"/>
    </emItem>
    <emItem blockID="i228" id="crossriderapp5060@crossrider.com">
      <prefs/>
      <versionRange minVersion="0" maxVersion="*" severity="1"/>
    </emItem>
    <emItem blockID="i470" id="extension@FastFreeConverter.com">
      <prefs/>
      <versionRange minVersion="0" maxVersion="*" severity="3"/>
    </emItem>
    <emItem blockID="i55" id="youtube@youtube7.com">
      <prefs/>
      <versionRange minVersion="0" maxVersion="*" severity="3"/>
    </emItem>
    <emItem blockID="i440" id="{2d069a16-fca1-4e81-81ea-5d5086dcbd0c}">
      <prefs/>
      <versionRange minVersion="0" maxVersion="*" severity="1"/>
    </emItem>
    <emItem blockID="i1077" id="helper@vidscrab.com">
      <prefs/>
      <versionRange minVersion="0" maxVersion="*" severity="1"/>
    </emItem>
    <emItem blockID="i1492" id="googlotim@gmail.com">
      <prefs/>
      <versionRange minVersion="1.3.2" maxVersion="1.3.2" severity="1"/>
    </emItem>
    <emItem blockID="i93" id="{68b8676b-99a5-46d1-b390-22411d8bcd61}">
      <prefs/>
      <versionRange minVersion="0" maxVersion="*" severity="3"/>
    </emItem>
    <emItem blockID="i664" id="123456789@offeringmedia.com">
      <prefs/>
      <versionRange minVersion="0" maxVersion="*" severity="3"/>
    </emItem>
    <emItem blockID="i630" id="webbooster@iminent.com">
      <prefs>
        <pref>browser.startup.homepage</pref>
        <pref>browser.search.defaultenginename</pref>
      </prefs>
      <versionRange minVersion="0" maxVersion="*" severity="1"/>
    </emItem>
    <emItem blockID="10d9ce89-b8d4-4b53-b3d7-ecd192681f4e" id="{d03b6b0f-4d44-4666-a6d6-f16ad9483593}">
      <prefs/>
      <versionRange minVersion="0" maxVersion="*" severity="3"/>
    </emItem>
    <emItem blockID="i842" id="{746505DC-0E21-4667-97F8-72EA6BCF5EEF}">
      <prefs/>
      <versionRange minVersion="0" maxVersion="*" severity="1"/>
    </emItem>
    <emItem blockID="i868" id="{6e7f6f9f-8ce6-4611-add2-05f0f7049ee6}">
      <prefs/>
      <versionRange minVersion="0" maxVersion="*" severity="1"/>
    </emItem>
    <emItem blockID="i624" id="/^({b95faac1-a3d7-4d69-8943-ddd5a487d966}|{ecce0073-a837-45a2-95b9-600420505f7e}|{2713b394-286f-4d7c-89ea-4174eeab9f5a}|{da7a20cf-bef4-4342-ad78-0240fdf87055})$/">
      <prefs/>
      <versionRange minVersion="0" maxVersion="*" severity="1"/>
    </emItem>
    <emItem blockID="i101" id="{3a12052a-66ef-49db-8c39-e5b0bd5c83fa}">
      <prefs/>
      <versionRange minVersion="0" maxVersion="*" severity="3"/>
    </emItem>
    <emItem blockID="i107" id="{ABDE892B-13A8-4d1b-88E6-365A6E755758}" os="WINNT">
      <prefs/>
      <versionRange minVersion="0" maxVersion="15.0.5" severity="1"/>
    </emItem>
    <emItem blockID="ccebab59-7190-4258-8faa-a0b752dd5301" id="{8ab60777-e899-475d-9a4f-5f2ee02c7ea4}">
      <prefs/>
      <versionRange minVersion="0" maxVersion="*" severity="3"/>
    </emItem>
    <emItem blockID="i1493" id="{de71f09a-3342-48c5-95c1-4b0f17567554}">
      <prefs/>
      <versionRange minVersion="0" maxVersion="1.3.9" severity="3"/>
    </emItem>
    <emItem blockID="i453" id="/^brasilescape.*\@facebook\.com$/">
      <prefs/>
      <versionRange minVersion="0" maxVersion="*" severity="3"/>
    </emItem>
    <emItem blockID="i816" id="noOpus@outlook.com">
      <prefs/>
      <versionRange minVersion="0" maxVersion="*" severity="3"/>
    </emItem>
    <emItem blockID="i1262" id="my7thfakeid@gmail.com">
      <prefs/>
      <versionRange minVersion="0" maxVersion="*" severity="3"/>
    </emItem>
    <emItem blockID="i402" id="{99079a25-328f-4bd4-be04-00955acaa0a7}">
      <prefs/>
      <versionRange minVersion="0" maxVersion="*" severity="1"/>
    </emItem>
    <emItem blockID="i451" id="{e44a1809-4d10-4ab8-b343-3326b64c7cdd}">
      <prefs/>
      <versionRange minVersion="0" maxVersion="*" severity="1"/>
    </emItem>
    <emItem blockID="i1056" id="{82AF8DCA-6DE9-405D-BD5E-43525BDAD38A}">
      <prefs/>
      <versionRange minVersion="0" maxVersion="7.5.0.9082" severity="1">
        <targetApplication id="{ec8030f7-c20a-464f-9b0e-13a3a9e97384}">
          <versionRange maxVersion="*" minVersion="43.0a1"/>
        </targetApplication>
      </versionRange>
    </emItem>
    <emItem blockID="i350" id="sqlmoz@facebook.com">
      <prefs/>
      <versionRange minVersion="0" maxVersion="*" severity="3"/>
    </emItem>
    <emItem blockID="i446" id="{E90FA778-C2B7-41D0-9FA9-3FEC1CA54D66}">
      <prefs/>
      <versionRange minVersion="0" maxVersion="*" severity="1"/>
    </emItem>
    <emItem blockID="i13" id="{E8E88AB0-7182-11DF-904E-6045E0D72085}">
      <prefs/>
      <versionRange minVersion="0" maxVersion="*" severity="3"/>
    </emItem>
    <emItem blockID="i117" id="{ce7e73df-6a44-4028-8079-5927a588c948}">
      <prefs/>
      <versionRange minVersion="0" maxVersion="1.0.8" severity="1"/>
    </emItem>
    <emItem blockID="i258" id="helperbar@helperbar.com">
      <prefs/>
      <versionRange minVersion="0" maxVersion="1.0" severity="1"/>
    </emItem>
    <emItem blockID="i564" id="/^(firefox@vebergreat\.net|EFGLQA@78ETGYN-0W7FN789T87\.COM)$/">
      <prefs/>
      <versionRange minVersion="0" maxVersion="*" severity="1"/>
    </emItem>
    <emItem blockID="i500" id="{2aab351c-ad56-444c-b935-38bffe18ad26}">
      <prefs/>
      <versionRange minVersion="0" maxVersion="*" severity="3"/>
    </emItem>
    <emItem blockID="i439" id="{d2cf9842-af95-48cd-b873-bfbb48cd7f5e}">
      <prefs/>
      <versionRange minVersion="0" maxVersion="*" severity="1"/>
    </emItem>
    <emItem blockID="i46" id="{841468a1-d7f4-4bd3-84e6-bb0f13a06c64}">
      <prefs/>
      <versionRange minVersion="0.1" maxVersion="*" severity="1">
        <targetApplication id="{ec8030f7-c20a-464f-9b0e-13a3a9e97384}">
          <versionRange maxVersion="9.0" minVersion="9.0a1"/>
        </targetApplication>
      </versionRange>
    </emItem>
  </emItems>
  <pluginItems>
    <pluginItem blockID="p416">
      <match exp="JavaAppletPlugin\.plugin" name="filename"/>
      <versionRange maxVersion="Java 6 Update 45" minVersion="Java 6 Update 42" severity="0" vulnerabilitystatus="1">
        <targetApplication id="{ec8030f7-c20a-464f-9b0e-13a3a9e97384}">
          <versionRange maxVersion="*" minVersion="17.0"/>
        </targetApplication>
      </versionRange>
    </pluginItem>
    <pluginItem blockID="p184">
      <match exp="Java\(TM\) Plug-in 1\.7\.0(_0?([0-9]|(1[0-1]))?)?([^\d\._]|$)" name="name"/>
      <match exp="libnpjp2\.so" name="filename"/>
      <versionRange severity="0" vulnerabilitystatus="1">
        <targetApplication id="{ec8030f7-c20a-464f-9b0e-13a3a9e97384}">
          <versionRange maxVersion="*" minVersion="17.0"/>
        </targetApplication>
      </versionRange>
    </pluginItem>
    <pluginItem blockID="p456">
      <match exp="npvlc\.dll" name="filename"/>
      <versionRange maxVersion="2.0.5" minVersion="0" severity="0" vulnerabilitystatus="1"/>
    </pluginItem>
    <pluginItem blockID="p156">
      <match exp="nppdf32\.dll" name="filename"/>
      <versionRange maxVersion="9.5.1" minVersion="0" severity="0" vulnerabilitystatus="1"/>
    </pluginItem>
    <pluginItem blockID="p158">
      <match exp="nppdf32\.dll" name="filename"/>
      <versionRange maxVersion="10.1.5.9999" minVersion="10.0" severity="0" vulnerabilitystatus="1"/>
    </pluginItem>
    <pluginItem blockID="p956">
      <match exp="JavaAppletPlugin\.plugin" name="filename"/>
      <infoURL>https://java.com/</infoURL>
      <versionRange maxVersion="Java 8 Update 45" minVersion="Java 8 Update 45" severity="0" vulnerabilitystatus="1"/>
    </pluginItem>
    <pluginItem blockID="p32">
      <match exp="npViewpoint.dll" name="filename"/>
      <versionRange>
        <targetApplication id="{ec8030f7-c20a-464f-9b0e-13a3a9e97384}">
          <versionRange maxVersion="*" minVersion="3.0"/>
        </targetApplication>
      </versionRange>
    </pluginItem>
    <pluginItem blockID="p180">
      <match exp="JavaAppletPlugin\.plugin" name="filename"/>
      <infoURL>https://java.com/</infoURL>
      <versionRange maxVersion="Java 7 Update 10" minVersion="Java 7 Update 0" severity="0" vulnerabilitystatus="1">
        <targetApplication id="{ec8030f7-c20a-464f-9b0e-13a3a9e97384}">
          <versionRange maxVersion="*" minVersion="17.0"/>
        </targetApplication>
      </versionRange>
    </pluginItem>
    <pluginItem blockID="p134">
      <match exp="Java\(TM\) Platform SE 7 U[5-6](\s[^\d\._U]|$)" name="name"/>
      <match exp="npjp2\.dll" name="filename"/>
      <versionRange severity="1">
        <targetApplication id="{ec8030f7-c20a-464f-9b0e-13a3a9e97384}">
          <versionRange maxVersion="17.*" minVersion="0.1"/>
        </targetApplication>
      </versionRange>
    </pluginItem>
    <pluginItem blockID="p592">
      <match exp="CiscoWebCommunicator\.plugin" name="filename"/>
      <versionRange maxVersion="3.0.5.99999999999999" minVersion="0" severity="0" vulnerabilitystatus="1"/>
    </pluginItem>
    <pluginItem blockID="p248">
      <match exp="Scorch\.plugin" name="filename"/>
      <versionRange maxVersion="6.2.0b88" minVersion="0" severity="1"/>
    </pluginItem>
    <pluginItem blockID="p1141">
      <match exp="JavaAppletPlugin\.plugin" name="filename"/>
      <infoURL>https://java.com/</infoURL>
      <versionRange maxVersion="Java 7 Update 97" minVersion="Java 7 Update 91" severity="0" vulnerabilitystatus="1"/>
    </pluginItem>
    <pluginItem blockID="p1053">
      <match exp="nprpplugin\.dll" name="filename"/>
      <infoURL>https://real.com/</infoURL>
      <versionRange maxVersion="17.0.10.7" minVersion="0" severity="0" vulnerabilitystatus="1"/>
    </pluginItem>
    <pluginItem blockID="p94">
      <match exp="Flash\ Player\.plugin" name="filename"/>
      <infoURL>https://get.adobe.com/flashplayer/</infoURL>
      <versionRange maxVersion="10.2.159.1" minVersion="0" severity="0">
        <targetApplication id="{ec8030f7-c20a-464f-9b0e-13a3a9e97384}">
          <versionRange maxVersion="17.0.1" minVersion="0.1"/>
        </targetApplication>
      </versionRange>
    </pluginItem>
    <pluginItem blockID="p31">
      <match exp="NPMySrch.dll" name="filename"/>
    </pluginItem>
    <pluginItem blockID="p958">
      <match exp="Java\(TM\) Platform SE 7 U(79|80)(\s[^\d\._U]|$)" name="name"/>
      <match exp="npjp2\.dll" name="filename"/>
      <infoURL>https://java.com/</infoURL>
      <versionRange severity="0" vulnerabilitystatus="1"/>
    </pluginItem>
    <pluginItem blockID="p254">
      <match exp="PDF Browser Plugin\.plugin" name="filename"/>
      <versionRange maxVersion="2.4.2" minVersion="0" severity="1">
        <targetApplication id="{ec8030f7-c20a-464f-9b0e-13a3a9e97384}">
          <versionRange maxVersion="*" minVersion="18.0a1"/>
        </targetApplication>
      </versionRange>
    </pluginItem>
    <pluginItem blockID="p102">
      <match exp="npmozax\.dll" name="filename"/>
      <versionRange maxVersion="*" minVersion="0"/>
    </pluginItem>
    <pluginItem blockID="33147281-45b2-487e-9fea-f66c6517252d">
      <match exp="Java\(TM\) Platform SE 8 U(7[6-9]|[8-9]\d|1([0-3]\d|40))(\s[^\d\._U]|$)" name="name"/>
      <match exp="npjp2\.dll" name="filename"/>
      <infoURL>https://java.com/</infoURL>
      <versionRange severity="0" vulnerabilitystatus="1"/>
    </pluginItem>
    <pluginItem blockID="p80">
      <match exp="\(TM\)" name="name"/>
      <match exp="(npjp2\.dll)|(libnpjp2\.so)" name="filename"/>
      <match exp="[^\d\._]((0(\.\d+(\.\d+([_\.]\d+)?)?)?)|(1\.(([0-5](\.\d+([_\.]\d+)?)?)|(6(\.0([_\.](0?\d|1\d|2\d|30))?)?)|(7(\.0([_\.][0-2])?)?))))([^\d\._]|$)" name="description"/>
      <versionRange severity="1"/>
    </pluginItem>
    <pluginItem blockID="p182">
      <match exp="Java\(TM\) Platform SE 7 U([0-9]|(1[0-1]))(\s[^\d\._U]|$)" name="name"/>
      <match exp="npjp2\.dll" name="filename"/>
      <versionRange severity="0" vulnerabilitystatus="1">
        <targetApplication id="{ec8030f7-c20a-464f-9b0e-13a3a9e97384}">
          <versionRange maxVersion="*" minVersion="17.0"/>
        </targetApplication>
      </versionRange>
    </pluginItem>
    <pluginItem blockID="p332">
      <match exp="libflashplayer\.so" name="filename"/>
      <match exp="^Shockwave Flash 11.(0|1) r[0-9]{1,3}$" name="description"/>
      <infoURL>https://get.adobe.com/flashplayer/</infoURL>
      <versionRange severity="0" vulnerabilitystatus="1">
        <targetApplication id="{ec8030f7-c20a-464f-9b0e-13a3a9e97384}">
          <versionRange maxVersion="*" minVersion="19.0a1"/>
        </targetApplication>
      </versionRange>
    </pluginItem>
    <pluginItem blockID="p332">
      <match exp="libflashplayer\.so" name="filename"/>
      <match exp="^Shockwave Flash 11.(0|1) r[0-9]{1,3}$" name="description"/>
      <infoURL>https://get.adobe.com/flashplayer/</infoURL>
      <versionRange severity="0" vulnerabilitystatus="1">
        <targetApplication id="{ec8030f7-c20a-464f-9b0e-13a3a9e97384}">
          <versionRange maxVersion="17.0.*" minVersion="17.0.4"/>
        </targetApplication>
      </versionRange>
    </pluginItem>
    <pluginItem blockID="3f136e56-4c93-4619-8c0d-d86258c1065d">
      <match exp="(nppdf32\.dll)|(AdobePDFViewerNPAPI\.plugin)" name="filename"/>
      <infoURL>https://get.adobe.com/reader/</infoURL>
      <versionRange maxVersion="15.006.30244" minVersion="15.006" severity="0" vulnerabilitystatus="1"/>
    </pluginItem>
    <pluginItem blockID="427f5ec6-d1a7-4725-ac29-d5c5e51de537">
      <match exp="Java\(TM\) Platform SE 7 U(97|98|99|1([0-4][0-9]|50))(\s[^\d\._U]|$)" name="name"/>
      <match exp="npjp2\.dll" name="filename"/>
      <infoURL>https://java.com/</infoURL>
      <versionRange severity="0" vulnerabilitystatus="1"/>
    </pluginItem>
    <pluginItem blockID="43b45ad8-a373-42c1-89c6-64e2746885e5">
      <match exp="(nppdf32\.dll)|(AdobePDFViewerNPAPI\.plugin)" name="filename"/>
      <infoURL>https://get.adobe.com/reader/</infoURL>
      <versionRange maxVersion="15.020.20042" minVersion="15.020" severity="0" vulnerabilitystatus="1"/>
    </pluginItem>
    <pluginItem blockID="p366">
      <match exp="Scorch\.plugin" name="filename"/>
      <versionRange maxVersion="6.2.0" minVersion="6.2.0" severity="1"/>
    </pluginItem>
    <pluginItem blockID="p123">
      <match exp="JavaPlugin2_NPAPI\.plugin" name="filename"/>
      <versionRange maxVersion="14.2.0" minVersion="0" severity="1">
        <targetApplication id="{ec8030f7-c20a-464f-9b0e-13a3a9e97384}">
          <versionRange maxVersion="17.*" minVersion="0.1"/>
        </targetApplication>
      </versionRange>
    </pluginItem>
    <pluginItem blockID="p89" os="Darwin">
      <match exp="AdobePDFViewerNPAPI\.plugin" name="filename"/>
      <versionRange maxVersion="10.1.3" minVersion="0" severity="1"/>
    </pluginItem>
    <pluginItem blockID="p904">
      <match exp="JavaAppletPlugin\.plugin" name="filename"/>
      <infoURL>https://java.com/</infoURL>
      <versionRange maxVersion="Java 8 Update 44" minVersion="Java 8" severity="0" vulnerabilitystatus="1"/>
    </pluginItem>
    <pluginItem blockID="p1002">
      <match exp="npUnity3D32\.dll" name="filename"/>
      <versionRange maxVersion="5.0.3f1" minVersion="5.0" severity="0" vulnerabilitystatus="1"/>
    </pluginItem>
    <pluginItem blockID="49b843cc-a8fc-4ede-be0c-a0da56d0214f" os="Linux">
      <match exp="libflashplayer\.so" name="filename"/>
      <infoURL>https://get.adobe.com/flashplayer/</infoURL>
      <versionRange maxVersion="27.0.0.159" minVersion="0" severity="0" vulnerabilitystatus="1"/>
    </pluginItem>
    <pluginItem blockID="p85">
      <match exp="JavaPlugin2_NPAPI\.plugin" name="filename"/>
      <versionRange maxVersion="13.6.0" minVersion="0" severity="1"/>
    </pluginItem>
    <pluginItem blockID="p1246">
      <match exp="(nppdf32\.dll)|(AdobePDFViewerNPAPI\.plugin)" name="filename"/>
      <infoURL>https://get.adobe.com/reader</infoURL>
      <versionRange maxVersion="11.0.16 " minVersion="10.1.6" severity="0" vulnerabilitystatus="1"/>
    </pluginItem>
    <pluginItem blockID="p408">
      <match exp="QuickTime Plugin\.plugin" name="filename"/>
      <versionRange maxVersion="7.6.5" minVersion="0" severity="0" vulnerabilitystatus="1"/>
    </pluginItem>
    <pluginItem blockID="p214">
      <match exp="Java\(TM\) Platform SE 7 U7(\s[^\d\._U]|$)" name="name"/>
      <match exp="npjp2\.dll" name="filename"/>
      <versionRange severity="1">
        <targetApplication id="{ec8030f7-c20a-464f-9b0e-13a3a9e97384}">
          <versionRange maxVersion="17.*" minVersion="0.1"/>
        </targetApplication>
      </versionRange>
    </pluginItem>
    <pluginItem blockID="p132">
      <match exp="Java\(TM\) Plug-in 1\.7\.0(_0?([5-6]))?([^\d\._]|$)" name="name"/>
      <match exp="libnpjp2\.so" name="filename"/>
      <versionRange severity="1">
        <targetApplication id="{ec8030f7-c20a-464f-9b0e-13a3a9e97384}">
          <versionRange maxVersion="17.*" minVersion="0.1"/>
        </targetApplication>
      </versionRange>
    </pluginItem>
    <pluginItem blockID="p420">
      <match exp="Java\(TM\) Platform SE 7 U(1[6-9]|2[0-4])(\s[^\d\._U]|$)" name="name"/>
      <match exp="npjp2\.dll" name="filename"/>
      <versionRange severity="0" vulnerabilitystatus="1">
        <targetApplication id="{ec8030f7-c20a-464f-9b0e-13a3a9e97384}">
          <versionRange maxVersion="*" minVersion="17.0"/>
        </targetApplication>
      </versionRange>
    </pluginItem>
    <pluginItem blockID="59c31ade-88d6-4b22-8601-5316f82e3977">
      <match exp="(nppdf32\.dll)|(AdobePDFViewerNPAPI\.plugin)" name="filename"/>
      <infoURL>https://get.adobe.com/reader/</infoURL>
      <versionRange maxVersion="11.0.18" minVersion="11.0" severity="0" vulnerabilitystatus="1"/>
    </pluginItem>
    <pluginItem blockID="p1004">
      <match exp="Unity Web Player\.plugin" name="filename"/>
      <match exp="^($|Unity Web Player version 5.0(\.([0-2]|3f1))?[^0-9.])" name="description"/>
      <versionRange severity="0" vulnerabilitystatus="1"/>
    </pluginItem>
    <pluginItem blockID="p459">
      <match exp="JavaAppletPlugin\.plugin" name="filename"/>
      <versionRange maxVersion="Java 7 Update 44" minVersion="Java 7 Update 25" severity="0" vulnerabilitystatus="1">
        <targetApplication id="{ec8030f7-c20a-464f-9b0e-13a3a9e97384}">
          <versionRange maxVersion="*" minVersion="17.0"/>
        </targetApplication>
      </versionRange>
    </pluginItem>
    <pluginItem blockID="p296">
      <match exp="Java\(TM\) Plug-in 1\.7\.0_1[2-5]([^\d\._]|$)" name="name"/>
      <match exp="libnpjp2\.so" name="filename"/>
      <versionRange severity="0" vulnerabilitystatus="1">
        <targetApplication id="{ec8030f7-c20a-464f-9b0e-13a3a9e97384}">
          <versionRange maxVersion="*" minVersion="17.0"/>
        </targetApplication>
      </versionRange>
    </pluginItem>
    <pluginItem blockID="p457">
      <match exp="Java(\(TM\))? Plug-in ((1\.7\.0_(2[5-9]|3\d|4[0-4]))|(10\.4[0-4](\.[0-9]+)?))([^\d\._]|$)" name="name"/>
      <match exp="libnpjp2\.so" name="filename"/>
      <versionRange severity="0" vulnerabilitystatus="1">
        <targetApplication id="{ec8030f7-c20a-464f-9b0e-13a3a9e97384}">
          <versionRange maxVersion="*" minVersion="17.0"/>
        </targetApplication>
      </versionRange>
    </pluginItem>
    <pluginItem blockID="p1054">
      <match exp="np32dsw_[0-9]+\.dll" name="filename"/>
      <infoURL>https://get.adobe.com/shockwave/</infoURL>
      <versionRange maxVersion="12.2.0.162" minVersion="0" severity="0" vulnerabilitystatus="1"/>
    </pluginItem>
    <pluginItem blockID="p138">
      <match exp="JavaAppletPlugin\.plugin" name="filename"/>
      <versionRange maxVersion="Java 7 Update 06" minVersion="Java 7 Update 01" severity="1">
        <targetApplication id="{ec8030f7-c20a-464f-9b0e-13a3a9e97384}">
          <versionRange maxVersion="17.*" minVersion="0.1"/>
        </targetApplication>
      </versionRange>
    </pluginItem>
    <pluginItem blockID="p212">
      <match exp="JavaAppletPlugin\.plugin" name="filename"/>
      <versionRange maxVersion="Java 7 Update 07" minVersion="Java 7 Update 07" severity="1">
        <targetApplication id="{ec8030f7-c20a-464f-9b0e-13a3a9e97384}">
          <versionRange maxVersion="17.*" minVersion="0.1"/>
        </targetApplication>
      </versionRange>
    </pluginItem>
    <pluginItem blockID="p188">
      <match exp="JavaAppletPlugin\.plugin" name="filename"/>
      <versionRange maxVersion="Java 6 Update 38" minVersion="Java 6 Update 0" severity="0" vulnerabilitystatus="1">
        <targetApplication id="{ec8030f7-c20a-464f-9b0e-13a3a9e97384}">
          <versionRange maxVersion="*" minVersion="17.0"/>
        </targetApplication>
      </versionRange>
    </pluginItem>
    <pluginItem blockID="p1142">
      <match exp="JavaAppletPlugin\.plugin" name="filename"/>
      <infoURL>https://java.com/</infoURL>
      <versionRange maxVersion="Java 8 Update 76" minVersion="Java 8 Update 64" severity="0" vulnerabilitystatus="1"/>
    </pluginItem>
    <pluginItem blockID="p154">
      <match exp="npctrl\.dll" name="filename"/>
      <versionRange maxVersion="5.1.20124.9999" minVersion="5.0" severity="0" vulnerabilitystatus="1"/>
    </pluginItem>
    <pluginItem blockID="p1061">
      <match exp="Java\(TM\) Platform SE 7 U(8[1-9]|90)(\s[^\d\._U]|$)" name="name"/>
      <match exp="npjp2\.dll" name="filename"/>
      <infoURL>https://java.com/</infoURL>
      <versionRange severity="0" vulnerabilitystatus="1"/>
    </pluginItem>
    <pluginItem blockID="p26">
      <match exp="^Yahoo Application State Plugin$" name="name"/>
      <match exp="npYState.dll" name="filename"/>
      <match exp="^Yahoo Application State Plugin$" name="description"/>
      <versionRange>
        <targetApplication id="{ec8030f7-c20a-464f-9b0e-13a3a9e97384}">
          <versionRange maxVersion="3.*" minVersion="3.0a1"/>
        </targetApplication>
      </versionRange>
    </pluginItem>
    <pluginItem blockID="p422">
      <match exp="JavaAppletPlugin\.plugin" name="filename"/>
      <versionRange maxVersion="Java 7 Update 24" minVersion="Java 7 Update 16" severity="0" vulnerabilitystatus="1">
        <targetApplication id="{ec8030f7-c20a-464f-9b0e-13a3a9e97384}">
          <versionRange maxVersion="*" minVersion="17.0"/>
        </targetApplication>
      </versionRange>
    </pluginItem>
    <pluginItem blockID="p962">
      <match exp="Java(\(TM\))? Plug-in 10\.(79|80)(\.[0-9]+)?([^\d\._]|$)" name="name"/>
      <match exp="libnpjp2\.so" name="filename"/>
      <infoURL>https://java.com/</infoURL>
      <versionRange severity="0" vulnerabilitystatus="1"/>
    </pluginItem>
    <pluginItem blockID="p902">
      <match exp="JavaAppletPlugin\.plugin" name="filename"/>
      <infoURL>https://java.com/</infoURL>
      <versionRange maxVersion="Java 7 Update 78" minVersion="Java 7 Update 45" severity="0" vulnerabilitystatus="1"/>
    </pluginItem>
    <pluginItem blockID="p125">
      <match exp="Java\(TM\) Platform SE ((6( U(\d|([0-2]\d)|3[0-2]))?)|(7(\sU[0-4])?))(\s[^\d\._U]|$)" name="name"/>
      <match exp="npjp2\.dll" name="filename"/>
      <versionRange severity="1">
        <targetApplication id="{ec8030f7-c20a-464f-9b0e-13a3a9e97384}">
          <versionRange maxVersion="17.*" minVersion="0.1"/>
        </targetApplication>
      </versionRange>
    </pluginItem>
    <pluginItem blockID="p1059">
      <match exp="JavaAppletPlugin\.plugin" name="filename"/>
      <infoURL>https://java.com/</infoURL>
      <versionRange maxVersion="Java 7 Update 90" minVersion="Java 7 Update 81" severity="0" vulnerabilitystatus="1"/>
    </pluginItem>
    <pluginItem blockID="p908">
      <match exp="Java\(TM\) Platform SE 8( U([1-3]?\d|4[0-4]))?(\s[^\d\._U]|$)" name="name"/>
      <match exp="npjp2\.dll" name="filename"/>
      <infoURL>https://java.com/</infoURL>
      <versionRange severity="0" vulnerabilitystatus="1"/>
    </pluginItem>
    <pluginItem blockID="p252" os="Darwin">
      <match exp="AdobePDFViewerNPAPI\.plugin" name="filename"/>
      <versionRange maxVersion="11.0.01" minVersion="11.0.0" severity="1"/>
    </pluginItem>
    <pluginItem blockID="832dc9ff-3314-4df2-abcf-7bd65a645371">
      <match exp="(NPSWF32.*\.dll)|(NPSWF64.*\.dll)|(Flash\ Player\.plugin)" name="filename"/>
      <infoURL>https://get.adobe.com/flashplayer/</infoURL>
      <versionRange maxVersion="27.0.0.159" minVersion="0" severity="0" vulnerabilitystatus="1"/>
    </pluginItem>
    <pluginItem blockID="p186">
      <match exp="Java\(TM\) Platform SE 6 U3[1-8](\s[^\d\._U]|$)" name="name"/>
      <match exp="npjp2\.dll" name="filename"/>
      <versionRange severity="0" vulnerabilitystatus="1">
        <targetApplication id="{ec8030f7-c20a-464f-9b0e-13a3a9e97384}">
          <versionRange maxVersion="*" minVersion="17.0"/>
        </targetApplication>
      </versionRange>
    </pluginItem>
    <pluginItem blockID="p572">
      <match exp="npdjvu\.dll" name="filename"/>
      <versionRange maxVersion="6.1.4.27993" minVersion="0" severity="0" vulnerabilitystatus="1"/>
    </pluginItem>
    <pluginItem blockID="p210">
      <match exp="Java\(TM\) Plug-in 1\.7\.0(_0?7)?([^\d\._]|$)" name="name"/>
      <match exp="libnpjp2\.so" name="filename"/>
      <versionRange severity="1">
        <targetApplication id="{ec8030f7-c20a-464f-9b0e-13a3a9e97384}">
          <versionRange maxVersion="17.*" minVersion="0.1"/>
        </targetApplication>
      </versionRange>
    </pluginItem>
    <pluginItem blockID="p412">
      <match exp="Java\(TM\) Plug-in 1\.6\.0_4[2-5]([^\d\._]|$)" name="name"/>
      <match exp="libnpjp2\.so" name="filename"/>
      <versionRange severity="0" vulnerabilitystatus="1">
        <targetApplication id="{ec8030f7-c20a-464f-9b0e-13a3a9e97384}">
          <versionRange maxVersion="*" minVersion="17.0"/>
        </targetApplication>
      </versionRange>
    </pluginItem>
    <pluginItem blockID="p34">
      <match exp="[Nn][Pp][Jj][Pp][Ii]1[56]0_[0-9]+\.[Dd][Ll][Ll]" name="filename"/>
      <versionRange>
        <targetApplication id="{ec8030f7-c20a-464f-9b0e-13a3a9e97384}">
          <versionRange maxVersion="*" minVersion="3.6a1pre"/>
        </targetApplication>
      </versionRange>
    </pluginItem>
    <pluginItem blockID="97647cd8-03c5-416c-b9d3-cd5ef87ab39f">
      <match exp="np32dsw_1227197\.dll" name="filename"/>
      <versionRange maxVersion="12.2.7.197" minVersion="0" severity="0" vulnerabilitystatus="1"/>
    </pluginItem>
    <pluginItem blockID="p960">
      <match exp="Java\(TM\) Platform SE 8 U45(\s[^\d\._U]|$)" name="name"/>
      <match exp="npjp2\.dll" name="filename"/>
      <infoURL>https://java.com/</infoURL>
      <versionRange severity="0" vulnerabilitystatus="1"/>
    </pluginItem>
    <pluginItem blockID="p292">
      <match exp="JavaAppletPlugin\.plugin" name="filename"/>
      <versionRange maxVersion="Java 7 Update 15" minVersion="Java 7 Update 12" severity="0" vulnerabilitystatus="1">
        <targetApplication id="{ec8030f7-c20a-464f-9b0e-13a3a9e97384}">
          <versionRange maxVersion="*" minVersion="17.0"/>
        </targetApplication>
      </versionRange>
    </pluginItem>
    <pluginItem blockID="p954">
      <match exp="JavaAppletPlugin\.plugin" name="filename"/>
      <infoURL>https://java.com/</infoURL>
      <versionRange maxVersion="Java 7 Update 80" minVersion="Java 7 Update 79" severity="0" vulnerabilitystatus="1"/>
    </pluginItem>
    <pluginItem blockID="p190">
      <match exp="Java\(TM\) Plug-in 1\.6\.0_3[1-8]([^\d\._]|$)" name="name"/>
      <match exp="libnpjp2\.so" name="filename"/>
      <versionRange severity="0" vulnerabilitystatus="1">
        <targetApplication id="{ec8030f7-c20a-464f-9b0e-13a3a9e97384}">
          <versionRange maxVersion="*" minVersion="17.0"/>
        </targetApplication>
      </versionRange>
    </pluginItem>
    <pluginItem blockID="p1062">
      <match exp="Java\(TM\) Platform SE 8 U(4[6-9]|5\d|6[0-4])(\s[^\d\._U]|$)" name="name"/>
      <match exp="npjp2\.dll" name="filename"/>
      <infoURL>https://java.com/</infoURL>
      <versionRange severity="0" vulnerabilitystatus="1"/>
    </pluginItem>
    <pluginItem blockID="ab59635e-2e93-423a-9d57-871dde8ae675">
      <match exp="Java(\(TM\))? Plug-in 11\.(7[6-9]|[8-9]\d|1([0-3]\d|40))(\.\d+)?([^\d\._]|$)" name="name"/>
      <match exp="libnpjp2\.so" name="filename"/>
      <infoURL>https://java.com/</infoURL>
      <versionRange severity="0" vulnerabilitystatus="1"/>
    </pluginItem>
    <pluginItem blockID="p129">
      <match exp="Silverlight\.plugin" name="filename"/>
      <versionRange maxVersion="5.0.99999" minVersion="0" severity="1"/>
    </pluginItem>
    <pluginItem blockID="p294">
      <match exp="Java\(TM\) Platform SE 7 U1[2-5](\s[^\d\._U]|$)" name="name"/>
      <match exp="npjp2\.dll" name="filename"/>
      <versionRange severity="0" vulnerabilitystatus="1">
        <targetApplication id="{ec8030f7-c20a-464f-9b0e-13a3a9e97384}">
          <versionRange maxVersion="*" minVersion="17.0"/>
        </targetApplication>
      </versionRange>
    </pluginItem>
    <pluginItem blockID="p330">
      <match exp="libflashplayer\.so" name="filename"/>
      <match exp="^Shockwave Flash (([1-9]\.[0-9]+)|(10\.([0-2]|(3 r(([0-9][0-9]?)|1(([0-7][0-9])|8[0-2]))))))( |$)" name="description"/>
      <infoURL>https://get.adobe.com/flashplayer/</infoURL>
      <versionRange severity="0" vulnerabilitystatus="1">
        <targetApplication id="{ec8030f7-c20a-464f-9b0e-13a3a9e97384}">
          <versionRange maxVersion="*" minVersion="19.0a1"/>
        </targetApplication>
      </versionRange>
    </pluginItem>
    <pluginItem blockID="p330">
      <match exp="libflashplayer\.so" name="filename"/>
      <match exp="^Shockwave Flash (([1-9]\.[0-9]+)|(10\.([0-2]|(3 r(([0-9][0-9]?)|1(([0-7][0-9])|8[0-2]))))))( |$)" name="description"/>
      <infoURL>https://get.adobe.com/flashplayer/</infoURL>
      <versionRange severity="0" vulnerabilitystatus="1">
        <targetApplication id="{ec8030f7-c20a-464f-9b0e-13a3a9e97384}">
          <versionRange maxVersion="17.0.*" minVersion="17.0.4"/>
        </targetApplication>
      </versionRange>
    </pluginItem>
    <pluginItem blockID="p152">
      <match exp="npctrl\.dll" name="filename"/>
      <versionRange maxVersion="4.1.10328.0" minVersion="0" severity="0" vulnerabilitystatus="1"/>
    </pluginItem>
    <pluginItem blockID="p1060">
      <match exp="JavaAppletPlugin\.plugin" name="filename"/>
      <infoURL>https://java.com/</infoURL>
      <versionRange maxVersion="Java 8 Update 64" minVersion="Java 8 Update 46" severity="0" vulnerabilitystatus="1"/>
    </pluginItem>
    <pluginItem blockID="p33">
      <match exp="[0-6]\.0\.[01]\d{2}\.\d+" name="name"/>
      <match exp="npdeploytk.dll" name="filename"/>
      <versionRange severity="1"/>
    </pluginItem>
    <pluginItem blockID="p1144">
      <match exp="Java\(TM\) Platform SE 8 U(6[4-9]|7[0-6])(\s[^\d\._U]|$)" name="name"/>
      <match exp="npjp2\.dll" name="filename"/>
      <infoURL>https://java.com/</infoURL>
      <versionRange severity="0" vulnerabilitystatus="1"/>
    </pluginItem>
    <pluginItem blockID="p1063">
      <match exp="Java(\(TM\))? Plug-in 10\.(8[1-9]|90)(\.[0-9]+)?([^\d\._]|$)" name="name"/>
      <match exp="libnpjp2\.so" name="filename"/>
      <infoURL>https://java.com/</infoURL>
      <versionRange severity="0" vulnerabilitystatus="1"/>
    </pluginItem>
    <pluginItem blockID="p556">
      <match exp="npUnity3D32\.dll" name="filename"/>
      <versionRange maxVersion="4.6.6f1" minVersion="0" severity="0" vulnerabilitystatus="1"/>
    </pluginItem>
    <pluginItem blockID="p1250">
      <match exp="(nppdf32\.dll)|(AdobePDFViewerNPAPI\.plugin)" name="filename"/>
      <infoURL>https://get.adobe.com/reader</infoURL>
      <versionRange maxVersion="15.016.20045" minVersion="15.016.20045" severity="0" vulnerabilitystatus="1"/>
    </pluginItem>
    <pluginItem blockID="p1151">
      <match exp="npqtplugin\.dll" name="filename"/>
      <infoURL>https://support.apple.com/en-us/HT205771</infoURL>
      <versionRange maxVersion="*" minVersion="0" severity="0" vulnerabilitystatus="2"/>
    </pluginItem>
    <pluginItem blockID="p558">
      <match exp="Unity Web Player\.plugin" name="filename"/>
      <match exp="^($|Unity Web Player version ([0-3]|(4\.([0-5]|6(\.([0-5]|6f1)))?[^0-9.])))" name="description"/>
      <versionRange severity="0" vulnerabilitystatus="1"/>
    </pluginItem>
    <pluginItem blockID="p1146">
      <match exp="Java(\(TM\))? Plug-in 11\.(6[4-9]|7[0-6])(\.[0-9]+)?([^\d\._]|$)" name="name"/>
      <match exp="libnpjp2\.so" name="filename"/>
      <infoURL>https://java.com/</infoURL>
      <versionRange severity="0" vulnerabilitystatus="1"/>
    </pluginItem>
    <pluginItem blockID="p1143">
      <match exp="Java\(TM\) Platform SE 7 U(9[1-7])(\s[^\d\._U]|$)" name="name"/>
      <match exp="npjp2\.dll" name="filename"/>
      <infoURL>https://java.com/</infoURL>
      <versionRange severity="0" vulnerabilitystatus="1"/>
    </pluginItem>
    <pluginItem blockID="p964">
      <match exp="Java(\(TM\))? Plug-in 11\.45(\.[0-9]+)?([^\d\._]|$)" name="name"/>
      <match exp="libnpjp2\.so" name="filename"/>
      <infoURL>https://java.com/</infoURL>
      <versionRange severity="0" vulnerabilitystatus="1"/>
    </pluginItem>
    <pluginItem blockID="p250">
      <match exp="npFoxitReaderPlugin\.dll" name="filename"/>
      <versionRange maxVersion="2.2.1.530" minVersion="0" severity="0" vulnerabilitystatus="2"/>
    </pluginItem>
    <pluginItem blockID="p1052">
      <match exp="JavaAppletPlugin\.plugin" name="filename"/>
      <infoURL>https://java.com/</infoURL>
      <versionRange maxVersion="Java 7 Update 11" minVersion="Java 7 Update 11" severity="0" vulnerabilitystatus="1"/>
    </pluginItem>
    <pluginItem blockID="p574">
      <match exp="NPDjVu\.plugin" name="filename"/>
      <versionRange maxVersion="6.1.1" minVersion="0" severity="0" vulnerabilitystatus="1"/>
    </pluginItem>
    <pluginItem blockID="p28">
      <match exp="NPFFAddOn.dll" name="filename"/>
    </pluginItem>
    <pluginItem blockID="p302">
      <match exp="Java\(TM\) Plug-in 1\.6\.0_(39|40|41)([^\d\._]|$)" name="name"/>
      <match exp="libnpjp2\.so" name="filename"/>
      <versionRange severity="0" vulnerabilitystatus="1">
        <targetApplication id="{ec8030f7-c20a-464f-9b0e-13a3a9e97384}">
          <versionRange maxVersion="*" minVersion="17.0"/>
        </targetApplication>
      </versionRange>
    </pluginItem>
    <pluginItem blockID="p242" os="Darwin">
      <match exp="Flip4Mac" name="description"/>
      <versionRange maxVersion="2.4.3.999" minVersion="0" severity="1">
        <targetApplication id="{ec8030f7-c20a-464f-9b0e-13a3a9e97384}">
          <versionRange maxVersion="*" minVersion="18.0a1"/>
        </targetApplication>
      </versionRange>
    </pluginItem>
    <pluginItem blockID="p298">
      <match exp="JavaAppletPlugin\.plugin" name="filename"/>
      <versionRange maxVersion="Java 6 Update 41" minVersion="Java 6 Update 39" severity="0" vulnerabilitystatus="1">
        <targetApplication id="{ec8030f7-c20a-464f-9b0e-13a3a9e97384}">
          <versionRange maxVersion="*" minVersion="17.0"/>
        </targetApplication>
      </versionRange>
    </pluginItem>
    <pluginItem blockID="p458">
      <match exp="Java\(TM\) Platform SE 7 U(2[5-9]|3\d|4[0-4])(\s[^\d\._U]|$)" name="name"/>
      <match exp="npjp2\.dll" name="filename"/>
      <versionRange severity="0" vulnerabilitystatus="1">
        <targetApplication id="{ec8030f7-c20a-464f-9b0e-13a3a9e97384}">
          <versionRange maxVersion="*" minVersion="17.0"/>
        </targetApplication>
      </versionRange>
    </pluginItem>
    <pluginItem blockID="p119">
      <match exp="Java\(TM\) Plug-in 1\.(6\.0_(\d|[0-2]\d?|3[0-2])|7\.0(_0?([1-4]))?)([^\d\._]|$)" name="name"/>
      <match exp="libnpjp2\.so" name="filename"/>
      <versionRange severity="1">
        <targetApplication id="{ec8030f7-c20a-464f-9b0e-13a3a9e97384}">
          <versionRange maxVersion="17.*" minVersion="0.1"/>
        </targetApplication>
      </versionRange>
    </pluginItem>
    <pluginItem blockID="p428">
      <match exp="np[dD]eployJava1\.dll" name="filename"/>
      <versionRange severity="0" vulnerabilitystatus="2"/>
    </pluginItem>
    <pluginItem blockID="p1145">
      <match exp="Java(\(TM\))? Plug-in 10\.(9[1-7])(\.[0-9]+)?([^\d\._]|$)" name="name"/>
      <match exp="libnpjp2\.so" name="filename"/>
      <infoURL>https://java.com/</infoURL>
      <versionRange severity="0" vulnerabilitystatus="1"/>
    </pluginItem>
    <pluginItem blockID="p1064">
      <match exp="Java(\(TM\))? Plug-in 11\.(4[6-9]|5\d|6[0-4])(\.[0-9]+)?([^\d\._]|$)" name="name"/>
      <match exp="libnpjp2\.so" name="filename"/>
      <infoURL>https://java.com/</infoURL>
      <versionRange severity="0" vulnerabilitystatus="1"/>
    </pluginItem>
    <pluginItem blockID="p300">
      <match exp="Java\(TM\) Platform SE 6 U(39|40|41)(\s[^\d\._U]|$)" name="name"/>
      <match exp="npjp2\.dll" name="filename"/>
      <versionRange severity="0" vulnerabilitystatus="1">
        <targetApplication id="{ec8030f7-c20a-464f-9b0e-13a3a9e97384}">
          <versionRange maxVersion="*" minVersion="17.0"/>
        </targetApplication>
      </versionRange>
    </pluginItem>
    <pluginItem blockID="d70fdf87-0441-479c-833f-2213b769eb40">
      <match exp="JavaAppletPlugin\.plugin" name="filename"/>
      <infoURL>https://java.com/</infoURL>
      <versionRange maxVersion="Java 7 Update 150" minVersion="Java 7 Update 97" severity="0" vulnerabilitystatus="1"/>
    </pluginItem>
    <pluginItem blockID="p240">
      <match exp="DivXBrowserPlugin\.plugin" name="filename"/>
      <versionRange maxVersion="1.4" minVersion="0" severity="1"/>
    </pluginItem>
    <pluginItem blockID="p1055">
      <match exp="DirectorShockwave\.plugin" name="filename"/>
      <infoURL>https://get.adobe.com/shockwave/</infoURL>
      <versionRange maxVersion="12.2.0.162" minVersion="0" severity="0" vulnerabilitystatus="1"/>
    </pluginItem>
    <pluginItem blockID="p328">
      <match exp="Silverlight\.plugin" name="filename"/>
      <versionRange maxVersion="5.1.20124.9999" minVersion="5.1" severity="0" vulnerabilitystatus="1">
        <targetApplication id="{ec8030f7-c20a-464f-9b0e-13a3a9e97384}">
          <versionRange maxVersion="*" minVersion="19.0a1"/>
        </targetApplication>
      </versionRange>
    </pluginItem>
    <pluginItem blockID="p328">
      <match exp="Silverlight\.plugin" name="filename"/>
      <versionRange maxVersion="5.1.20124.9999" minVersion="5.1" severity="0" vulnerabilitystatus="1">
        <targetApplication id="{ec8030f7-c20a-464f-9b0e-13a3a9e97384}">
          <versionRange maxVersion="17.0.*" minVersion="17.0.4"/>
        </targetApplication>
      </versionRange>
    </pluginItem>
    <pluginItem blockID="p414">
      <match exp="Java\(TM\) Platform SE 6 U4[2-5](\s[^\d\._U]|$)" name="name"/>
      <match exp="npjp2\.dll" name="filename"/>
      <versionRange severity="0" vulnerabilitystatus="1">
        <targetApplication id="{ec8030f7-c20a-464f-9b0e-13a3a9e97384}">
          <versionRange maxVersion="*" minVersion="17.0"/>
        </targetApplication>
      </versionRange>
    </pluginItem>
    <pluginItem blockID="p113">
      <match exp="npuplaypc\.dll" name="filename"/>
      <versionRange maxVersion="1.0.0.0" minVersion="0" severity="1"/>
    </pluginItem>
    <pluginItem blockID="p1247">
      <match exp="(nppdf32\.dll)|(AdobePDFViewerNPAPI\.plugin)" name="filename"/>
      <infoURL>https://get.adobe.com/reader</infoURL>
      <versionRange maxVersion="15.006.30174" minVersion="15.006.30174" severity="0" vulnerabilitystatus="1"/>
    </pluginItem>
    <pluginItem blockID="p418">
      <match exp="Java\(TM\) Plug-in 1\.7\.0_(1[6-9]|2[0-4])([^\d\._]|$)" name="name"/>
      <match exp="libnpjp2\.so" name="filename"/>
      <versionRange severity="0" vulnerabilitystatus="1">
        <targetApplication id="{ec8030f7-c20a-464f-9b0e-13a3a9e97384}">
          <versionRange maxVersion="*" minVersion="17.0"/>
        </targetApplication>
      </versionRange>
    </pluginItem>
    <pluginItem blockID="p912">
      <match exp="Java(\(TM\))? Plug-in 11\.(\d|[1-3]\d|4[0-4])(\.[0-9]+)?([^\d\._]|$)" name="name"/>
      <match exp="libnpjp2\.so" name="filename"/>
      <infoURL>https://java.com/</infoURL>
      <versionRange severity="0" vulnerabilitystatus="1"/>
    </pluginItem>
    <pluginItem blockID="p1120">
      <match exp="(Silverlight\.plugin|npctrl\.dll)" name="filename"/>
      <infoURL>https://www.microsoft.com/getsilverlight</infoURL>
      <versionRange maxVersion="5.1.41105.0" minVersion="5.1.20125" severity="0" vulnerabilitystatus="1"/>
    </pluginItem>
    <pluginItem blockID="p594">
      <match exp="npCiscoWebCommunicator\.dll" name="filename"/>
      <versionRange maxVersion="3.0.5.99999999999999" minVersion="0" severity="0" vulnerabilitystatus="1"/>
    </pluginItem>
    <pluginItem blockID="f24ffd6f-e02b-4cf4-91d9-d54cd793e4bf">
      <match exp="JavaAppletPlugin\.plugin" name="filename"/>
      <infoURL>https://java.com/</infoURL>
      <versionRange maxVersion="Java 8 Update 140" minVersion="Java 8 Update" severity="0" vulnerabilitystatus="1"/>
    </pluginItem>
    <pluginItem blockID="p906">
      <match exp="Java\(TM\) Platform SE 7 U(4[5-9]|(5|6)\d|7[0-8])(\s[^\d\._U]|$)" name="name"/>
      <match exp="npjp2\.dll" name="filename"/>
      <infoURL>https://java.com/</infoURL>
      <versionRange severity="0" vulnerabilitystatus="1"/>
    </pluginItem>
    <pluginItem blockID="p910">
      <match exp="Java(\(TM\))? Plug-in 10\.(4[5-9]|(5|6)\d|7[0-8])(\.[0-9]+)?([^\d\._]|$)" name="name"/>
      <match exp="libnpjp2\.so" name="filename"/>
      <infoURL>https://java.com/</infoURL>
      <versionRange severity="0" vulnerabilitystatus="1"/>
    </pluginItem>
    <pluginItem blockID="fdc40de3-95ab-41a5-94cf-9b400221a713">
      <match exp="Java(\(TM\))? Plug-in 10\.(97|98|99|1([0-4]\d|50))(\.\d+)?([^\d\._]|$)" name="name"/>
      <match exp="libnpjp2\.so" name="filename"/>
      <infoURL>https://java.com/</infoURL>
      <versionRange severity="0" vulnerabilitystatus="1"/>
    </pluginItem>
  </pluginItems>
  <gfxItems>
    <gfxBlacklistEntry blockID="g35">
      <os>WINNT 6.1</os>
      <vendor>0x10de</vendor>
      <feature>DIRECT2D</feature>
      <featureStatus>BLOCKED_DRIVER_VERSION</featureStatus>
      <driverVersion>8.17.12.5896</driverVersion>
      <driverVersionComparator>LESS_THAN_OR_EQUAL</driverVersionComparator>
      <devices>
        <device>0x0a6c</device>
      </devices>
    </gfxBlacklistEntry>
    <gfxBlacklistEntry blockID="g194">
      <os>WINNT 6.2</os>
      <vendor>0x1022</vendor>
      <feature>DIRECT2D</feature>
      <featureStatus>BLOCKED_DRIVER_VERSION</featureStatus>
      <driverVersion>9.10.8.0</driverVersion>
      <driverVersionComparator>LESS_THAN_OR_EQUAL</driverVersionComparator>
    </gfxBlacklistEntry>
    <gfxBlacklistEntry blockID="g1070">
      <os>All</os>
      <vendor>0x8086</vendor>
      <featureStatus>BLOCKED_DRIVER_VERSION</featureStatus>
      <driverVersion>8.15.10.1872</driverVersion>
      <driverVersionComparator>EQUAL</driverVersionComparator>
      <devices>
        <device>0x2a42</device>
        <device>0x2e22</device>
        <device>0x2e12</device>
        <device>0x2e32</device>
        <device>0x0046</device>
      </devices>
    </gfxBlacklistEntry>
    <gfxBlacklistEntry blockID="g1073">
      <os>All</os>
      <vendor>0x8086</vendor>
      <featureStatus>BLOCKED_DRIVER_VERSION</featureStatus>
      <driverVersion>8.15.10.1994</driverVersion>
      <driverVersionComparator>EQUAL</driverVersionComparator>
      <devices>
        <device>0x2a42</device>
        <device>0x2e22</device>
        <device>0x2e12</device>
        <device>0x2e32</device>
        <device>0x0046</device>
      </devices>
    </gfxBlacklistEntry>
    <gfxBlacklistEntry blockID="g1216">
      <os>WINNT 5.2</os>
      <vendor>0x8086</vendor>
      <feature>HARDWARE_VIDEO_DECODING</feature>
      <featureStatus>BLOCKED_DRIVER_VERSION</featureStatus>
      <driverVersion>10.18.10.3947</driverVersion>
      <driverVersionComparator>EQUAL</driverVersionComparator>
    </gfxBlacklistEntry>
    <gfxBlacklistEntry blockID="g1220">
      <os>WINNT 6.3</os>
      <vendor>0x8086</vendor>
      <feature>HARDWARE_VIDEO_DECODING</feature>
      <featureStatus>BLOCKED_DRIVER_VERSION</featureStatus>
      <driverVersion>10.18.10.3947</driverVersion>
      <driverVersionComparator>EQUAL</driverVersionComparator>
    </gfxBlacklistEntry>
    <gfxBlacklistEntry blockID="g234">
      <os>Darwin 12</os>
      <vendor>0x1002</vendor>
      <feature>WEBGL_MSAA</feature>
      <featureStatus>BLOCKED_DEVICE</featureStatus>
    </gfxBlacklistEntry>
    <gfxBlacklistEntry blockID="g204">
      <os>Darwin 10</os>
      <vendor>0x8086</vendor>
      <feature>WEBGL_MSAA</feature>
      <featureStatus>BLOCKED_DEVICE</featureStatus>
    </gfxBlacklistEntry>
    <gfxBlacklistEntry blockID="g144">
      <os>All</os>
      <vendor>0x1002</vendor>
      <feature>DIRECT2D</feature>
      <featureStatus>BLOCKED_DRIVER_VERSION</featureStatus>
      <driverVersion>8.982.0.0</driverVersion>
      <driverVersionComparator>EQUAL</driverVersionComparator>
    </gfxBlacklistEntry>
    <gfxBlacklistEntry blockID="g511">
      <os>WINNT 5.1</os>
      <vendor>0x8086</vendor>
      <feature>DIRECT3D_9_LAYERS</feature>
      <featureStatus>BLOCKED_DRIVER_VERSION</featureStatus>
      <driverVersion>6.14.10.5218</driverVersion>
      <driverVersionComparator>LESS_THAN</driverVersionComparator>
    </gfxBlacklistEntry>
    <gfxBlacklistEntry blockID="g230">
      <os>Darwin 10</os>
      <vendor>0x1002</vendor>
      <feature>WEBGL_MSAA</feature>
      <featureStatus>BLOCKED_DEVICE</featureStatus>
    </gfxBlacklistEntry>
    <gfxBlacklistEntry blockID="g1215">
      <os>WINNT 5.1</os>
      <vendor>0x8086</vendor>
      <feature>HARDWARE_VIDEO_DECODING</feature>
      <featureStatus>BLOCKED_DRIVER_VERSION</featureStatus>
      <driverVersion>10.18.10.3947</driverVersion>
      <driverVersionComparator>EQUAL</driverVersionComparator>
    </gfxBlacklistEntry>
    <gfxBlacklistEntry blockID="g192">
      <os>WINNT 6.2</os>
      <vendor>0x1002</vendor>
      <feature>DIRECT2D</feature>
      <featureStatus>BLOCKED_DRIVER_VERSION</featureStatus>
      <driverVersion>9.10.8.0</driverVersion>
      <driverVersionComparator>LESS_THAN_OR_EQUAL</driverVersionComparator>
    </gfxBlacklistEntry>
    <gfxBlacklistEntry blockID="g1221">
      <os>WINNT 10.0</os>
      <vendor>0x8086</vendor>
      <feature>HARDWARE_VIDEO_DECODING</feature>
      <featureStatus>BLOCKED_DRIVER_VERSION</featureStatus>
      <driverVersion>10.18.10.3947</driverVersion>
      <driverVersionComparator>EQUAL</driverVersionComparator>
    </gfxBlacklistEntry>
    <gfxBlacklistEntry blockID="g150">
      <os>All</os>
      <vendor>0x1002</vendor>
      <feature>DIRECT3D_9_LAYERS</feature>
      <featureStatus>BLOCKED_DRIVER_VERSION</featureStatus>
      <driverVersion>8.982.0.0</driverVersion>
      <driverVersionComparator>EQUAL</driverVersionComparator>
    </gfxBlacklistEntry>
    <gfxBlacklistEntry blockID="g36">
      <os>WINNT 6.1</os>
      <vendor>0x10de</vendor>
      <feature>DIRECT3D_9_LAYERS</feature>
      <featureStatus>BLOCKED_DRIVER_VERSION</featureStatus>
      <driverVersion>8.17.12.5896</driverVersion>
      <driverVersionComparator>LESS_THAN_OR_EQUAL</driverVersionComparator>
      <devices>
        <device>0x0a6c</device>
      </devices>
    </gfxBlacklistEntry>
    <gfxBlacklistEntry blockID="g1219">
      <os>WINNT 6.2</os>
      <vendor>0x8086</vendor>
      <feature>HARDWARE_VIDEO_DECODING</feature>
      <featureStatus>BLOCKED_DRIVER_VERSION</featureStatus>
      <driverVersion>10.18.10.3947</driverVersion>
      <driverVersionComparator>EQUAL</driverVersionComparator>
    </gfxBlacklistEntry>
    <gfxBlacklistEntry blockID="g992">
      <os>WINNT 8.1</os>
      <vendor>0x1002</vendor>
      <feature>DIRECT2D</feature>
      <featureStatus>BLOCKED_DRIVER_VERSION</featureStatus>
      <driverVersion>15.201.1151.0</driverVersion>
      <driverVersionComparator>LESS_THAN</driverVersionComparator>
      <devices>
        <device>0x6920</device>
        <device>0x6921</device>
        <device>0x6928</device>
        <device>0x6929</device>
        <device>0x692b</device>
        <device>0x692f</device>
        <device>0x6930</device>
        <device>0x6938</device>
        <device>0x6939</device>
        <device>0x6900</device>
        <device>0x6901</device>
        <device>0x6902</device>
        <device>0x6903</device>
        <device>0x6907</device>
        <device>0x7300</device>
        <device>0x9870</device>
        <device>0x9874</device>
        <device>0x9875</device>
        <device>0x9876</device>
        <device>0x9877</device>
      </devices>
    </gfxBlacklistEntry>
    <gfxBlacklistEntry blockID="g1218">
      <os>WINNT 6.1</os>
      <vendor>0x8086</vendor>
      <feature>HARDWARE_VIDEO_DECODING</feature>
      <featureStatus>BLOCKED_DRIVER_VERSION</featureStatus>
      <driverVersion>10.18.10.3947</driverVersion>
      <driverVersionComparator>EQUAL</driverVersionComparator>
    </gfxBlacklistEntry>
    <gfxBlacklistEntry blockID="g1124">
      <os>All</os>
      <vendor>0x8086</vendor>
      <featureStatus>BLOCKED_DRIVER_VERSION</featureStatus>
      <driverVersion>8.15.10.2086</driverVersion>
      <driverVersionComparator>EQUAL</driverVersionComparator>
      <devices>
        <device>0x2a42</device>
        <device>0x2e22</device>
        <device>0x2e12</device>
        <device>0x2e32</device>
        <device>0x0046</device>
      </devices>
    </gfxBlacklistEntry>
    <gfxBlacklistEntry blockID="g148">
      <os>All</os>
      <vendor>0x1022</vendor>
      <feature>DIRECT3D_9_LAYERS</feature>
      <featureStatus>BLOCKED_DRIVER_VERSION</featureStatus>
      <driverVersion>8.982.0.0</driverVersion>
      <driverVersionComparator>EQUAL</driverVersionComparator>
    </gfxBlacklistEntry>
    <gfxBlacklistEntry blockID="g232">
      <os>Darwin 11</os>
      <vendor>0x1002</vendor>
      <feature>WEBGL_MSAA</feature>
      <featureStatus>BLOCKED_DEVICE</featureStatus>
    </gfxBlacklistEntry>
    <gfxBlacklistEntry blockID="g206">
      <os>Darwin 11</os>
      <vendor>0x8086</vendor>
      <feature>WEBGL_MSAA</feature>
      <featureStatus>BLOCKED_DEVICE</featureStatus>
    </gfxBlacklistEntry>
    <gfxBlacklistEntry blockID="g1069">
      <os>All</os>
      <vendor>0x8086</vendor>
      <featureStatus>BLOCKED_DRIVER_VERSION</featureStatus>
      <driverVersion>8.15.10.1855</driverVersion>
      <driverVersionComparator>EQUAL</driverVersionComparator>
      <devices>
        <device>0x2a42</device>
        <device>0x2e22</device>
        <device>0x2e12</device>
        <device>0x2e32</device>
        <device>0x0046</device>
      </devices>
    </gfxBlacklistEntry>
    <gfxBlacklistEntry blockID="g280">
      <os>WINNT 6.1</os>
      <vendor>0x1002</vendor>
      <feature>DIRECT3D_9_LAYERS</feature>
      <featureStatus>BLOCKED_DEVICE</featureStatus>
      <devices>
        <device>0x9802</device>
        <device>0x9803</device>
        <device>0x9803</device>
        <device>0x9804</device>
        <device>0x9805</device>
        <device>0x9806</device>
        <device>0x9807</device>
      </devices>
    </gfxBlacklistEntry>
    <gfxBlacklistEntry blockID="g1217">
      <os>WINNT 6.0</os>
      <vendor>0x8086</vendor>
      <feature>HARDWARE_VIDEO_DECODING</feature>
      <featureStatus>BLOCKED_DRIVER_VERSION</featureStatus>
      <driverVersion>10.18.10.3947</driverVersion>
      <driverVersionComparator>EQUAL</driverVersionComparator>
    </gfxBlacklistEntry>
    <gfxBlacklistEntry blockID="g202">
      <os>Darwin 12</os>
      <vendor>0x10de</vendor>
      <feature>WEBGL_MSAA</feature>
      <featureStatus>BLOCKED_DEVICE</featureStatus>
    </gfxBlacklistEntry>
    <gfxBlacklistEntry blockID="g208">
      <os>Darwin 12</os>
      <vendor>0x8086</vendor>
      <feature>WEBGL_MSAA</feature>
      <featureStatus>BLOCKED_DEVICE</featureStatus>
    </gfxBlacklistEntry>
    <gfxBlacklistEntry blockID="g200">
      <os>Darwin 11</os>
      <vendor>0x10de</vendor>
      <feature>WEBGL_MSAA</feature>
      <featureStatus>BLOCKED_DEVICE</featureStatus>
    </gfxBlacklistEntry>
    <gfxBlacklistEntry blockID="g1068">
      <os>All</os>
      <vendor>0x8086</vendor>
      <featureStatus>BLOCKED_DRIVER_VERSION</featureStatus>
      <driverVersion>8.15.10.1851</driverVersion>
      <driverVersionComparator>EQUAL</driverVersionComparator>
      <devices>
        <device>0x2a42</device>
        <device>0x2e22</device>
        <device>0x2e12</device>
        <device>0x2e32</device>
        <device>0x0046</device>
      </devices>
    </gfxBlacklistEntry>
    <gfxBlacklistEntry blockID="g278">
      <os>WINNT 6.1</os>
      <vendor>0x1002</vendor>
      <feature>DIRECT2D</feature>
      <featureStatus>BLOCKED_DEVICE</featureStatus>
      <devices>
        <device>0x9802</device>
        <device>0x9803</device>
        <device>0x9803</device>
        <device>0x9804</device>
        <device>0x9805</device>
        <device>0x9806</device>
        <device>0x9807</device>
      </devices>
    </gfxBlacklistEntry>
    <gfxBlacklistEntry blockID="g198">
      <os>Darwin 10</os>
      <vendor>0x10de</vendor>
      <feature>WEBGL_MSAA</feature>
      <featureStatus>BLOCKED_DEVICE</featureStatus>
    </gfxBlacklistEntry>
    <gfxBlacklistEntry blockID="g1071">
      <os>All</os>
      <vendor>0x8086</vendor>
      <featureStatus>BLOCKED_DRIVER_VERSION</featureStatus>
      <driverVersion>8.15.10.1883</driverVersion>
      <driverVersionComparator>EQUAL</driverVersionComparator>
      <devices>
        <device>0x2a42</device>
        <device>0x2e22</device>
        <device>0x2e12</device>
        <device>0x2e32</device>
        <device>0x0046</device>
      </devices>
    </gfxBlacklistEntry>
    <gfxBlacklistEntry blockID="g1072">
      <os>All</os>
      <vendor>0x8086</vendor>
      <featureStatus>BLOCKED_DRIVER_VERSION</featureStatus>
      <driverVersion>8.15.10.1892</driverVersion>
      <driverVersionComparator>EQUAL</driverVersionComparator>
      <devices>
        <device>0x2a42</device>
        <device>0x2e22</device>
        <device>0x2e12</device>
        <device>0x2e32</device>
        <device>0x0046</device>
      </devices>
    </gfxBlacklistEntry>
    <gfxBlacklistEntry blockID="g146">
      <os>All</os>
      <vendor>0x1022</vendor>
      <feature>DIRECT2D</feature>
      <featureStatus>BLOCKED_DRIVER_VERSION</featureStatus>
      <driverVersion>8.982.0.0</driverVersion>
      <driverVersionComparator>EQUAL</driverVersionComparator>
    </gfxBlacklistEntry>
    <gfxBlacklistEntry blockID="g1251">
      <os>WINNT 5.1</os>
      <vendor>0x8086</vendor>
      <feature>WEBGL_ANGLE</feature>
      <featureStatus>BLOCKED_DRIVER_VERSION</featureStatus>
      <driverVersion>6.14.10.5218</driverVersion>
      <driverVersionComparator>LESS_THAN</driverVersionComparator>
      <versionRange maxVersion="49.9"/>
    </gfxBlacklistEntry>
    <gfxBlacklistEntry blockID="g974">
      <os>WINNT 10.0</os>
      <vendor>0x1002</vendor>
      <feature>DIRECT2D</feature>
      <featureStatus>BLOCKED_DRIVER_VERSION</featureStatus>
      <driverVersion>15.201.1151.0</driverVersion>
      <driverVersionComparator>LESS_THAN</driverVersionComparator>
      <devices>
        <device>0x6920</device>
        <device>0x6921</device>
        <device>0x6928</device>
        <device>0x6929</device>
        <device>0x692b</device>
        <device>0x692f</device>
        <device>0x6930</device>
        <device>0x6938</device>
        <device>0x6939</device>
        <device>0x6900</device>
        <device>0x6901</device>
        <device>0x6902</device>
        <device>0x6903</device>
        <device>0x6907</device>
        <device>0x7300</device>
        <device>0x9870</device>
        <device>0x9874</device>
        <device>0x9875</device>
        <device>0x9876</device>
        <device>0x9877</device>
      </devices>
    </gfxBlacklistEntry>
    <gfxBlacklistEntry blockID="g984">
      <os>All</os>
      <vendor>0x8086</vendor>
      <feature>DIRECT2D</feature>
      <featureStatus>BLOCKED_DRIVER_VERSION</featureStatus>
      <driverVersion>8.15.10.2413</driverVersion>
      <driverVersionComparator>LESS_THAN_OR_EQUAL</driverVersionComparator>
    </gfxBlacklistEntry>
    <gfxBlacklistEntry blockID="g37">
      <os>WINNT 5.1</os>
      <vendor>0x10de</vendor>
      <feature>DIRECT3D_9_LAYERS</feature>
      <featureStatus>BLOCKED_DRIVER_VERSION</featureStatus>
      <driverVersion>7.0.0.0</driverVersion>
      <driverVersionComparator>GREATER_THAN_OR_EQUAL</driverVersionComparator>
    </gfxBlacklistEntry>
  </gfxItems>
  <certItems>
    <certItem issuerName="MGYxCzAJBgNVBAYTAlVTMRYwFAYDVQQKEw1HZW9UcnVzdCBJbmMuMR0wGwYDVQQLExREb21haW4gVmFsaWRhdGVkIFNTTDEgMB4GA1UEAxMXR2VvVHJ1c3QgRFYgU1NMIENBIC0gRzM=">
      <serialNumber>L79XLVO2ZmtAu7FAG8Wmzw==</serialNumber>
    </certItem>
    <certItem issuerName="MEAxCzAJBgNVBAYTAkZSMRIwEAYDVQQKDAlPcGVuVHJ1c3QxHTAbBgNVBAMMFE9wZW5UcnVzdCBSb290IENBIEcx">
      <serialNumber>ESDDtMgFFiaUfKo7HD9qImM7</serialNumber>
    </certItem>
    <certItem issuerName="MH4xCzAJBgNVBAYTAlVTMR0wGwYDVQQKExRTeW1hbnRlYyBDb3Jwb3JhdGlvbjEfMB0GA1UECxMWU3ltYW50ZWMgVHJ1c3QgTmV0d29yazEvMC0GA1UEAxMmU3ltYW50ZWMgQ2xhc3MgMyBTZWN1cmUgU2VydmVyIENBIC0gRzQ=">
      <serialNumber>TurPPI6eivtNeGYdM0ZWXQ==</serialNumber>
    </certItem>
    <certItem issuerName="MFAxJDAiBgNVBAsTG0dsb2JhbFNpZ24gRUNDIFJvb3QgQ0EgLSBSNDETMBEGA1UEChMKR2xvYmFsU2lnbjETMBEGA1UEAxMKR2xvYmFsU2lnbg==">
      <serialNumber>Hwexgn/ZCJicZPcsIyI8zxQ=</serialNumber>
    </certItem>
    <certItem issuerName="MFoxCzAJBgNVBAYTAklFMRIwEAYDVQQKEwlCYWx0aW1vcmUxEzARBgNVBAsTCkN5YmVyVHJ1c3QxIjAgBgNVBAMTGUJhbHRpbW9yZSBDeWJlclRydXN0IFJvb3Q=">
      <serialNumber>Bydrxg==</serialNumber>
    </certItem>
    <certItem issuerName="MH4xCzAJBgNVBAYTAlVTMR0wGwYDVQQKExRTeW1hbnRlYyBDb3Jwb3JhdGlvbjEfMB0GA1UECxMWU3ltYW50ZWMgVHJ1c3QgTmV0d29yazEvMC0GA1UEAxMmU3ltYW50ZWMgQ2xhc3MgMyBTZWN1cmUgU2VydmVyIENBIC0gRzQ=">
      <serialNumber>a9/VeyVWrzFD7rM2PEHwQA==</serialNumber>
    </certItem>
    <certItem issuerName="MEwxIDAeBgNVBAsTF0dsb2JhbFNpZ24gUm9vdCBDQSAtIFIyMRMwEQYDVQQKEwpHbG9iYWxTaWduMRMwEQYDVQQDEwpHbG9iYWxTaWdu">
      <serialNumber>BAAAAAABJ/v3ZwA=</serialNumber>
    </certItem>
    <certItem issuerName="MDIxCzAJBgNVBAYTAkNOMQ4wDAYDVQQKEwVDTk5JQzETMBEGA1UEAxMKQ05OSUMgUk9PVA==">
      <serialNumber>STMAjg==</serialNumber>
    </certItem>
    <certItem issuerName="MIGFMQswCQYDVQQGEwJVUzEgMB4GA1UECgwXV2VsbHMgRmFyZ28gV2VsbHNTZWN1cmUxHDAaBgNVBAsME1dlbGxzIEZhcmdvIEJhbmsgTkExNjA0BgNVBAMMLVdlbGxzU2VjdXJlIFB1YmxpYyBSb290IENlcnRpZmljYXRlIEF1dGhvcml0eQ==">
      <serialNumber>AMs=</serialNumber>
    </certItem>
    <certItem issuerName="MEoxCzAJBgNVBAYTAlVTMRYwFAYDVQQKEw1MZXQncyBFbmNyeXB0MSMwIQYDVQQDExpMZXQncyBFbmNyeXB0IEF1dGhvcml0eSBYMw==">
      <serialNumber>AzL4tLuklekJ8lSh6VnRMSrk</serialNumber>
    </certItem>
    <certItem issuerName="MHExKDAmBgNVBAMTH0dsb2JhbFNpZ24gUm9vdFNpZ24gUGFydG5lcnMgQ0ExHTAbBgNVBAsTFFJvb3RTaWduIFBhcnRuZXJzIENBMRkwFwYDVQQKExBHbG9iYWxTaWduIG52LXNhMQswCQYDVQQGEwJCRQ==">
      <serialNumber>BAAAAAABFqoAZoI=</serialNumber>
    </certItem>
    <certItem issuerName="MEoxCzAJBgNVBAYTAlVTMRYwFAYDVQQKEw1MZXQncyBFbmNyeXB0MSMwIQYDVQQDExpMZXQncyBFbmNyeXB0IEF1dGhvcml0eSBYMw==">
      <serialNumber>A+ly3y1rVP59k/MKfcE3DoEq</serialNumber>
    </certItem>
    <certItem issuerName="MIGVMQswCQYDVQQGEwJHUjFEMEIGA1UEChM7SGVsbGVuaWMgQWNhZGVtaWMgYW5kIFJlc2VhcmNoIEluc3RpdHV0aW9ucyBDZXJ0LiBBdXRob3JpdHkxQDA+BgNVBAMTN0hlbGxlbmljIEFjYWRlbWljIGFuZCBSZXNlYXJjaCBJbnN0aXR1dGlvbnMgUm9vdENBIDIwMTE=">
      <serialNumber>GN2Hrh9LtnM=</serialNumber>
    </certItem>
    <certItem issuerName="MH4xCzAJBgNVBAYTAlVTMR0wGwYDVQQKExRTeW1hbnRlYyBDb3Jwb3JhdGlvbjEfMB0GA1UECxMWU3ltYW50ZWMgVHJ1c3QgTmV0d29yazEvMC0GA1UEAxMmU3ltYW50ZWMgQ2xhc3MgMyBTZWN1cmUgU2VydmVyIENBIC0gRzQ=">
      <serialNumber>45KI4WIxyXfNrdtdj7C6</serialNumber>
    </certItem>
    <certItem issuerName="MIGBMQswCQYDVQQGEwJCRTEZMBcGA1UEChMQR2xvYmFsU2lnbiBudi1zYTElMCMGA1UECxMcUHJpbWFyeSBPYmplY3QgUHVibGlzaGluZyBDQTEwMC4GA1UEAxMnR2xvYmFsU2lnbiBQcmltYXJ5IE9iamVjdCBQdWJsaXNoaW5nIENB">
      <serialNumber>BAAAAAABI54PryQ=</serialNumber>
    </certItem>
    <certItem issuerName="MEoxCzAJBgNVBAYTAlVTMRYwFAYDVQQKEw1MZXQncyBFbmNyeXB0MSMwIQYDVQQDExpMZXQncyBFbmNyeXB0IEF1dGhvcml0eSBYMw==">
      <serialNumber>BJDHnthjoDRutxFRJPFnixbU</serialNumber>
    </certItem>
    <certItem issuerName="MFoxCzAJBgNVBAYTAkRFMRMwEQYDVQQKEwpERk4tVmVyZWluMRAwDgYDVQQLEwdERk4tUEtJMSQwIgYDVQQDExtERk4tVmVyZWluIFBDQSBHbG9iYWwgLSBHMDE=">
      <serialNumber>CeFU2w==</serialNumber>
    </certItem>
    <certItem issuerName="MIGcMQswCQYDVQQGEwJQQTEPMA0GA1UECAwGUGFuYW1hMRQwEgYDVQQHDAtQYW5hbWEgQ2l0eTEkMCIGA1UECgwbVHJ1c3RDb3IgU3lzdGVtcyBTLiBkZSBSLkwuMScwJQYDVQQLDB5UcnVzdENvciBDZXJ0aWZpY2F0ZSBBdXRob3JpdHkxFzAVBgNVBAMMDlRydXN0Q29yIEVDQS0x">
      <serialNumber>APB/jQRgyP8Q</serialNumber>
    </certItem>
    <certItem issuerName="MGYxCzAJBgNVBAYTAlVTMRYwFAYDVQQKEw1HZW9UcnVzdCBJbmMuMR0wGwYDVQQLExREb21haW4gVmFsaWRhdGVkIFNTTDEgMB4GA1UEAxMXR2VvVHJ1c3QgRFYgU1NMIENBIC0gRzM=">
      <serialNumber>KjoVfZ3by6+pL8fssyfM6A==</serialNumber>
    </certItem>
    <certItem issuerName="MEoxCzAJBgNVBAYTAlVTMRYwFAYDVQQKEw1MZXQncyBFbmNyeXB0MSMwIQYDVQQDExpMZXQncyBFbmNyeXB0IEF1dGhvcml0eSBYMw==">
      <serialNumber>A5oET6WBWx72ColKf0txoWyR</serialNumber>
    </certItem>
    <certItem issuerName="MHsxCzAJBgNVBAYTAlVTMRcwFQYDVQQKEw5WZXJpU2lnbiwgSW5jLjEfMB0GA1UECxMWVmVyaVNpZ24gVHJ1c3QgTmV0d29yazEyMDAGA1UEAxMpVmVyaVNpZ24gQ2xhc3MgMyBTU1AgSW50ZXJtZWRpYXRlIENBIC0gRzI=">
      <serialNumber>NpsJHyt3o1U47AAgw3UNXA==</serialNumber>
    </certItem>
    <certItem issuerName="MEUxCzAJBgNVBAYTAkJNMRkwFwYDVQQKExBRdW9WYWRpcyBMaW1pdGVkMRswGQYDVQQDExJRdW9WYWRpcyBSb290IENBIDM=">
      <serialNumber>CLc=</serialNumber>
    </certItem>
    <certItem issuerName="MCgxCzAJBgNVBAYTAkJFMRkwFwYDVQQDExBCZWxnaXVtIFJvb3QgQ0Ey">
      <serialNumber>eLumDUO40KwnecZLJxFM2A==</serialNumber>
    </certItem>
    <certItem issuerName="MH0xCzAJBgNVBAYTAklMMRYwFAYDVQQKEw1TdGFydENvbSBMdGQuMSswKQYDVQQLEyJTZWN1cmUgRGlnaXRhbCBDZXJ0aWZpY2F0ZSBTaWduaW5nMSkwJwYDVQQDEyBTdGFydENvbSBDZXJ0aWZpY2F0aW9uIEF1dGhvcml0eQ==">
      <serialNumber>eohOGeS5ZHJeptyBvCu/mQ==</serialNumber>
    </certItem>
    <certItem issuerName="MHYxCzAJBgNVBAYTAlVTMR0wGwYDVQQKExRTeW1hbnRlYyBDb3Jwb3JhdGlvbjEfMB0GA1UECxMWU3ltYW50ZWMgVHJ1c3QgTmV0d29yazEnMCUGA1UEAxMeU3ltYW50ZWMgV2ViIFBLSSBSU0EgUm9vdCAtIEcx">
      <serialNumber>C2tQZWb2eoQD2XC3F5JSzg==</serialNumber>
    </certItem>
    <certItem issuerName="MDwxGzAZBgNVBAMTEkNvbVNpZ24gU2VjdXJlZCBDQTEQMA4GA1UEChMHQ29tU2lnbjELMAkGA1UEBhMCSUw=">
      <serialNumber>fbsHfUkagQtznc3rtY1uDg==</serialNumber>
    </certItem>
    <certItem issuerName="MFoxCzAJBgNVBAYTAkRFMRMwEQYDVQQKEwpERk4tVmVyZWluMRAwDgYDVQQLEwdERk4tUEtJMSQwIgYDVQQDExtERk4tVmVyZWluIFBDQSBHbG9iYWwgLSBHMDE=">
      <serialNumber>CqnbFQ==</serialNumber>
    </certItem>
    <certItem issuerName="MEoxCzAJBgNVBAYTAlVTMRYwFAYDVQQKEw1MZXQncyBFbmNyeXB0MSMwIQYDVQQDExpMZXQncyBFbmNyeXB0IEF1dGhvcml0eSBYMw==">
      <serialNumber>A/99bZCzSpexYL5y6dSryDn3</serialNumber>
    </certItem>
    <certItem issuerName="MIGKMQswCQYDVQQGEwJDSDEQMA4GA1UEChMHV0lTZUtleTEmMCQGA1UECxMdQ29weXJpZ2h0IChjKSAyMDA1IFdJU2VLZXkgU0ExFjAUBgNVBAsTDUludGVybmF0aW9uYWwxKTAnBgNVBAMTIFdJU2VLZXkgQ2VydGlmeUlEIEFkdmFuY2VkIEcxIENB">
      <serialNumber>WD1AyQAAAAAAJQ==</serialNumber>
    </certItem>
    <certItem issuerName="MFoxCzAJBgNVBAYTAklFMRIwEAYDVQQKEwlCYWx0aW1vcmUxEzARBgNVBAsTCkN5YmVyVHJ1c3QxIjAgBgNVBAMTGUJhbHRpbW9yZSBDeWJlclRydXN0IFJvb3Q=">
      <serialNumber>ByfJhw==</serialNumber>
    </certItem>
    <certItem issuerName="MD8xJDAiBgNVBAoTG0RpZ2l0YWwgU2lnbmF0dXJlIFRydXN0IENvLjEXMBUGA1UEAxMORFNUIFJvb3QgQ0EgWDM=">
      <serialNumber>AJBQSPqrEvDE2Hz8xH39Low=</serialNumber>
    </certItem>
    <certItem issuerName="MFgxCzAJBgNVBAYTAlVTMRYwFAYDVQQKEw1HZW9UcnVzdCBJbmMuMTEwLwYDVQQDEyhHZW9UcnVzdCBQcmltYXJ5IENlcnRpZmljYXRpb24gQXV0aG9yaXR5">
      <serialNumber>IyIVazG4RE9AERkb+ekH8w==</serialNumber>
    </certItem>
    <certItem issuerName="MFoxCzAJBgNVBAYTAklFMRIwEAYDVQQKEwlCYWx0aW1vcmUxEzARBgNVBAsTCkN5YmVyVHJ1c3QxIjAgBgNVBAMTGUJhbHRpbW9yZSBDeWJlclRydXN0IFJvb3Q=">
      <serialNumber>BydeGg==</serialNumber>
    </certItem>
    <certItem issuerName="MDsxCzAJBgNVBAYTAkVTMREwDwYDVQQKDAhGTk1ULVJDTTEZMBcGA1UECwwQQUMgUkFJWiBGTk1ULVJDTQ==">
      <serialNumber>Bg==</serialNumber>
    </certItem>
    <certItem issuerName="MGMxCzAJBgNVBAYTAkZSMRMwEQYDVQQKEwpDZXJ0aW5vbWlzMRcwFQYDVQQLEw4wMDAyIDQzMzk5ODkwMzEmMCQGA1UEAwwdQ2VydGlub21pcyAtIEF1dG9yaXTDqSBSYWNpbmU=">
      <serialNumber>GA==</serialNumber>
    </certItem>
    <certItem issuerName="MHExKDAmBgNVBAMTH0dsb2JhbFNpZ24gUm9vdFNpZ24gUGFydG5lcnMgQ0ExHTAbBgNVBAsTFFJvb3RTaWduIFBhcnRuZXJzIENBMRkwFwYDVQQKExBHbG9iYWxTaWduIG52LXNhMQswCQYDVQQGEwJCRQ==">
      <serialNumber>BAAAAAABHJRKMpA=</serialNumber>
    </certItem>
    <certItem issuerName="MHExKDAmBgNVBAMTH0dsb2JhbFNpZ24gUm9vdFNpZ24gUGFydG5lcnMgQ0ExHTAbBgNVBAsTFFJvb3RTaWduIFBhcnRuZXJzIENBMRkwFwYDVQQKExBHbG9iYWxTaWduIG52LXNhMQswCQYDVQQGEwJCRQ==">
      <serialNumber>BAAAAAABAJmPjfQ=</serialNumber>
    </certItem>
    <certItem issuerName="MIHKMQswCQYDVQQGEwJVUzEXMBUGA1UEChMOVmVyaVNpZ24sIEluYy4xHzAdBgNVBAsTFlZlcmlTaWduIFRydXN0IE5ldHdvcmsxOjA4BgNVBAsTMShjKSAxOTk5IFZlcmlTaWduLCBJbmMuIC0gRm9yIGF1dGhvcml6ZWQgdXNlIG9ubHkxRTBDBgNVBAMTPFZlcmlTaWduIENsYXNzIDMgUHVibGljIFByaW1hcnkgQ2VydGlmaWNhdGlvbiBBdXRob3JpdHkgLSBHMw==">
      <serialNumber>Er0moq4zwH8ke2pYafIKdg==</serialNumber>
    </certItem>
    <certItem issuerName="MGMxCzAJBgNVBAYTAkZSMRMwEQYDVQQKEwpDZXJ0aW5vbWlzMRcwFQYDVQQLEw4wMDAyIDQzMzk5ODkwMzEmMCQGA1UEAwwdQ2VydGlub21pcyAtIEF1dG9yaXTDqSBSYWNpbmU=">
      <serialNumber>HQ==</serialNumber>
    </certItem>
    <certItem issuerName="MFoxCzAJBgNVBAYTAklFMRIwEAYDVQQKEwlCYWx0aW1vcmUxEzARBgNVBAsTCkN5YmVyVHJ1c3QxIjAgBgNVBAMTGUJhbHRpbW9yZSBDeWJlclRydXN0IFJvb3Q=">
      <serialNumber>ByeLBg==</serialNumber>
    </certItem>
    <certItem issuerName="MDsxCzAJBgNVBAYTAkVTMREwDwYDVQQKDAhGTk1ULVJDTTEZMBcGA1UECwwQQUMgUkFJWiBGTk1ULVJDTQ==">
      <serialNumber>Eg==</serialNumber>
    </certItem>
    <certItem issuerName="MFoxCzAJBgNVBAYTAklFMRIwEAYDVQQKEwlCYWx0aW1vcmUxEzARBgNVBAsTCkN5YmVyVHJ1c3QxIjAgBgNVBAMTGUJhbHRpbW9yZSBDeWJlclRydXN0IFJvb3Q=">
      <serialNumber>Bydxog==</serialNumber>
    </certItem>
    <certItem issuerName="MIHKMQswCQYDVQQGEwJVUzEXMBUGA1UEChMOVmVyaVNpZ24sIEluYy4xHzAdBgNVBAsTFlZlcmlTaWduIFRydXN0IE5ldHdvcmsxOjA4BgNVBAsTMShjKSAxOTk5IFZlcmlTaWduLCBJbmMuIC0gRm9yIGF1dGhvcml6ZWQgdXNlIG9ubHkxRTBDBgNVBAMTPFZlcmlTaWduIENsYXNzIDMgUHVibGljIFByaW1hcnkgQ2VydGlmaWNhdGlvbiBBdXRob3JpdHkgLSBHMw==">
      <serialNumber>Pgyeh2mqlVzqI9hFntRbUQ==</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Gd/pPu+qLnXUdvP9sW73CQ==</serialNumber>
    </certItem>
    <certItem issuerName="MFoxCzAJBgNVBAYTAkRFMRMwEQYDVQQKEwpERk4tVmVyZWluMRAwDgYDVQQLEwdERk4tUEtJMSQwIgYDVQQDExtERk4tVmVyZWluIFBDQSBHbG9iYWwgLSBHMDE=">
      <serialNumber>F5Bg6C237Q==</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Ai7cBJYqBE0I9NdyoZfRrw==</serialNumber>
    </certItem>
    <certItem issuerName="MIGLMQswCQYDVQQGEwJVUzETMBEGA1UECBMKV2FzaGluZ3RvbjEQMA4GA1UEBxMHUmVkbW9uZDEeMBwGA1UEChMVTWljcm9zb2Z0IENvcnBvcmF0aW9uMRUwEwYDVQQLEwxNaWNyb3NvZnQgSVQxHjAcBgNVBAMTFU1pY3Jvc29mdCBJVCBTU0wgU0hBMg==">
      <serialNumber>WgAFElcDxFjoswSzjAABAAUSVw==</serialNumber>
    </certItem>
    <certItem issuerName="MHYxCzAJBgNVBAYTAlVTMR0wGwYDVQQKExRTeW1hbnRlYyBDb3Jwb3JhdGlvbjEfMB0GA1UECxMWU3ltYW50ZWMgVHJ1c3QgTmV0d29yazEnMCUGA1UEAxMeU3ltYW50ZWMgV2ViIFBLSSBFQ0MgUm9vdCAtIEcx">
      <serialNumber>UKM/CNF2OvC4giYnAUG/Ag==</serialNumber>
    </certItem>
    <certItem issuerName="MHYxCzAJBgNVBAYTAlVTMR0wGwYDVQQKExRTeW1hbnRlYyBDb3Jwb3JhdGlvbjEfMB0GA1UECxMWU3ltYW50ZWMgVHJ1c3QgTmV0d29yazEnMCUGA1UEAxMeU3ltYW50ZWMgV2ViIFBLSSBSU0EgUm9vdCAtIEcx">
      <serialNumber>LzVYePklc3vH3jkk0BZr9g==</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BYOGvG32ukb1Yxj2oKoFyw==</serialNumber>
    </certItem>
    <certItem issuerName="MHYxCzAJBgNVBAYTAlVTMR0wGwYDVQQKExRTeW1hbnRlYyBDb3Jwb3JhdGlvbjEfMB0GA1UECxMWU3ltYW50ZWMgVHJ1c3QgTmV0d29yazEnMCUGA1UEAxMeU3ltYW50ZWMgV2ViIFBLSSBSU0EgUm9vdCAtIEcx">
      <serialNumber>P4sUnc++hlU/bXj0zSTlcQ==</serialNumber>
    </certItem>
    <certItem issuerName="MIGFMQswCQYDVQQGEwJHQjEbMBkGA1UECBMSR3JlYXRlciBNYW5jaGVzdGVyMRAwDgYDVQQHEwdTYWxmb3JkMRowGAYDVQQKExFDT01PRE8gQ0EgTGltaXRlZDErMCkGA1UEAxMiQ09NT0RPIFJTQSBDZXJ0aWZpY2F0aW9uIEF1dGhvcml0eQ==">
      <serialNumber>AKrMYlJmUUin8FOM/0TJrmk=</serialNumber>
    </certItem>
    <certItem issuerName="MEoxCzAJBgNVBAYTAlVTMRYwFAYDVQQKEw1MZXQncyBFbmNyeXB0MSMwIQYDVQQDExpMZXQncyBFbmNyeXB0IEF1dGhvcml0eSBYMw==">
      <serialNumber>A7uy+rmTav6tDH4dRrsnvXGH</serialNumber>
    </certItem>
    <certItem issuerName="MFQxCzAJBgNVBAYTAkJNMRkwFwYDVQQKDBBRdW9WYWRpcyBMaW1pdGVkMSowKAYDVQQDDCFRdW9WYWRpcyBFbnRlcnByaXNlIFRydXN0IENBIDIgRzM=">
      <serialNumber>bqapwACCtKhVagTl7cEP7KFbM0E=</serialNumber>
    </certItem>
    <certItem issuerName="MEQxCzAJBgNVBAYTAlVTMRYwFAYDVQQKEw1HZW9UcnVzdCBJbmMuMR0wGwYDVQQDExRHZW9UcnVzdCBTU0wgQ0EgLSBHMw==">
      <serialNumber>RUT1Gehd1KKYPfqOlgspoQ==</serialNumber>
    </certItem>
    <certItem issuerName="MHUxCzAJBgNVBAYTAkVFMSIwIAYDVQQKDBlBUyBTZXJ0aWZpdHNlZXJpbWlza2Vza3VzMSgwJgYDVQQDDB9FRSBDZXJ0aWZpY2F0aW9uIENlbnRyZSBSb290IENBMRgwFgYJKoZIhvcNAQkBFglwa2lAc2suZWU=">
      <serialNumber>KuzHPJLdK5hNgJRo3R47Ag==</serialNumber>
    </certItem>
    <certItem issuerName="MGsxCzAJBgNVBAYTAklUMQ4wDAYDVQQHDAVNaWxhbjEjMCEGA1UECgwaQWN0YWxpcyBTLnAuQS4vMDMzNTg1MjA5NjcxJzAlBgNVBAMMHkFjdGFsaXMgQXV0aGVudGljYXRpb24gUm9vdCBDQQ==">
      <serialNumber>WJ2qHzWUqTk=</serialNumber>
    </certItem>
    <certItem issuerName="MGoxCzAJBgNVBAYTAk5MMR4wHAYDVQQKDBVTdGFhdCBkZXIgTmVkZXJsYW5kZW4xOzA5BgNVBAMMMlN0YWF0IGRlciBOZWRlcmxhbmRlbiBPcmdhbmlzYXRpZSBTZXJ2aWNlcyBDQSAtIEcz">
      <serialNumber>ATE6Xw==</serialNumber>
    </certItem>
    <certItem issuerName="MIGVMQswCQYDVQQGEwJHUjFEMEIGA1UEChM7SGVsbGVuaWMgQWNhZGVtaWMgYW5kIFJlc2VhcmNoIEluc3RpdHV0aW9ucyBDZXJ0LiBBdXRob3JpdHkxQDA+BgNVBAMTN0hlbGxlbmljIEFjYWRlbWljIGFuZCBSZXNlYXJjaCBJbnN0aXR1dGlvbnMgUm9vdENBIDIwMTE=">
      <serialNumber>AQAAAAQ=</serialNumber>
    </certItem>
    <certItem issuerName="MGgxCzAJBgNVBAYTAlVTMRYwFAYDVQQKEw1HZW9UcnVzdCBJbmMuMR0wGwYDVQQLExREb21haW4gVmFsaWRhdGVkIFNTTDEiMCAGA1UEAxMZR2VvVHJ1c3QgRFYgU1NMIFNIQTI1NiBDQQ==">
      <serialNumber>OE4/d+p3YRzzcSl+kmZ8Mw==</serialNumber>
    </certItem>
    <certItem issuerName="MHYxCzAJBgNVBAYTAlVTMRcwFQYDVQQKEw5WZXJpU2lnbiwgSW5jLjEfMB0GA1UECxMWVmVyaVNpZ24gVHJ1c3QgTmV0d29yazEtMCsGA1UEAxMkVmVyaVNpZ24gQ2xhc3MgMyBTU1AgSW50ZXJtZWRpYXRlIENB">
      <serialNumber>OOkLFZaa4CXGyJlLTIEjUQ==</serialNumber>
    </certItem>
    <certItem issuerName="MFoxCzAJBgNVBAYTAklFMRIwEAYDVQQKEwlCYWx0aW1vcmUxEzARBgNVBAsTCkN5YmVyVHJ1c3QxIjAgBgNVBAMTGUJhbHRpbW9yZSBDeWJlclRydXN0IFJvb3Q=">
      <serialNumber>Byc85g==</serialNumber>
    </certItem>
    <certItem issuerName="MEwxIDAeBgNVBAsTF0dsb2JhbFNpZ24gUm9vdCBDQSAtIFIyMRMwEQYDVQQKEwpHbG9iYWxTaWduMRMwEQYDVQQDEwpHbG9iYWxTaWdu">
      <serialNumber>BAAAAAABRE7wRk4=</serialNumber>
    </certItem>
    <certItem issuerName="MFwxCzAJBgNVBAYTAlVTMRkwFwYDVQQKDBBWZXJpem9uIEJ1c2luZXNzMREwDwYDVQQLDAhPbW5pUm9vdDEfMB0GA1UEAwwWVmVyaXpvbiBHbG9iYWwgUm9vdCBDQQ==">
      <serialNumber>BFA=</serialNumber>
    </certItem>
    <certItem issuerName="MFoxCzAJBgNVBAYTAklFMRIwEAYDVQQKEwlCYWx0aW1vcmUxEzARBgNVBAsTCkN5YmVyVHJ1c3QxIjAgBgNVBAMTGUJhbHRpbW9yZSBDeWJlclRydXN0IFJvb3Q=">
      <serialNumber>ByeQ9g==</serialNumber>
    </certItem>
    <certItem issuerName="MFwxCzAJBgNVBAYTAkJFMRUwEwYDVQQLEwxUcnVzdGVkIFJvb3QxGTAXBgNVBAoTEEdsb2JhbFNpZ24gbnYtc2ExGzAZBgNVBAMTElRydXN0ZWQgUm9vdCBDQSBHMg==">
      <serialNumber>OYBKgxEHpW/8XGAGAlvJyMA=</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bzTw0uq05TUYEGS98bh0Ww==</serialNumber>
    </certItem>
    <certItem issuerName="MGoxCzAJBgNVBAYTAk5MMR4wHAYDVQQKDBVTdGFhdCBkZXIgTmVkZXJsYW5kZW4xOzA5BgNVBAMMMlN0YWF0IGRlciBOZWRlcmxhbmRlbiBPcmdhbmlzYXRpZSBTZXJ2aWNlcyBDQSAtIEcz">
      <serialNumber>azAcTWL+ijs=</serialNumber>
    </certItem>
    <certItem issuerName="MGQxCzAJBgNVBAYTAmNoMREwDwYDVQQKEwhTd2lzc2NvbTElMCMGA1UECxMcRGlnaXRhbCBDZXJ0aWZpY2F0ZSBTZXJ2aWNlczEbMBkGA1UEAxMSU3dpc3Njb20gUm9vdCBDQSAx">
      <serialNumber>OUOBG6TE0Lr+uYYGxeVbHg==</serialNumber>
    </certItem>
    <certItem issuerName="MIGXMQswCQYDVQQGEwJVUzELMAkGA1UECBMCVVQxFzAVBgNVBAcTDlNhbHQgTGFrZSBDaXR5MR4wHAYDVQQKExVUaGUgVVNFUlRSVVNUIE5ldHdvcmsxITAfBgNVBAsTGGh0dHA6Ly93d3cudXNlcnRydXN0LmNvbTEfMB0GA1UEAxMWVVROLVVTRVJGaXJzdC1IYXJkd2FyZQ==">
      <serialNumber>EEpERSryZFMagbsNw/WoWQ==</serialNumber>
    </certItem>
    <certItem issuerName="MFwxCzAJBgNVBAYTAlVTMRkwFwYDVQQKDBBWZXJpem9uIEJ1c2luZXNzMREwDwYDVQQLDAhPbW5pUm9vdDEfMB0GA1UEAwwWVmVyaXpvbiBHbG9iYWwgUm9vdCBDQQ==">
      <serialNumber>A4w=</serialNumber>
    </certItem>
    <certItem issuerName="MFgxCzAJBgNVBAYTAkpQMSswKQYDVQQKEyJKYXBhbiBDZXJ0aWZpY2F0aW9uIFNlcnZpY2VzLCBJbmMuMRwwGgYDVQQDExNTZWN1cmVTaWduIFJvb3RDQTEx">
      <serialNumber>Aw==</serialNumber>
    </certItem>
    <certItem issuerName="MHYxCzAJBgNVBAYTAlVTMR0wGwYDVQQKExRTeW1hbnRlYyBDb3Jwb3JhdGlvbjEfMB0GA1UECxMWU3ltYW50ZWMgVHJ1c3QgTmV0d29yazEnMCUGA1UEAxMeU3ltYW50ZWMgV2ViIFBLSSBSU0EgUm9vdCAtIEcx">
      <serialNumber>TsaDDThhoyhX10SURO3NMg==</serialNumber>
    </certItem>
    <certItem issuerName="MEUxCzAJBgNVBAYTAkJNMRkwFwYDVQQKExBRdW9WYWRpcyBMaW1pdGVkMRswGQYDVQQDExJRdW9WYWRpcyBSb290IENBIDM=">
      <serialNumber>CSU=</serialNumber>
    </certItem>
    <certItem issuerName="MHExKDAmBgNVBAMTH0dsb2JhbFNpZ24gUm9vdFNpZ24gUGFydG5lcnMgQ0ExHTAbBgNVBAsTFFJvb3RTaWduIFBhcnRuZXJzIENBMRkwFwYDVQQKExBHbG9iYWxTaWduIG52LXNhMQswCQYDVQQGEwJCRQ==">
      <serialNumber>BAAAAAABHkSHlSo=</serialNumber>
    </certItem>
    <certItem issuerName="MIGCMQswCQYDVQQGEwJVUzEeMBwGA1UECxMVd3d3LnhyYW1wc2VjdXJpdHkuY29tMSQwIgYDVQQKExtYUmFtcCBTZWN1cml0eSBTZXJ2aWNlcyBJbmMxLTArBgNVBAMTJFhSYW1wIEdsb2JhbCBDZXJ0aWZpY2F0aW9uIEF1dGhvcml0eQ==">
      <serialNumber>QDi5sA==</serialNumber>
    </certItem>
    <certItem issuerName="MHYxCzAJBgNVBAYTAlVTMR0wGwYDVQQKExRTeW1hbnRlYyBDb3Jwb3JhdGlvbjEfMB0GA1UECxMWU3ltYW50ZWMgVHJ1c3QgTmV0d29yazEnMCUGA1UEAxMeU3ltYW50ZWMgV2ViIFBLSSBFQ0MgUm9vdCAtIEcx">
      <serialNumber>X3iUdzxCEtOAKpiTLsqjBA==</serialNumber>
    </certItem>
    <certItem issuerName="MFoxCzAJBgNVBAYTAklFMRIwEAYDVQQKEwlCYWx0aW1vcmUxEzARBgNVBAsTCkN5YmVyVHJ1c3QxIjAgBgNVBAMTGUJhbHRpbW9yZSBDeWJlclRydXN0IFJvb3Q=">
      <serialNumber>Bydp0g==</serialNumber>
    </certItem>
    <certItem issuerName="MHYxCzAJBgNVBAYTAlVTMR0wGwYDVQQKExRTeW1hbnRlYyBDb3Jwb3JhdGlvbjEfMB0GA1UECxMWU3ltYW50ZWMgVHJ1c3QgTmV0d29yazEnMCUGA1UEAxMeU3ltYW50ZWMgV2ViIFBLSSBSU0EgUm9vdCAtIEcx">
      <serialNumber>SrQ125q7UcLfxVKepx+lRg==</serialNumber>
    </certItem>
    <certItem issuerName="MHExKDAmBgNVBAMTH0dsb2JhbFNpZ24gUm9vdFNpZ24gUGFydG5lcnMgQ0ExHTAbBgNVBAsTFFJvb3RTaWduIFBhcnRuZXJzIENBMRkwFwYDVQQKExBHbG9iYWxTaWduIG52LXNhMQswCQYDVQQGEwJCRQ==">
      <serialNumber>BAAAAAABM6d3Z0s=</serialNumber>
    </certItem>
    <certItem issuerName="MEcxCzAJBgNVBAYTAkNIMRUwEwYDVQQKEwxTd2lzc1NpZ24gQUcxITAfBgNVBAMTGFN3aXNzU2lnbiBTaWx2ZXIgQ0EgLSBHMg==">
      <serialNumber>aBXsv0oU3xqh2xkUPOi8</serialNumber>
    </certItem>
    <certItem issuerName="MD8xJDAiBgNVBAoTG0RpZ2l0YWwgU2lnbmF0dXJlIFRydXN0IENvLjEXMBUGA1UEAxMORFNUIFJvb3QgQ0EgWDM=">
      <serialNumber>APt5i5rs4dIIQPwZdk9/ISc=</serialNumber>
    </certItem>
    <certItem issuerName="MEUxCzAJBgNVBAYTAkJNMRkwFwYDVQQKExBRdW9WYWRpcyBMaW1pdGVkMRswGQYDVQQDExJRdW9WYWRpcyBSb290IENBIDM=">
      <serialNumber>CjM=</serialNumber>
    </certItem>
    <certItem issuerName="MHExKDAmBgNVBAMTH0dsb2JhbFNpZ24gUm9vdFNpZ24gUGFydG5lcnMgQ0ExHTAbBgNVBAsTFFJvb3RTaWduIFBhcnRuZXJzIENBMRkwFwYDVQQKExBHbG9iYWxTaWduIG52LXNhMQswCQYDVQQGEwJCRQ==">
      <serialNumber>BAAAAAABGMG0Gmw=</serialNumber>
    </certItem>
    <certItem issuerName="MIHKMQswCQYDVQQGEwJVUzEXMBUGA1UEChMOVmVyaVNpZ24sIEluYy4xHzAdBgNVBAsTFlZlcmlTaWduIFRydXN0IE5ldHdvcmsxOjA4BgNVBAsTMShjKSAyMDA2IFZlcmlTaWduLCBJbmMuIC0gRm9yIGF1dGhvcml6ZWQgdXNlIG9ubHkxRTBDBgNVBAMTPFZlcmlTaWduIENsYXNzIDMgUHVibGljIFByaW1hcnkgQ2VydGlmaWNhdGlvbiBBdXRob3JpdHkgLSBHNQ==">
      <serialNumber>Xmo3AIW2VHeeJoR0o09RGQ==</serialNumber>
    </certItem>
    <certItem issuerName="MHYxCzAJBgNVBAYTAlVTMR0wGwYDVQQKExRTeW1hbnRlYyBDb3Jwb3JhdGlvbjEfMB0GA1UECxMWU3ltYW50ZWMgVHJ1c3QgTmV0d29yazEnMCUGA1UEAxMeU3ltYW50ZWMgV2ViIFBLSSBFQ0MgUm9vdCAtIEcx">
      <serialNumber>bf8hEJywo1lAp4UNcLl5Ew==</serialNumber>
    </certItem>
    <certItem issuerName="MG0xCzAJBgNVBAYTAkJFMRkwFwYDVQQKExBHbG9iYWxTaWduIG52LXNhMRswGQYDVQQLExJQcmltYXJ5IENsYXNzIDIgQ0ExJjAkBgNVBAMTHUdsb2JhbFNpZ24gUHJpbWFyeSBDbGFzcyAyIENB">
      <serialNumber>BAAAAAABHkSl6Co=</serialNumber>
    </certItem>
    <certItem issuerName="MGExCzAJBgNVBAYTAlVTMRYwFAYDVQQKEw1HZW9UcnVzdCBJbmMuMR0wGwYDVQQLExREb21haW4gVmFsaWRhdGVkIFNTTDEbMBkGA1UEAxMSR2VvVHJ1c3QgRFYgU1NMIENB">
      <serialNumber>CWhp</serialNumber>
    </certItem>
    <certItem issuerName="MHYxCzAJBgNVBAYTAlVTMR0wGwYDVQQKExRTeW1hbnRlYyBDb3Jwb3JhdGlvbjEfMB0GA1UECxMWU3ltYW50ZWMgVHJ1c3QgTmV0d29yazEnMCUGA1UEAxMeU3ltYW50ZWMgV2ViIFBLSSBSU0EgUm9vdCAtIEcx">
      <serialNumber>YwslVqGwc9CHkaZkXNZ4xw==</serialNumber>
    </certItem>
    <certItem issuerName="MEExCzAJBgNVBAYTAlVTMRUwEwYDVQQKEwxUaGF3dGUsIEluYy4xGzAZBgNVBAMTElRoYXd0ZSBTR0MgQ0EgLSBHMg==">
      <serialNumber>cDggUYfwJ3A1YcdoeT6s4A==</serialNumber>
    </certItem>
    <certItem issuerName="MEQxCzAJBgNVBAYTAlVTMRUwEwYDVQQKEwx0aGF3dGUsIEluYy4xHjAcBgNVBAMTFXRoYXd0ZSBFViBTU0wgQ0EgLSBHMw==">
      <serialNumber>CrTHPEE6AZSfI3jysin2bA==</serialNumber>
    </certItem>
    <certItem issuerName="MHsxCzAJBgNVBAYTAlVTMRcwFQYDVQQKEw5WZXJpU2lnbiwgSW5jLjEfMB0GA1UECxMWVmVyaVNpZ24gVHJ1c3QgTmV0d29yazEyMDAGA1UEAxMpVmVyaVNpZ24gQ2xhc3MgMyBTU1AgSW50ZXJtZWRpYXRlIENBIC0gRzI=">
      <serialNumber>U3KGm6UTqJ/nsMyteiUa2g==</serialNumber>
    </certItem>
    <certItem issuerName="MHYxCzAJBgNVBAYTAlVTMR0wGwYDVQQKExRTeW1hbnRlYyBDb3Jwb3JhdGlvbjEfMB0GA1UECxMWU3ltYW50ZWMgVHJ1c3QgTmV0d29yazEnMCUGA1UEAxMeU3ltYW50ZWMgV2ViIFBLSSBFQ0MgUm9vdCAtIEcx">
      <serialNumber>OIJdAvYxHmLb6YaaMmwmjg==</serialNumber>
    </certItem>
    <certItem issuerName="MFwxCzAJBgNVBAYTAk5MMR4wHAYDVQQKDBVTdGFhdCBkZXIgTmVkZXJsYW5kZW4xLTArBgNVBAMMJFN0YWF0IGRlciBOZWRlcmxhbmRlbiBCdXJnZXIgQ0EgLSBHMg==">
      <serialNumber>ATE3ew==</serialNumber>
    </certItem>
    <certItem issuerName="MFYxCzAJBgNVBAYTAkpQMQ8wDQYDVQQKEwZKSVBERUMxGjAYBgNVBAsTEUpDQU4gU3ViIFJvb3QgQ0EwMRowGAYDVQQDExFKQ0FOIFN1YiBSb290IENBMA==">
      <serialNumber>BAAAAAABL07hTcY=</serialNumber>
    </certItem>
    <certItem issuerName="MGMxCzAJBgNVBAYTAlVTMRUwEwYDVQQKEwx0aGF3dGUsIEluYy4xHTAbBgNVBAsTFERvbWFpbiBWYWxpZGF0ZWQgU1NMMR4wHAYDVQQDExV0aGF3dGUgRFYgU1NMIENBIC0gRzI=">
      <serialNumber>E5I2y6sIonl4a+TmlXc7fw==</serialNumber>
    </certItem>
    <certItem issuerName="MCgxCzAJBgNVBAYTAkJFMRkwFwYDVQQDExBCZWxnaXVtIFJvb3QgQ0Ey">
      <serialNumber>VBSf+IncsTB3RZS4KFCJPQ==</serialNumber>
    </certItem>
    <certItem issuerName="ME0xCzAJBgNVBAYTAk5MMRkwFwYDVQQKDBBEaWdpZGVudGl0eSBCLlYuMSMwIQYDVQQDDBpEaWdpZGVudGl0eSBCdXJnZXIgQ0EgLSBHMg==">
      <serialNumber>DA==</serialNumber>
    </certItem>
    <certItem issuerName="MGcxCzAJBgNVBAYTAkRFMRMwEQYDVQQKEwpGcmF1bmhvZmVyMSEwHwYDVQQLExhGcmF1bmhvZmVyIENvcnBvcmF0ZSBQS0kxIDAeBgNVBAMTF0ZyYXVuaG9mZXIgUm9vdCBDQSAyMDA3">
      <serialNumber>YR0zGQAAAAAAAw==</serialNumber>
    </certItem>
    <certItem issuerName="MHYxCzAJBgNVBAYTAlVTMR0wGwYDVQQKExRTeW1hbnRlYyBDb3Jwb3JhdGlvbjEfMB0GA1UECxMWU3ltYW50ZWMgVHJ1c3QgTmV0d29yazEnMCUGA1UEAxMeU3ltYW50ZWMgV2ViIFBLSSBSU0EgUm9vdCAtIEcx">
      <serialNumber>dSBsq/te0hzZauKHgJ3EWg==</serialNumber>
    </certItem>
    <certItem issuerName="MHcxCzAJBgNVBAYTAlVTMR0wGwYDVQQKExRTeW1hbnRlYyBDb3Jwb3JhdGlvbjEfMB0GA1UECxMWU3ltYW50ZWMgVHJ1c3QgTmV0d29yazEoMCYGA1UEAxMfU3ltYW50ZWMgQ2xhc3MgMyBFViBTU0wgQ0EgLSBHMg==">
      <serialNumber>UVKsEezpGWOVQ4W9esstng==</serialNumber>
    </certItem>
    <certItem issuerName="MIGpMQswCQYDVQQGEwJVUzEVMBMGA1UEChMMdGhhd3RlLCBJbmMuMSgwJgYDVQQLEx9DZXJ0aWZpY2F0aW9uIFNlcnZpY2VzIERpdmlzaW9uMTgwNgYDVQQLEy8oYykgMjAwNiB0aGF3dGUsIEluYy4gLSBGb3IgYXV0aG9yaXplZCB1c2Ugb25seTEfMB0GA1UEAxMWdGhhd3RlIFByaW1hcnkgUm9vdCBDQQ==">
      <serialNumber>Ikdj3zYXXGsC/Afm9Tvx+g==</serialNumber>
    </certItem>
    <certItem issuerName="MG0xCzAJBgNVBAYTAkJFMRkwFwYDVQQKExBHbG9iYWxTaWduIG52LXNhMRswGQYDVQQLExJQcmltYXJ5IENsYXNzIDMgQ0ExJjAkBgNVBAMTHUdsb2JhbFNpZ24gUHJpbWFyeSBDbGFzcyAzIENB">
      <serialNumber>BAAAAAABHkSl6mw=</serialNumber>
    </certItem>
    <certItem issuerName="MIGCMQswCQYDVQQGEwJVUzEeMBwGA1UECxMVd3d3LnhyYW1wc2VjdXJpdHkuY29tMSQwIgYDVQQKExtYUmFtcCBTZWN1cml0eSBTZXJ2aWNlcyBJbmMxLTArBgNVBAMTJFhSYW1wIEdsb2JhbCBDZXJ0aWZpY2F0aW9uIEF1dGhvcml0eQ==">
      <serialNumber>QDi5sQ==</serialNumber>
    </certItem>
    <certItem issuerName="MHExKDAmBgNVBAMTH0dsb2JhbFNpZ24gUm9vdFNpZ24gUGFydG5lcnMgQ0ExHTAbBgNVBAsTFFJvb3RTaWduIFBhcnRuZXJzIENBMRkwFwYDVQQKExBHbG9iYWxTaWduIG52LXNhMQswCQYDVQQGEwJCRQ==">
      <serialNumber>BAAAAAABCUVQ9No=</serialNumber>
    </certItem>
    <certItem issuerName="MIHKMQswCQYDVQQGEwJVUzEXMBUGA1UEChMOVmVyaVNpZ24sIEluYy4xHzAdBgNVBAsTFlZlcmlTaWduIFRydXN0IE5ldHdvcmsxOjA4BgNVBAsTMShjKSAxOTk5IFZlcmlTaWduLCBJbmMuIC0gRm9yIGF1dGhvcml6ZWQgdXNlIG9ubHkxRTBDBgNVBAMTPFZlcmlTaWduIENsYXNzIDMgUHVibGljIFByaW1hcnkgQ2VydGlmaWNhdGlvbiBBdXRob3JpdHkgLSBHMw==">
      <serialNumber>U4P1tUoxl/XkztlVHdtdgw==</serialNumber>
    </certItem>
    <certItem issuerName="MEUxCzAJBgNVBAYTAkNIMRUwEwYDVQQKEwxTd2lzc1NpZ24gQUcxHzAdBgNVBAMTFlN3aXNzU2lnbiBHb2xkIENBIC0gRzI=">
      <serialNumber>AIQ8dLGqNIaxxMeg31W16Q==</serialNumber>
    </certItem>
    <certItem issuerName="MGMxCzAJBgNVBAYTAlVTMRUwEwYDVQQKEwx0aGF3dGUsIEluYy4xHTAbBgNVBAsTFERvbWFpbiBWYWxpZGF0ZWQgU1NMMR4wHAYDVQQDExV0aGF3dGUgRFYgU1NMIENBIC0gRzI=">
      <serialNumber>TqfXw+FkhxfVgE9GVMgjWQ==</serialNumber>
    </certItem>
    <certItem issuerName="MFwxCzAJBgNVBAYTAkJFMRUwEwYDVQQLEwxUcnVzdGVkIFJvb3QxGTAXBgNVBAoTEEdsb2JhbFNpZ24gbnYtc2ExGzAZBgNVBAMTElRydXN0ZWQgUm9vdCBDQSBHMg==">
      <serialNumber>YRJNfMoc12IpmW+Enpv3Pdo=</serialNumber>
    </certItem>
    <certItem issuerName="MFoxCzAJBgNVBAYTAklFMRIwEAYDVQQKEwlCYWx0aW1vcmUxEzARBgNVBAsTCkN5YmVyVHJ1c3QxIjAgBgNVBAMTGUJhbHRpbW9yZSBDeWJlclRydXN0IFJvb3Q=">
      <serialNumber>Byd/Tg==</serialNumber>
    </certItem>
    <certItem issuerName="MEIxCzAJBgNVBAYTAlVTMRYwFAYDVQQKEw1HZW9UcnVzdCBJbmMuMRswGQYDVQQDExJHZW9UcnVzdCBHbG9iYWwgQ0E=">
      <serialNumber>AjpW</serialNumber>
    </certItem>
    <certItem issuerName="MF8xCzAJBgNVBAYTAlRXMRIwEAYDVQQKDAlUQUlXQU4tQ0ExEDAOBgNVBAsMB1Jvb3QgQ0ExKjAoBgNVBAMMIVRXQ0EgUm9vdCBDZXJ0aWZpY2F0aW9uIEF1dGhvcml0eQ==">
      <serialNumber>DL8=</serialNumber>
    </certItem>
    <certItem issuerName="MEoxCzAJBgNVBAYTAlVTMRYwFAYDVQQKEw1MZXQncyBFbmNyeXB0MSMwIQYDVQQDExpMZXQncyBFbmNyeXB0IEF1dGhvcml0eSBYMw==">
      <serialNumber>A8wZnhfuY6VIV1SwGsTGNR7L</serialNumber>
    </certItem>
    <certItem issuerName="MEoxCzAJBgNVBAYTAlVTMRYwFAYDVQQKEw1MZXQncyBFbmNyeXB0MSMwIQYDVQQDExpMZXQncyBFbmNyeXB0IEF1dGhvcml0eSBYMw==">
      <serialNumber>A+RCQYwhofmXM+/hxdyoUzkI</serialNumber>
    </certItem>
    <certItem issuerName="MEYxCzAJBgNVBAYTAlVTMRYwFAYDVQQKEw1HZW9UcnVzdCBJbmMuMR8wHQYDVQQDExZHZW9UcnVzdCBTSEEyNTYgU1NMIENB">
      <serialNumber>OUvvVscW0/NltofkmV9qmg==</serialNumber>
    </certItem>
    <certItem issuerName="MHYxCzAJBgNVBAYTAlVTMRcwFQYDVQQKEw5WZXJpU2lnbiwgSW5jLjEfMB0GA1UECxMWVmVyaVNpZ24gVHJ1c3QgTmV0d29yazEtMCsGA1UEAxMkVmVyaVNpZ24gQ2xhc3MgMyBTU1AgSW50ZXJtZWRpYXRlIENB">
      <serialNumber>Cf0103tCm9oulH1QK0weTA==</serialNumber>
    </certItem>
    <certItem issuerName="MGYxCzAJBgNVBAYTAlVTMRYwFAYDVQQKEw1HZW9UcnVzdCBJbmMuMR0wGwYDVQQLExREb21haW4gVmFsaWRhdGVkIFNTTDEgMB4GA1UEAxMXR2VvVHJ1c3QgRFYgU1NMIENBIC0gRzI=">
      <serialNumber>EDQMI0tR4kSntv1O37N10g==</serialNumber>
    </certItem>
    <certItem issuerName="MEQxCzAJBgNVBAYTAlVTMRYwFAYDVQQKEw1HZW9UcnVzdCBJbmMuMR0wGwYDVQQDExRHZW9UcnVzdCBTU0wgQ0EgLSBHMg==">
      <serialNumber>WX89jn8yGZVvoKTD9jDfRQ==</serialNumber>
    </certItem>
    <certItem issuerName="MGQxCzAJBgNVBAYTAmNoMREwDwYDVQQKEwhTd2lzc2NvbTElMCMGA1UECxMcRGlnaXRhbCBDZXJ0aWZpY2F0ZSBTZXJ2aWNlczEbMBkGA1UEAxMSU3dpc3Njb20gUm9vdCBDQSAx">
      <serialNumber>U+1Y1QpJc0FOR5JdCJ01gQ==</serialNumber>
    </certItem>
    <certItem issuerName="MIGFMQswCQYDVQQGEwJVUzEgMB4GA1UECgwXV2VsbHMgRmFyZ28gV2VsbHNTZWN1cmUxHDAaBgNVBAsME1dlbGxzIEZhcmdvIEJhbmsgTkExNjA0BgNVBAMMLVdlbGxzU2VjdXJlIFB1YmxpYyBSb290IENlcnRpZmljYXRlIEF1dGhvcml0eQ==">
      <serialNumber>ATk=</serialNumber>
    </certItem>
    <certItem issuerName="MD0xCzAJBgNVBAYTAkZSMREwDwYDVQQKEwhDZXJ0cGx1czEbMBkGA1UEAxMSQ2xhc3MgMiBQcmltYXJ5IENB">
      <serialNumber>ESISuBo/wdW2tBztKmHdFCFz</serialNumber>
    </certItem>
    <certItem issuerName="MFoxCzAJBgNVBAYTAklFMRIwEAYDVQQKEwlCYWx0aW1vcmUxEzARBgNVBAsTCkN5YmVyVHJ1c3QxIjAgBgNVBAMTGUJhbHRpbW9yZSBDeWJlclRydXN0IFJvb3Q=">
      <serialNumber>Byd/UA==</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NMpMcEnex3eXx4ohk9glcQ==</serialNumber>
    </certItem>
    <certItem issuerName="MEoxCzAJBgNVBAYTAlVTMRYwFAYDVQQKEw1MZXQncyBFbmNyeXB0MSMwIQYDVQQDExpMZXQncyBFbmNyeXB0IEF1dGhvcml0eSBYMw==">
      <serialNumber>A7T0V6o47rgCKl3oUb7jF2Ph</serialNumber>
    </certItem>
    <certItem issuerName="MFoxCzAJBgNVBAYTAkRFMRMwEQYDVQQKEwpERk4tVmVyZWluMRAwDgYDVQQLEwdERk4tUEtJMSQwIgYDVQQDExtERk4tVmVyZWluIFBDQSBHbG9iYWwgLSBHMDE=">
      <serialNumber>F6QlB/yX+A==</serialNumber>
    </certItem>
    <certItem issuerName="MD8xJDAiBgNVBAoTG0RpZ2l0YWwgU2lnbmF0dXJlIFRydXN0IENvLjEXMBUGA1UEAxMORFNUIFJvb3QgQ0EgWDM=">
      <serialNumber>CgFBQgAAAUFcf/EVAAAAAg==</serialNumber>
    </certItem>
    <certItem issuerName="MCgxCzAJBgNVBAYTAkJFMRkwFwYDVQQDExBCZWxnaXVtIFJvb3QgQ0Ey">
      <serialNumber>LizeWXFWP5pZPI/dLc+PVQ==</serialNumber>
    </certItem>
    <certItem issuerName="MIHKMQswCQYDVQQGEwJVUzEXMBUGA1UEChMOVmVyaVNpZ24sIEluYy4xHzAdBgNVBAsTFlZlcmlTaWduIFRydXN0IE5ldHdvcmsxOjA4BgNVBAsTMShjKSAxOTk5IFZlcmlTaWduLCBJbmMuIC0gRm9yIGF1dGhvcml6ZWQgdXNlIG9ubHkxRTBDBgNVBAMTPFZlcmlTaWduIENsYXNzIDMgUHVibGljIFByaW1hcnkgQ2VydGlmaWNhdGlvbiBBdXRob3JpdHkgLSBHMw==">
      <serialNumber>TrKEMhb2PKktH8lHg0AV5A==</serialNumber>
    </certItem>
    <certItem issuerName="MHMxCzAJBgNVBAYTAlVTMR0wGwYDVQQKExRTeW1hbnRlYyBDb3Jwb3JhdGlvbjEfMB0GA1UECxMWU3ltYW50ZWMgVHJ1c3QgTmV0d29yazEkMCIGA1UEAxMbU3ltYW50ZWMgQ2xhc3MgMyBEU0EgU1NMIENB">
      <serialNumber>AuhvPsYZfVP6UDsuyjeZ4Q==</serialNumber>
    </certItem>
    <certItem issuerName="MHExKDAmBgNVBAMTH0dsb2JhbFNpZ24gUm9vdFNpZ24gUGFydG5lcnMgQ0ExHTAbBgNVBAsTFFJvb3RTaWduIFBhcnRuZXJzIENBMRkwFwYDVQQKExBHbG9iYWxTaWduIG52LXNhMQswCQYDVQQGEwJCRQ==">
      <serialNumber>BAAAAAABJ/ufRdg=</serialNumber>
    </certItem>
    <certItem issuerName="MIGVMQswCQYDVQQGEwJHUjFEMEIGA1UEChM7SGVsbGVuaWMgQWNhZGVtaWMgYW5kIFJlc2VhcmNoIEluc3RpdHV0aW9ucyBDZXJ0LiBBdXRob3JpdHkxQDA+BgNVBAMTN0hlbGxlbmljIEFjYWRlbWljIGFuZCBSZXNlYXJjaCBJbnN0aXR1dGlvbnMgUm9vdENBIDIwMTE=">
      <serialNumber>FJl6tXgNpSg=</serialNumber>
    </certItem>
    <certItem issuerName="MFcxCzAJBgNVBAYTAkJFMRkwFwYDVQQKExBHbG9iYWxTaWduIG52LXNhMRAwDgYDVQQLEwdSb290IENBMRswGQYDVQQDExJHbG9iYWxTaWduIFJvb3QgQ0E=">
      <serialNumber>BAAAAAABIBnBjWg=</serialNumber>
    </certItem>
    <certItem issuerName="MGcxCzAJBgNVBAYTAmNoMREwDwYDVQQKEwhTd2lzc2NvbTElMCMGA1UECxMcRGlnaXRhbCBDZXJ0aWZpY2F0ZSBTZXJ2aWNlczEeMBwGA1UEAxMVU3dpc3Njb20gUm9vdCBFViBDQSAy">
      <serialNumber>AL691kTvkemG9UQNa6McQg8=</serialNumber>
    </certItem>
    <certItem issuerName="MHYxCzAJBgNVBAYTAlVTMR0wGwYDVQQKExRTeW1hbnRlYyBDb3Jwb3JhdGlvbjEfMB0GA1UECxMWU3ltYW50ZWMgVHJ1c3QgTmV0d29yazEnMCUGA1UEAxMeU3ltYW50ZWMgV2ViIFBLSSBSU0EgUm9vdCAtIEcx">
      <serialNumber>OeKv0wi+ATDxfQ6CWir1vA==</serialNumber>
    </certItem>
    <certItem issuerName="MFoxCzAJBgNVBAYTAkRFMRMwEQYDVQQKEwpERk4tVmVyZWluMRAwDgYDVQQLEwdERk4tUEtJMSQwIgYDVQQDExtERk4tVmVyZWluIFBDQSBHbG9iYWwgLSBHMDE=">
      <serialNumber>F5BhE0zbgQ==</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VLm3Xe60+1YgPpXCGtXLng==</serialNumber>
    </certItem>
    <certItem issuerName="MH8xCzAJBgNVBAYTAkJNMRkwFwYDVQQKExBRdW9WYWRpcyBMaW1pdGVkMSUwIwYDVQQLExxSb290IENlcnRpZmljYXRpb24gQXV0aG9yaXR5MS4wLAYDVQQDEyVRdW9WYWRpcyBSb290IENlcnRpZmljYXRpb24gQXV0aG9yaXR5">
      <serialNumber>Qh/O5w==</serialNumber>
    </certItem>
    <certItem issuerName="MFoxCzAJBgNVBAYTAklFMRIwEAYDVQQKEwlCYWx0aW1vcmUxEzARBgNVBAsTCkN5YmVyVHJ1c3QxIjAgBgNVBAMTGUJhbHRpbW9yZSBDeWJlclRydXN0IFJvb3Q=">
      <serialNumber>Bycfmw==</serialNumber>
    </certItem>
    <certItem issuerName="MHYxCzAJBgNVBAYTAlVTMRcwFQYDVQQKEw5WZXJpU2lnbiwgSW5jLjEfMB0GA1UECxMWVmVyaVNpZ24gVHJ1c3QgTmV0d29yazEtMCsGA1UEAxMkVmVyaVNpZ24gQ2xhc3MgMyBTU1AgSW50ZXJtZWRpYXRlIENB">
      <serialNumber>VP3bQF/UdNfxq/UOypU1zQ==</serialNumber>
    </certItem>
    <certItem issuerName="MDsxGDAWBgNVBAoTD0N5YmVydHJ1c3QsIEluYzEfMB0GA1UEAxMWQ3liZXJ0cnVzdCBHbG9iYWwgUm9vdA==">
      <serialNumber>BAAAAAABQaHhPSY=</serialNumber>
    </certItem>
    <certItem issuerName="MEoxCzAJBgNVBAYTAlVTMSAwHgYDVQQKExdTZWN1cmVUcnVzdCBDb3Jwb3JhdGlvbjEZMBcGA1UEAxMQU2VjdXJlIEdsb2JhbCBDQQ==">
      <serialNumber>QAAnEQ==</serialNumber>
    </certItem>
    <certItem issuerName="MFwxCzAJBgNVBAYTAlVTMRkwFwYDVQQKDBBWZXJpem9uIEJ1c2luZXNzMREwDwYDVQQLDAhPbW5pUm9vdDEfMB0GA1UEAwwWVmVyaXpvbiBHbG9iYWwgUm9vdCBDQQ==">
      <serialNumber>A4g=</serialNumber>
    </certItem>
    <certItem issuerName="MEoxCzAJBgNVBAYTAlVTMRYwFAYDVQQKEw1MZXQncyBFbmNyeXB0MSMwIQYDVQQDExpMZXQncyBFbmNyeXB0IEF1dGhvcml0eSBYMw==">
      <serialNumber>A3ZQibPGSZ8nPVbuccaCvUfa</serialNumber>
    </certItem>
    <certItem issuerName="MHExKDAmBgNVBAMTH0dsb2JhbFNpZ24gUm9vdFNpZ24gUGFydG5lcnMgQ0ExHTAbBgNVBAsTFFJvb3RTaWduIFBhcnRuZXJzIENBMRkwFwYDVQQKExBHbG9iYWxTaWduIG52LXNhMQswCQYDVQQGEwJCRQ==">
      <serialNumber>BAAAAAABJZbEU4I=</serialNumber>
    </certItem>
    <certItem issuerName="MFoxCzAJBgNVBAYTAklFMRIwEAYDVQQKEwlCYWx0aW1vcmUxEzARBgNVBAsTCkN5YmVyVHJ1c3QxIjAgBgNVBAMTGUJhbHRpbW9yZSBDeWJlclRydXN0IFJvb3Q=">
      <serialNumber>BycfpA==</serialNumber>
    </certItem>
    <certItem issuerName="MEoxCzAJBgNVBAYTAlVTMRYwFAYDVQQKEw1MZXQncyBFbmNyeXB0MSMwIQYDVQQDExpMZXQncyBFbmNyeXB0IEF1dGhvcml0eSBYMw==">
      <serialNumber>BHT6CK6B569m/dd5dEluBOEd</serialNumber>
    </certItem>
    <certItem issuerName="MIGTMQswCQYDVQQGEwJVUzELMAkGA1UECBMCVVQxFzAVBgNVBAcTDlNhbHQgTGFrZSBDaXR5MR4wHAYDVQQKExVUaGUgVVNFUlRSVVNUIE5ldHdvcmsxITAfBgNVBAsTGGh0dHA6Ly93d3cudXNlcnRydXN0LmNvbTEbMBkGA1UEAxMSVVROIC0gREFUQUNvcnAgU0dD">
      <serialNumber>Ew1ee9Jq7Q/Dig3ACF4V6Q==</serialNumber>
    </certItem>
    <certItem issuerName="MGYxCzAJBgNVBAYTAlVTMRYwFAYDVQQKEw1HZW9UcnVzdCBJbmMuMR0wGwYDVQQLExREb21haW4gVmFsaWRhdGVkIFNTTDEgMB4GA1UEAxMXR2VvVHJ1c3QgRFYgU1NMIENBIC0gRzM=">
      <serialNumber>ORFgmCj072NjcJnrxOMfQA==</serialNumber>
    </certItem>
    <certItem issuerName="MF8xCzAJBgNVBAYTAlVTMRcwFQYDVQQKEw5WZXJpU2lnbiwgSW5jLjE3MDUGA1UECxMuQ2xhc3MgMyBQdWJsaWMgUHJpbWFyeSBDZXJ0aWZpY2F0aW9uIEF1dGhvcml0eQ==">
      <serialNumber>Aj/CJN2QWZAF25GXPXADOA==</serialNumber>
    </certItem>
    <certItem issuerName="MHYxCzAJBgNVBAYTAlVTMR0wGwYDVQQKExRTeW1hbnRlYyBDb3Jwb3JhdGlvbjEfMB0GA1UECxMWU3ltYW50ZWMgVHJ1c3QgTmV0d29yazEnMCUGA1UEAxMeU3ltYW50ZWMgV2ViIFBLSSBFQ0MgUm9vdCAtIEcx">
      <serialNumber>WU+jmMhGAumhewqVKrZBmg==</serialNumber>
    </certItem>
    <certItem issuerName="MGQxCzAJBgNVBAYTAmNoMREwDwYDVQQKEwhTd2lzc2NvbTElMCMGA1UECxMcRGlnaXRhbCBDZXJ0aWZpY2F0ZSBTZXJ2aWNlczEbMBkGA1UEAxMSU3dpc3Njb20gUm9vdCBDQSAx">
      <serialNumber>HxT1XSjIpzjMprp9Qu1gYQ==</serialNumber>
    </certItem>
    <certItem issuerName="MFYxCzAJBgNVBAYTAkpQMQ8wDQYDVQQKEwZKSVBERUMxGjAYBgNVBAsTEUpDQU4gU3ViIFJvb3QgQ0EwMRowGAYDVQQDExFKQ0FOIFN1YiBSb290IENBMA==">
      <serialNumber>BAAAAAABL07hUBg=</serialNumber>
    </certItem>
    <certItem issuerName="MFcxCzAJBgNVBAYTAkJFMRkwFwYDVQQKExBHbG9iYWxTaWduIG52LXNhMRAwDgYDVQQLEwdSb290IENBMRswGQYDVQQDExJHbG9iYWxTaWduIFJvb3QgQ0E=">
      <serialNumber>BAAAAAABL07hRxA=</serialNumber>
    </certItem>
    <certItem issuerName="MD0xCzAJBgNVBAYTAkZSMREwDwYDVQQKEwhDZXJ0cGx1czEbMBkGA1UEAxMSQ2xhc3MgMiBQcmltYXJ5IENB">
      <serialNumber>ESDYXNBhF+dePFjojs7u2vj1</serialNumber>
    </certItem>
    <certItem issuerName="MFoxCzAJBgNVBAYTAkRFMRMwEQYDVQQKEwpERk4tVmVyZWluMRAwDgYDVQQLEwdERk4tUEtJMSQwIgYDVQQDExtERk4tVmVyZWluIFBDQSBHbG9iYWwgLSBHMDE=">
      <serialNumber>Cfk9qg==</serialNumber>
    </certItem>
    <certItem issuerName="MFoxCzAJBgNVBAYTAklFMRIwEAYDVQQKEwlCYWx0aW1vcmUxEzARBgNVBAsTCkN5YmVyVHJ1c3QxIjAgBgNVBAMTGUJhbHRpbW9yZSBDeWJlclRydXN0IFJvb3Q=">
      <serialNumber>BydInw==</serialNumber>
    </certItem>
    <certItem issuerName="MHYxCzAJBgNVBAYTAlVTMR0wGwYDVQQKExRTeW1hbnRlYyBDb3Jwb3JhdGlvbjEfMB0GA1UECxMWU3ltYW50ZWMgVHJ1c3QgTmV0d29yazEnMCUGA1UEAxMeU3ltYW50ZWMgV2ViIFBLSSBSU0EgUm9vdCAtIEcx">
      <serialNumber>d8ToN4Dfs5RqD2yfAp12yQ==</serialNumber>
    </certItem>
    <certItem issuerName="MFwxCzAJBgNVBAYTAkJFMRUwEwYDVQQLEwxUcnVzdGVkIFJvb3QxGTAXBgNVBAoTEEdsb2JhbFNpZ24gbnYtc2ExGzAZBgNVBAMTElRydXN0ZWQgUm9vdCBDQSBHMg==">
      <serialNumber>F7PAjw2k0dTX5escPnyVOBo=</serialNumber>
    </certItem>
    <certItem issuerName="MHYxCzAJBgNVBAYTAlVTMR0wGwYDVQQKExRTeW1hbnRlYyBDb3Jwb3JhdGlvbjEfMB0GA1UECxMWU3ltYW50ZWMgVHJ1c3QgTmV0d29yazEnMCUGA1UEAxMeU3ltYW50ZWMgV2ViIFBLSSBSU0EgUm9vdCAtIEcx">
      <serialNumber>DoP7aSdEs/3y+o2Gj9zgWA==</serialNumber>
    </certItem>
    <certItem issuerName="ME0xCzAJBgNVBAYTAlVTMRUwEwYDVQQKEwxEaWdpQ2VydCBJbmMxJzAlBgNVBAMTHkRpZ2lDZXJ0IFNIQTIgU2VjdXJlIFNlcnZlciBDQQ==">
      <serialNumber>Aa8e+91erglSMgsk/mtVaA==</serialNumber>
    </certItem>
    <certItem issuerName="MH0xCzAJBgNVBAYTAklMMRYwFAYDVQQKEw1TdGFydENvbSBMdGQuMSswKQYDVQQLEyJTZWN1cmUgRGlnaXRhbCBDZXJ0aWZpY2F0ZSBTaWduaW5nMSkwJwYDVQQDEyBTdGFydENvbSBDZXJ0aWZpY2F0aW9uIEF1dGhvcml0eQ==">
      <serialNumber>fqRDfSf8haCEh2nWE6O+bA==</serialNumber>
    </certItem>
    <certItem issuerName="MFoxCzAJBgNVBAYTAklFMRIwEAYDVQQKEwlCYWx0aW1vcmUxEzARBgNVBAsTCkN5YmVyVHJ1c3QxIjAgBgNVBAMTGUJhbHRpbW9yZSBDeWJlclRydXN0IFJvb3Q=">
      <serialNumber>ByeBQg==</serialNumber>
    </certItem>
    <certItem issuerName="MHExKDAmBgNVBAMTH0dsb2JhbFNpZ24gUm9vdFNpZ24gUGFydG5lcnMgQ0ExHTAbBgNVBAsTFFJvb3RTaWduIFBhcnRuZXJzIENBMRkwFwYDVQQKExBHbG9iYWxTaWduIG52LXNhMQswCQYDVQQGEwJCRQ==">
      <serialNumber>BAAAAAABAPpuVh0=</serialNumber>
    </certItem>
    <certItem issuerName="MHYxCzAJBgNVBAYTAlVTMRcwFQYDVQQKEw5WZXJpU2lnbiwgSW5jLjEfMB0GA1UECxMWVmVyaVNpZ24gVHJ1c3QgTmV0d29yazEtMCsGA1UEAxMkVmVyaVNpZ24gQ2xhc3MgMyBTU1AgSW50ZXJtZWRpYXRlIENB">
      <serialNumber>A/kVDQpE7c9h+WxlWQFzSQ==</serialNumber>
    </certItem>
    <certItem issuerName="MFoxCzAJBgNVBAYTAklFMRIwEAYDVQQKEwlCYWx0aW1vcmUxEzARBgNVBAsTCkN5YmVyVHJ1c3QxIjAgBgNVBAMTGUJhbHRpbW9yZSBDeWJlclRydXN0IFJvb3Q=">
      <serialNumber>Byc68g==</serialNumber>
    </certItem>
    <certItem issuerName="MIHKMQswCQYDVQQGEwJVUzEXMBUGA1UEChMOVmVyaVNpZ24sIEluYy4xHzAdBgNVBAsTFlZlcmlTaWduIFRydXN0IE5ldHdvcmsxOjA4BgNVBAsTMShjKSAyMDA3IFZlcmlTaWduLCBJbmMuIC0gRm9yIGF1dGhvcml6ZWQgdXNlIG9ubHkxRTBDBgNVBAMTPFZlcmlTaWduIENsYXNzIDMgUHVibGljIFByaW1hcnkgQ2VydGlmaWNhdGlvbiBBdXRob3JpdHkgLSBHNA==">
      <serialNumber>RmI44ARDVCUOgXNK9ACAbg==</serialNumber>
    </certItem>
    <certItem issuerName="MIGVMQswCQYDVQQGEwJHUjFEMEIGA1UEChM7SGVsbGVuaWMgQWNhZGVtaWMgYW5kIFJlc2VhcmNoIEluc3RpdHV0aW9ucyBDZXJ0LiBBdXRob3JpdHkxQDA+BgNVBAMTN0hlbGxlbmljIEFjYWRlbWljIGFuZCBSZXNlYXJjaCBJbnN0aXR1dGlvbnMgUm9vdENBIDIwMTE=">
      <serialNumber>GN2Hrh9LtnY=</serialNumber>
    </certItem>
    <certItem issuerName="MD8xCzAJBgNVBAYTAlRXMTAwLgYDVQQKDCdHb3Zlcm5tZW50IFJvb3QgQ2VydGlmaWNhdGlvbiBBdXRob3JpdHk=">
      <serialNumber>APdCebq8ZyZr/T0luxlicNw=</serialNumber>
    </certItem>
    <certItem issuerName="MGsxCzAJBgNVBAYTAlVTMQ0wCwYDVQQKEwRWSVNBMS8wLQYDVQQLEyZWaXNhIEludGVybmF0aW9uYWwgU2VydmljZSBBc3NvY2lhdGlvbjEcMBoGA1UEAxMTVmlzYSBlQ29tbWVyY2UgUm9vdA==">
      <serialNumber>B2VhZAPxCDH3s9Mkbu3HfQ==</serialNumber>
    </certItem>
    <certItem issuerName="MGsxCzAJBgNVBAYTAklUMQ4wDAYDVQQHDAVNaWxhbjEjMCEGA1UECgwaQWN0YWxpcyBTLnAuQS4vMDMzNTg1MjA5NjcxJzAlBgNVBAMMHkFjdGFsaXMgQXV0aGVudGljYXRpb24gUm9vdCBDQQ==">
      <serialNumber>OfJBIhFwAdQ=</serialNumber>
    </certItem>
    <certItem issuerName="MFwxCzAJBgNVBAYTAkJFMRUwEwYDVQQLEwxUcnVzdGVkIFJvb3QxGTAXBgNVBAoTEEdsb2JhbFNpZ24gbnYtc2ExGzAZBgNVBAMTElRydXN0ZWQgUm9vdCBDQSBHMg==">
      <serialNumber>YUlF+VXF2FWFqCo472HfZlw=</serialNumber>
    </certItem>
    <certItem issuerName="MEoxCzAJBgNVBAYTAlVTMRYwFAYDVQQKEw1MZXQncyBFbmNyeXB0MSMwIQYDVQQDExpMZXQncyBFbmNyeXB0IEF1dGhvcml0eSBYMw==">
      <serialNumber>A7GX+szdK8/7Kf0xUuarfyIN</serialNumber>
    </certItem>
    <certItem issuerName="MF8xCzAJBgNVBAYTAkJFMRkwFwYDVQQKExBHbG9iYWxTaWduIG52LXNhMRQwEgYDVQQLEwtQYXJ0bmVycyBDQTEfMB0GA1UEAxMWR2xvYmFsU2lnbiBQYXJ0bmVycyBDQQ==">
      <serialNumber>BAAAAAABF2Tb8Bc=</serialNumber>
    </certItem>
    <certItem issuerName="MDQxCzAJBgNVBAYTAkZSMRIwEAYDVQQKDAlEaGlteW90aXMxETAPBgNVBAMMCENlcnRpZ25h">
      <serialNumber>IA==</serialNumber>
    </certItem>
    <certItem issuerName="MIGVMQswCQYDVQQGEwJHUjFEMEIGA1UEChM7SGVsbGVuaWMgQWNhZGVtaWMgYW5kIFJlc2VhcmNoIEluc3RpdHV0aW9ucyBDZXJ0LiBBdXRob3JpdHkxQDA+BgNVBAMTN0hlbGxlbmljIEFjYWRlbWljIGFuZCBSZXNlYXJjaCBJbnN0aXR1dGlvbnMgUm9vdENBIDIwMTE=">
      <serialNumber>GN2Hrh9LtnE=</serialNumber>
    </certItem>
    <certItem issuerName="MHYxCzAJBgNVBAYTAlVTMR0wGwYDVQQKExRTeW1hbnRlYyBDb3Jwb3JhdGlvbjEfMB0GA1UECxMWU3ltYW50ZWMgVHJ1c3QgTmV0d29yazEnMCUGA1UEAxMeU3ltYW50ZWMgV2ViIFBLSSBFQ0MgUm9vdCAtIEcx">
      <serialNumber>UT6GtTGbEC6SXJteWAKy2g==</serialNumber>
    </certItem>
    <certItem issuerName="MGYxCzAJBgNVBAYTAlVTMRYwFAYDVQQKEw1HZW9UcnVzdCBJbmMuMR0wGwYDVQQLExREb21haW4gVmFsaWRhdGVkIFNTTDEgMB4GA1UEAxMXR2VvVHJ1c3QgRFYgU1NMIENBIC0gRzI=">
      <serialNumber>P6G7IYSL2RZxtzTh8I6qPA==</serialNumber>
    </certItem>
    <certItem issuerName="MIGSMQswCQYDVQQGEwJHQjEbMBkGA1UECBMSR3JlYXRlciBNYW5jaGVzdGVyMRAwDgYDVQQHEwdTYWxmb3JkMRowGAYDVQQKExFDT01PRE8gQ0EgTGltaXRlZDE4MDYGA1UEAxMvQ09NT0RPIFJTQSBFeHRlbmRlZCBWYWxpZGF0aW9uIFNlY3VyZSBTZXJ2ZXIgQ0E=">
      <serialNumber>TasC8Zd8BT8kXEE67cFQmA==</serialNumber>
    </certItem>
    <certItem issuerName="MGcxCzAJBgNVBAYTAkRFMRMwEQYDVQQKEwpGcmF1bmhvZmVyMSEwHwYDVQQLExhGcmF1bmhvZmVyIENvcnBvcmF0ZSBQS0kxIDAeBgNVBAMTF0ZyYXVuaG9mZXIgUm9vdCBDQSAyMDA3">
      <serialNumber>YR3YYQAAAAAABA==</serialNumber>
    </certItem>
    <certItem issuerName="MIGVMQswCQYDVQQGEwJHUjFEMEIGA1UEChM7SGVsbGVuaWMgQWNhZGVtaWMgYW5kIFJlc2VhcmNoIEluc3RpdHV0aW9ucyBDZXJ0LiBBdXRob3JpdHkxQDA+BgNVBAMTN0hlbGxlbmljIEFjYWRlbWljIGFuZCBSZXNlYXJjaCBJbnN0aXR1dGlvbnMgUm9vdENBIDIwMTE=">
      <serialNumber>GN2Hrh9LtnQ=</serialNumber>
    </certItem>
    <certItem issuerName="MFoxCzAJBgNVBAYTAklFMRIwEAYDVQQKEwlCYWx0aW1vcmUxEzARBgNVBAsTCkN5YmVyVHJ1c3QxIjAgBgNVBAMTGUJhbHRpbW9yZSBDeWJlclRydXN0IFJvb3Q=">
      <serialNumber>ByfNeA==</serialNumber>
    </certItem>
    <certItem issuerName="MHYxCzAJBgNVBAYTAlVTMR0wGwYDVQQKExRTeW1hbnRlYyBDb3Jwb3JhdGlvbjEfMB0GA1UECxMWU3ltYW50ZWMgVHJ1c3QgTmV0d29yazEnMCUGA1UEAxMeU3ltYW50ZWMgV2ViIFBLSSBSU0EgUm9vdCAtIEcx">
      <serialNumber>VIFPnH3Io2OmF0J5KK8gzA==</serialNumber>
    </certItem>
    <certItem issuerName="MIHKMQswCQYDVQQGEwJVUzEXMBUGA1UEChMOVmVyaVNpZ24sIEluYy4xHzAdBgNVBAsTFlZlcmlTaWduIFRydXN0IE5ldHdvcmsxOjA4BgNVBAsTMShjKSAxOTk5IFZlcmlTaWduLCBJbmMuIC0gRm9yIGF1dGhvcml6ZWQgdXNlIG9ubHkxRTBDBgNVBAMTPFZlcmlTaWduIENsYXNzIDMgUHVibGljIFByaW1hcnkgQ2VydGlmaWNhdGlvbiBBdXRob3JpdHkgLSBHMw==">
      <serialNumber>D/VlGqmz9Nai1ywCydT/RQ==</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GTPOETOFf5mIsbuzrojGfw==</serialNumber>
    </certItem>
    <certItem issuerName="MHUxCzAJBgNVBAYTAkVFMSIwIAYDVQQKDBlBUyBTZXJ0aWZpdHNlZXJpbWlza2Vza3VzMSgwJgYDVQQDDB9FRSBDZXJ0aWZpY2F0aW9uIENlbnRyZSBSb290IENBMRgwFgYJKoZIhvcNAQkBFglwa2lAc2suZWU=">
      <serialNumber>M64Z5ufZzDRVTHkJR1uXzw==</serialNumber>
    </certItem>
    <certItem issuerName="MFoxCzAJBgNVBAYTAklFMRIwEAYDVQQKEwlCYWx0aW1vcmUxEzARBgNVBAsTCkN5YmVyVHJ1c3QxIjAgBgNVBAMTGUJhbHRpbW9yZSBDeWJlclRydXN0IFJvb3Q=">
      <serialNumber>Byd/Tw==</serialNumber>
    </certItem>
    <certItem issuerName="MHYxCzAJBgNVBAYTAlVTMR0wGwYDVQQKExRTeW1hbnRlYyBDb3Jwb3JhdGlvbjEfMB0GA1UECxMWU3ltYW50ZWMgVHJ1c3QgTmV0d29yazEnMCUGA1UEAxMeU3ltYW50ZWMgV2ViIFBLSSBSU0EgUm9vdCAtIEcx">
      <serialNumber>WfPUsnnSF04ShWVYEa/KRA==</serialNumber>
    </certItem>
    <certItem issuerName="MHYxCzAJBgNVBAYTAlVTMR0wGwYDVQQKExRTeW1hbnRlYyBDb3Jwb3JhdGlvbjEfMB0GA1UECxMWU3ltYW50ZWMgVHJ1c3QgTmV0d29yazEnMCUGA1UEAxMeU3ltYW50ZWMgV2ViIFBLSSBSU0EgUm9vdCAtIEcx">
      <serialNumber>XbPH0u4MjoIrWzN8QCilfg==</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LdbnCbsA9sOgI4mkUpWXPw==</serialNumber>
    </certItem>
    <certItem issuerName="MEcxCzAJBgNVBAYTAkNIMRUwEwYDVQQKEwxTd2lzc1NpZ24gQUcxITAfBgNVBAMTGFN3aXNzU2lnbiBTaWx2ZXIgQ0EgLSBHMg==">
      <serialNumber>AINVG9I4T2jgQgW4N9SNhw==</serialNumber>
    </certItem>
    <certItem issuerName="MD4xCzAJBgNVBAYTAlBMMRswGQYDVQQKExJVbml6ZXRvIFNwLiB6IG8uby4xEjAQBgNVBAMTCUNlcnR1bSBDQQ==">
      <serialNumber>e7wSpVxmgAS5/ioLi2iBIA==</serialNumber>
    </certItem>
    <certItem issuerName="MFoxCzAJBgNVBAYTAklFMRIwEAYDVQQKEwlCYWx0aW1vcmUxEzARBgNVBAsTCkN5YmVyVHJ1c3QxIjAgBgNVBAMTGUJhbHRpbW9yZSBDeWJlclRydXN0IFJvb3Q=">
      <serialNumber>Byemag==</serialNumber>
    </certItem>
    <certItem issuerName="MEoxCzAJBgNVBAYTAlVTMRYwFAYDVQQKEw1MZXQncyBFbmNyeXB0MSMwIQYDVQQDExpMZXQncyBFbmNyeXB0IEF1dGhvcml0eSBYMw==">
      <serialNumber>AxPlMqxkByCn3XNuYMhYNMcp</serialNumber>
    </certItem>
    <certItem issuerName="MIHKMQswCQYDVQQGEwJVUzEXMBUGA1UEChMOVmVyaVNpZ24sIEluYy4xHzAdBgNVBAsTFlZlcmlTaWduIFRydXN0IE5ldHdvcmsxOjA4BgNVBAsTMShjKSAyMDA3IFZlcmlTaWduLCBJbmMuIC0gRm9yIGF1dGhvcml6ZWQgdXNlIG9ubHkxRTBDBgNVBAMTPFZlcmlTaWduIENsYXNzIDMgUHVibGljIFByaW1hcnkgQ2VydGlmaWNhdGlvbiBBdXRob3JpdHkgLSBHNA==">
      <serialNumber>cXXMzbWDHMIdCotb3h64yw==</serialNumber>
    </certItem>
    <certItem issuerName="MF8xCzAJBgNVBAYTAlVTMRcwFQYDVQQKEw5WZXJpU2lnbiwgSW5jLjE3MDUGA1UECxMuQ2xhc3MgMyBQdWJsaWMgUHJpbWFyeSBDZXJ0aWZpY2F0aW9uIEF1dGhvcml0eQ==">
      <serialNumber>E/YGRk12iZqZuMfsIiVaeg==</serialNumber>
    </certItem>
    <certItem issuerName="MFoxCzAJBgNVBAYTAklFMRIwEAYDVQQKEwlCYWx0aW1vcmUxEzARBgNVBAsTCkN5YmVyVHJ1c3QxIjAgBgNVBAMTGUJhbHRpbW9yZSBDeWJlclRydXN0IFJvb3Q=">
      <serialNumber>Bye2Cg==</serialNumber>
    </certItem>
    <certItem issuerName="MFgxCzAJBgNVBAYTAk5MMR4wHAYDVQQKDBVTdGFhdCBkZXIgTmVkZXJsYW5kZW4xKTAnBgNVBAMMIFN0YWF0IGRlciBOZWRlcmxhbmRlbiBFViBSb290IENB">
      <serialNumber>AJiWmg==</serialNumber>
    </certItem>
    <certItem issuerName="MDsxGDAWBgNVBAoTD0N5YmVydHJ1c3QsIEluYzEfMB0GA1UEAxMWQ3liZXJ0cnVzdCBHbG9iYWwgUm9vdA==">
      <serialNumber>BAAAAAABJpQ0AbA=</serialNumber>
    </certItem>
    <certItem issuerName="MHcxCzAJBgNVBAYTAlVTMR0wGwYDVQQKExRTeW1hbnRlYyBDb3Jwb3JhdGlvbjEfMB0GA1UECxMWU3ltYW50ZWMgVHJ1c3QgTmV0d29yazEoMCYGA1UEAxMfU3ltYW50ZWMgQ2xhc3MgMyBFViBTU0wgQ0EgLSBHMw==">
      <serialNumber>acI1CFIgmwSFBoU5+ahDgg==</serialNumber>
    </certItem>
    <certItem issuerName="MEwxIDAeBgNVBAsTF0dsb2JhbFNpZ24gUm9vdCBDQSAtIFIyMRMwEQYDVQQKEwpHbG9iYWxTaWduMRMwEQYDVQQDEwpHbG9iYWxTaWdu">
      <serialNumber>BAAAAAABL07hXdQ=</serialNumber>
    </certItem>
    <certItem issuerName="MHYxCzAJBgNVBAYTAlVTMR0wGwYDVQQKExRTeW1hbnRlYyBDb3Jwb3JhdGlvbjEfMB0GA1UECxMWU3ltYW50ZWMgVHJ1c3QgTmV0d29yazEnMCUGA1UEAxMeU3ltYW50ZWMgV2ViIFBLSSBSU0EgUm9vdCAtIEcx">
      <serialNumber>CuUEKEJM4xhxlFXraPcSpQ==</serialNumber>
    </certItem>
    <certItem issuerName="MD8xJDAiBgNVBAoTG0RpZ2l0YWwgU2lnbmF0dXJlIFRydXN0IENvLjEXMBUGA1UEAxMORFNUIFJvb3QgQ0EgWDM=">
      <serialNumber>CgFBQQAAATjkOB1sAAAAAg==</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QOu0a5Z9rCkw6Nk7Rg1/AQ==</serialNumber>
    </certItem>
    <certItem issuerName="MFoxCzAJBgNVBAYTAklFMRIwEAYDVQQKEwlCYWx0aW1vcmUxEzARBgNVBAsTCkN5YmVyVHJ1c3QxIjAgBgNVBAMTGUJhbHRpbW9yZSBDeWJlclRydXN0IFJvb3Q=">
      <serialNumber>ByfNbw==</serialNumber>
    </certItem>
    <certItem issuerName="MHYxCzAJBgNVBAYTAlVTMR0wGwYDVQQKExRTeW1hbnRlYyBDb3Jwb3JhdGlvbjEfMB0GA1UECxMWU3ltYW50ZWMgVHJ1c3QgTmV0d29yazEnMCUGA1UEAxMeU3ltYW50ZWMgV2ViIFBLSSBSU0EgUm9vdCAtIEcx">
      <serialNumber>ElBUYv/f+6+gnbAJ23qnAA==</serialNumber>
    </certItem>
    <certItem issuerName="MIGVMQswCQYDVQQGEwJVUzELMAkGA1UECBMCVVQxFzAVBgNVBAcTDlNhbHQgTGFrZSBDaXR5MR4wHAYDVQQKExVUaGUgVVNFUlRSVVNUIE5ldHdvcmsxITAfBgNVBAsTGGh0dHA6Ly93d3cudXNlcnRydXN0LmNvbTEdMBsGA1UEAxMUVVROLVVTRVJGaXJzdC1PYmplY3Q=">
      <serialNumber>a9rf7/BmG9JkKvRuy7J5QA==</serialNumber>
    </certItem>
    <certItem issuerName="MFwxCzAJBgNVBAYTAkJFMRUwEwYDVQQLEwxUcnVzdGVkIFJvb3QxGTAXBgNVBAoTEEdsb2JhbFNpZ24gbnYtc2ExGzAZBgNVBAMTElRydXN0ZWQgUm9vdCBDQSBHMg==">
      <serialNumber>QM1zZ4GZ4gfwpQtUYye3Ne0=</serialNumber>
    </certItem>
    <certItem issuerName="MHYxCzAJBgNVBAYTAlVTMR0wGwYDVQQKExRTeW1hbnRlYyBDb3Jwb3JhdGlvbjEfMB0GA1UECxMWU3ltYW50ZWMgVHJ1c3QgTmV0d29yazEnMCUGA1UEAxMeU3ltYW50ZWMgV2ViIFBLSSBSU0EgUm9vdCAtIEcx">
      <serialNumber>XOZMbPKQuJEw8Ib5neDVpQ==</serialNumber>
    </certItem>
    <certItem issuerName="MDwxHjAcBgNVBAMMFUF0b3MgVHJ1c3RlZFJvb3QgMjAxMTENMAsGA1UECgwEQXRvczELMAkGA1UEBhMCREU=">
      <serialNumber>M0VSOewW3WI=</serialNumber>
    </certItem>
    <certItem issuerName="MFoxCzAJBgNVBAYTAkRFMRMwEQYDVQQKEwpERk4tVmVyZWluMRAwDgYDVQQLEwdERk4tUEtJMSQwIgYDVQQDExtERk4tVmVyZWluIFBDQSBHbG9iYWwgLSBHMDE=">
      <serialNumber>CcHC/g==</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Xbevr3ut3Z9m1GuXC9SonA==</serialNumber>
    </certItem>
    <certItem issuerName="MHExKDAmBgNVBAMTH0dsb2JhbFNpZ24gUm9vdFNpZ24gUGFydG5lcnMgQ0ExHTAbBgNVBAsTFFJvb3RTaWduIFBhcnRuZXJzIENBMRkwFwYDVQQKExBHbG9iYWxTaWduIG52LXNhMQswCQYDVQQGEwJCRQ==">
      <serialNumber>BAAAAAABKUXDqxw=</serialNumber>
    </certItem>
    <certItem issuerName="MEoxCzAJBgNVBAYTAlVTMRYwFAYDVQQKEw1MZXQncyBFbmNyeXB0MSMwIQYDVQQDExpMZXQncyBFbmNyeXB0IEF1dGhvcml0eSBYMw==">
      <serialNumber>A3TWA5Aylxw0x8bVvrmUSNJd</serialNumber>
    </certItem>
    <certItem issuerName="MEoxCzAJBgNVBAYTAlVTMRYwFAYDVQQKEw1MZXQncyBFbmNyeXB0MSMwIQYDVQQDExpMZXQncyBFbmNyeXB0IEF1dGhvcml0eSBYMw==">
      <serialNumber>A3UNTBOHUkbq+k999nJeSJdF</serialNumber>
    </certItem>
    <certItem issuerName="MIG1MQswCQYDVQQGEwJVUzEXMBUGA1UEChMOVmVyaVNpZ24sIEluYy4xHzAdBgNVBAsTFlZlcmlTaWduIFRydXN0IE5ldHdvcmsxOzA5BgNVBAsTMlRlcm1zIG9mIHVzZSBhdCBodHRwczovL3d3dy52ZXJpc2lnbi5jb20vcnBhIChjKTEwMS8wLQYDVQQDEyZWZXJpU2lnbiBDbGFzcyAzIFNlY3VyZSBTZXJ2ZXIgQ0EgLSBHMw==">
      <serialNumber>QZBvapTZFvmYktEPsBYLQQ==</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fMTRbGCp280pnyE/u53zbA==</serialNumber>
    </certItem>
    <certItem issuerName="MGQxCzAJBgNVBAYTAmNoMREwDwYDVQQKEwhTd2lzc2NvbTElMCMGA1UECxMcRGlnaXRhbCBDZXJ0aWZpY2F0ZSBTZXJ2aWNlczEbMBkGA1UEAxMSU3dpc3Njb20gUm9vdCBDQSAy">
      <serialNumber>ANX8SnNRxCmsE/GCl5hw+8A=</serialNumber>
    </certItem>
    <certItem issuerName="MCgxCzAJBgNVBAYTAkJFMRkwFwYDVQQDExBCZWxnaXVtIFJvb3QgQ0Ey">
      <serialNumber>RFlmmjulj6Ve7PfBi44nnw==</serialNumber>
    </certItem>
    <certItem issuerName="MDwxGzAZBgNVBAMTEkNvbVNpZ24gU2VjdXJlZCBDQTEQMA4GA1UEChMHQ29tU2lnbjELMAkGA1UEBhMCSUw=">
      <serialNumber>XJ8pGvGNM9RIcLUG9YQjLQ==</serialNumber>
    </certItem>
    <certItem issuerName="MGMxCzAJBgNVBAYTAlVTMRUwEwYDVQQKEwx0aGF3dGUsIEluYy4xHTAbBgNVBAsTFERvbWFpbiBWYWxpZGF0ZWQgU1NMMR4wHAYDVQQDExV0aGF3dGUgRFYgU1NMIENBIC0gRzI=">
      <serialNumber>DYifRdP6aQQ8MLbXZY2f5g==</serialNumber>
    </certItem>
    <certItem issuerName="MFoxCzAJBgNVBAYTAkRFMRMwEQYDVQQKEwpERk4tVmVyZWluMRAwDgYDVQQLEwdERk4tUEtJMSQwIgYDVQQDExtERk4tVmVyZWluIFBDQSBHbG9iYWwgLSBHMDE=">
      <serialNumber>CqL7CA==</serialNumber>
    </certItem>
    <certItem issuerName="MEMxCzAJBgNVBAYTAlVTMRUwEwYDVQQKEwx0aGF3dGUsIEluYy4xHTAbBgNVBAMTFHRoYXd0ZSBTSEEyNTYgU1NMIENB">
      <serialNumber>UKKK5ol/rKBZchAAOnZjaA==</serialNumber>
    </certItem>
    <certItem issuerName="MHYxCzAJBgNVBAYTAlVTMR0wGwYDVQQKExRTeW1hbnRlYyBDb3Jwb3JhdGlvbjEfMB0GA1UECxMWU3ltYW50ZWMgVHJ1c3QgTmV0d29yazEnMCUGA1UEAxMeU3ltYW50ZWMgV2ViIFBLSSBSU0EgUm9vdCAtIEcx">
      <serialNumber>KUZMXOUj2sdY2i2Rfgp/5Q==</serialNumber>
    </certItem>
    <certItem issuerName="MHExKDAmBgNVBAMTH0dsb2JhbFNpZ24gUm9vdFNpZ24gUGFydG5lcnMgQ0ExHTAbBgNVBAsTFFJvb3RTaWduIFBhcnRuZXJzIENBMRkwFwYDVQQKExBHbG9iYWxTaWduIG52LXNhMQswCQYDVQQGEwJCRQ==">
      <serialNumber>BAAAAAABLM/7qjk=</serialNumber>
    </certItem>
    <certItem issuerName="MGYxCzAJBgNVBAYTAlVTMRYwFAYDVQQKEw1HZW9UcnVzdCBJbmMuMR0wGwYDVQQLExREb21haW4gVmFsaWRhdGVkIFNTTDEgMB4GA1UEAxMXR2VvVHJ1c3QgRFYgU1NMIENBIC0gRzM=">
      <serialNumber>HNo1DR4XCe4mS1iUMsY6Wg==</serialNumber>
    </certItem>
    <certItem issuerName="MGQxCzAJBgNVBAYTAkJFMRkwFwYDVQQKExBHbG9iYWxTaWduIG52LXNhMTowOAYDVQQDEzFHbG9iYWxTaWduIFBlcnNvbmFsU2lnbiBQYXJ0bmVycyBDQSAtIFNIQTI1NiAtIEcy">
      <serialNumber>AeNmeF8oVpDp/4GPvA==</serialNumber>
    </certItem>
    <certItem issuerName="MHYxCzAJBgNVBAYTAlVTMR0wGwYDVQQKExRTeW1hbnRlYyBDb3Jwb3JhdGlvbjEfMB0GA1UECxMWU3ltYW50ZWMgVHJ1c3QgTmV0d29yazEnMCUGA1UEAxMeU3ltYW50ZWMgV2ViIFBLSSBSU0EgUm9vdCAtIEcx">
      <serialNumber>UN78HLEKf7W9vQYkzYpJnw==</serialNumber>
    </certItem>
    <certItem issuerName="MIG+MQswCQYDVQQGEwJVUzEWMBQGA1UEChMNRW50cnVzdCwgSW5jLjEoMCYGA1UECxMfU2VlIHd3dy5lbnRydXN0Lm5ldC9sZWdhbC10ZXJtczE5MDcGA1UECxMwKGMpIDIwMDkgRW50cnVzdCwgSW5jLiAtIGZvciBhdXRob3JpemVkIHVzZSBvbmx5MTIwMAYDVQQDEylFbnRydXN0IFJvb3QgQ2VydGlmaWNhdGlvbiBBdXRob3JpdHkgLSBHMg==">
      <serialNumber>UdNjvA==</serialNumber>
    </certItem>
    <certItem issuerName="MG8xCzAJBgNVBAYTAlNFMRQwEgYDVQQKEwtBZGRUcnVzdCBBQjEmMCQGA1UECxMdQWRkVHJ1c3QgRXh0ZXJuYWwgVFRQIE5ldHdvcmsxIjAgBgNVBAMTGUFkZFRydXN0IEV4dGVybmFsIENBIFJvb3Q=">
      <serialNumber>Os2rnHWYhryvdOXfgan06A==</serialNumber>
    </certItem>
    <certItem issuerName="MH8xCzAJBgNVBAYTAlVTMR0wGwYDVQQKExRTeW1hbnRlYyBDb3Jwb3JhdGlvbjEfMB0GA1UECxMWU3ltYW50ZWMgVHJ1c3QgTmV0d29yazEwMC4GA1UEAxMnU3ltYW50ZWMgQ2xhc3MgMyBFQ0MgMjU2IGJpdCBFViBDQSAtIEcy">
      <serialNumber>OhrtngFwotLcm4i+z00SjA==</serialNumber>
    </certItem>
    <certItem issuerName="MIGFMQswCQYDVQQGEwJVUzEgMB4GA1UECgwXV2VsbHMgRmFyZ28gV2VsbHNTZWN1cmUxHDAaBgNVBAsME1dlbGxzIEZhcmdvIEJhbmsgTkExNjA0BgNVBAMMLVdlbGxzU2VjdXJlIFB1YmxpYyBSb290IENlcnRpZmljYXRlIEF1dGhvcml0eQ==">
      <serialNumber>ANU=</serialNumber>
    </certItem>
    <certItem issuerName="MEcxCzAJBgNVBAYTAkhLMRYwFAYDVQQKEw1Ib25na29uZyBQb3N0MSAwHgYDVQQDExdIb25na29uZyBQb3N0IFJvb3QgQ0EgMQ==">
      <serialNumber>BGU=</serialNumber>
    </certItem>
    <certItem issuerName="MHYxCzAJBgNVBAYTAlVTMR0wGwYDVQQKExRTeW1hbnRlYyBDb3Jwb3JhdGlvbjEfMB0GA1UECxMWU3ltYW50ZWMgVHJ1c3QgTmV0d29yazEnMCUGA1UEAxMeU3ltYW50ZWMgV2ViIFBLSSBSU0EgUm9vdCAtIEcx">
      <serialNumber>fZ10MyCe51jAjZCsDgqaxA==</serialNumber>
    </certItem>
    <certItem issuerName="MFoxCzAJBgNVBAYTAkRFMRMwEQYDVQQKEwpERk4tVmVyZWluMRAwDgYDVQQLEwdERk4tUEtJMSQwIgYDVQQDExtERk4tVmVyZWluIFBDQSBHbG9iYWwgLSBHMDE=">
      <serialNumber>CcL+EA==</serialNumber>
    </certItem>
    <certItem issuerName="MEwxIDAeBgNVBAsTF0dsb2JhbFNpZ24gUm9vdCBDQSAtIFIzMRMwEQYDVQQKEwpHbG9iYWxTaWduMRMwEQYDVQQDEwpHbG9iYWxTaWdu">
      <serialNumber>BAAAAAABJQcQRNU=</serialNumber>
    </certItem>
    <certItem issuerName="MF8xCzAJBgNVBAYTAlVTMRcwFQYDVQQKEw5WZXJpU2lnbiwgSW5jLjE3MDUGA1UECxMuQ2xhc3MgMyBQdWJsaWMgUHJpbWFyeSBDZXJ0aWZpY2F0aW9uIEF1dGhvcml0eQ==">
      <serialNumber>HVRikKXRQ1ouhOpYcOna/A==</serialNumber>
    </certItem>
    <certItem issuerName="MIG0MRQwEgYDVQQKEwtFbnRydXN0Lm5ldDFAMD4GA1UECxQ3d3d3LmVudHJ1c3QubmV0L0NQU18yMDQ4IGluY29ycC4gYnkgcmVmLiAobGltaXRzIGxpYWIuKTElMCMGA1UECxMcKGMpIDE5OTkgRW50cnVzdC5uZXQgTGltaXRlZDEzMDEGA1UEAxMqRW50cnVzdC5uZXQgQ2VydGlmaWNhdGlvbiBBdXRob3JpdHkgKDIwNDgp">
      <serialNumber>TA5iEg==</serialNumber>
    </certItem>
    <certItem issuerName="MEExCzAJBgNVBAYTAlVTMRUwEwYDVQQKEwxUaGF3dGUsIEluYy4xGzAZBgNVBAMTElRoYXd0ZSBTR0MgQ0EgLSBHMg==">
      <serialNumber>e0bEFhI16xx9U1yvlI56rA==</serialNumber>
    </certItem>
    <certItem issuerName="MFExCzAJBgNVBAYTAkVTMUIwQAYDVQQDDDlBdXRvcmlkYWQgZGUgQ2VydGlmaWNhY2lvbiBGaXJtYXByb2Zlc2lvbmFsIENJRiBBNjI2MzQwNjg=">
      <serialNumber>JGKKnm00uOQ=</serialNumber>
    </certItem>
    <certItem issuerName="MCgxCzAJBgNVBAYTAkJFMRkwFwYDVQQDExBCZWxnaXVtIFJvb3QgQ0Ey">
      <serialNumber>L1fHogsVxmfMBka5q4uzaQ==</serialNumber>
    </certItem>
    <certItem issuerName="MDQxCzAJBgNVBAYTAkZSMRIwEAYDVQQKDAlEaGlteW90aXMxETAPBgNVBAMMCENlcnRpZ25h">
      <serialNumber>HA==</serialNumber>
    </certItem>
    <certItem issuerName="MD8xJDAiBgNVBAoTG0RpZ2l0YWwgU2lnbmF0dXJlIFRydXN0IENvLjEXMBUGA1UEAxMORFNUIFJvb3QgQ0EgWDM=">
      <serialNumber>AJiU+bpWh2Uc4xFRf8GM9yA=</serialNumber>
    </certItem>
    <certItem issuerName="MFwxCzAJBgNVBAYTAkJFMRUwEwYDVQQLEwxUcnVzdGVkIFJvb3QxGTAXBgNVBAoTEEdsb2JhbFNpZ24gbnYtc2ExGzAZBgNVBAMTElRydXN0ZWQgUm9vdCBDQSBHMg==">
      <serialNumber>UV9aaDeNRNtQuXjRYk4Skhg=</serialNumber>
    </certItem>
    <certItem issuerName="MGMxCzAJBgNVBAYTAkJFMRUwEwYDVQQLEwxUcnVzdGVkIFJvb3QxGTAXBgNVBAoTEEdsb2JhbFNpZ24gbnYtc2ExIjAgBgNVBAMTGVRydXN0ZWQgUm9vdCBDQSBTSEEyNTYgRzI=">
      <serialNumber>RdHgEmEIjdyRFWDRRlk=</serialNumber>
    </certItem>
    <certItem issuerName="MHYxCzAJBgNVBAYTAlVTMR0wGwYDVQQKExRTeW1hbnRlYyBDb3Jwb3JhdGlvbjEfMB0GA1UECxMWU3ltYW50ZWMgVHJ1c3QgTmV0d29yazEnMCUGA1UEAxMeU3ltYW50ZWMgV2ViIFBLSSBSU0EgUm9vdCAtIEcx">
      <serialNumber>JjjcXrfGjTCi1ug/AEeYlg==</serialNumber>
    </certItem>
    <certItem issuerName="MHExCzAJBgNVBAYTAkRFMRwwGgYDVQQKExNEZXV0c2NoZSBUZWxla29tIEFHMR8wHQYDVQQLExZULVRlbGVTZWMgVHJ1c3QgQ2VudGVyMSMwIQYDVQQDExpEZXV0c2NoZSBUZWxla29tIFJvb3QgQ0EgMg==">
      <serialNumber>AQw=</serialNumber>
    </certItem>
    <certItem issuerName="MIHKMQswCQYDVQQGEwJVUzEXMBUGA1UEChMOVmVyaVNpZ24sIEluYy4xHzAdBgNVBAsTFlZlcmlTaWduIFRydXN0IE5ldHdvcmsxOjA4BgNVBAsTMShjKSAyMDA2IFZlcmlTaWduLCBJbmMuIC0gRm9yIGF1dGhvcml6ZWQgdXNlIG9ubHkxRTBDBgNVBAMTPFZlcmlTaWduIENsYXNzIDMgUHVibGljIFByaW1hcnkgQ2VydGlmaWNhdGlvbiBBdXRob3JpdHkgLSBHNQ==">
      <serialNumber>JLLEdDl2iHqqyenVWwQ/XA==</serialNumber>
    </certItem>
    <certItem issuerName="MIGVMQswCQYDVQQGEwJHUjFEMEIGA1UEChM7SGVsbGVuaWMgQWNhZGVtaWMgYW5kIFJlc2VhcmNoIEluc3RpdHV0aW9ucyBDZXJ0LiBBdXRob3JpdHkxQDA+BgNVBAMTN0hlbGxlbmljIEFjYWRlbWljIGFuZCBSZXNlYXJjaCBJbnN0aXR1dGlvbnMgUm9vdENBIDIwMTE=">
      <serialNumber>FJl6tXgNpSk=</serialNumber>
    </certItem>
    <certItem issuerName="MHYxCzAJBgNVBAYTAlVTMR0wGwYDVQQKExRTeW1hbnRlYyBDb3Jwb3JhdGlvbjEfMB0GA1UECxMWU3ltYW50ZWMgVHJ1c3QgTmV0d29yazEnMCUGA1UEAxMeU3ltYW50ZWMgV2ViIFBLSSBFQ0MgUm9vdCAtIEcx">
      <serialNumber>TbPyD9NnsEcxyK6LIsr78g==</serialNumber>
    </certItem>
    <certItem issuerName="MHExKDAmBgNVBAMTH0dsb2JhbFNpZ24gUm9vdFNpZ24gUGFydG5lcnMgQ0ExHTAbBgNVBAsTFFJvb3RTaWduIFBhcnRuZXJzIENBMRkwFwYDVQQKExBHbG9iYWxTaWduIG52LXNhMQswCQYDVQQGEwJCRQ==">
      <serialNumber>BAAAAAAA+X/GIyk=</serialNumber>
    </certItem>
    <certItem issuerName="MD0xCzAJBgNVBAYTAkZSMREwDwYDVQQKEwhDZXJ0cGx1czEbMBkGA1UEAxMSQ2xhc3MgMiBQcmltYXJ5IENB">
      <serialNumber>ESDItX4ruWiLnrlz0rk4/bmz</serialNumber>
    </certItem>
    <certItem issuerName="MIGVMQswCQYDVQQGEwJHUjFEMEIGA1UEChM7SGVsbGVuaWMgQWNhZGVtaWMgYW5kIFJlc2VhcmNoIEluc3RpdHV0aW9ucyBDZXJ0LiBBdXRob3JpdHkxQDA+BgNVBAMTN0hlbGxlbmljIEFjYWRlbWljIGFuZCBSZXNlYXJjaCBJbnN0aXR1dGlvbnMgUm9vdENBIDIwMTE=">
      <serialNumber>GN2Hrh9LtnI=</serialNumber>
    </certItem>
    <certItem issuerName="MHExKDAmBgNVBAMTH0dsb2JhbFNpZ24gUm9vdFNpZ24gUGFydG5lcnMgQ0ExHTAbBgNVBAsTFFJvb3RTaWduIFBhcnRuZXJzIENBMRkwFwYDVQQKExBHbG9iYWxTaWduIG52LXNhMQswCQYDVQQGEwJCRQ==">
      <serialNumber>BAAAAAABJ/ufQg8=</serialNumber>
    </certItem>
    <certItem issuerName="MIGCMQswCQYDVQQGEwJVUzEeMBwGA1UECxMVd3d3LnhyYW1wc2VjdXJpdHkuY29tMSQwIgYDVQQKExtYUmFtcCBTZWN1cml0eSBTZXJ2aWNlcyBJbmMxLTArBgNVBAMTJFhSYW1wIEdsb2JhbCBDZXJ0aWZpY2F0aW9uIEF1dGhvcml0eQ==">
      <serialNumber>QZCrvQ==</serialNumber>
    </certItem>
    <certItem issuerName="MHExKDAmBgNVBAMTH0dsb2JhbFNpZ24gUm9vdFNpZ24gUGFydG5lcnMgQ0ExHTAbBgNVBAsTFFJvb3RTaWduIFBhcnRuZXJzIENBMRkwFwYDVQQKExBHbG9iYWxTaWduIG52LXNhMQswCQYDVQQGEwJCRQ==">
      <serialNumber>BAAAAAABMrS7t2g=</serialNumber>
    </certItem>
    <certItem issuerName="MHYxCzAJBgNVBAYTAlVTMR0wGwYDVQQKExRTeW1hbnRlYyBDb3Jwb3JhdGlvbjEfMB0GA1UECxMWU3ltYW50ZWMgVHJ1c3QgTmV0d29yazEnMCUGA1UEAxMeU3ltYW50ZWMgV2ViIFBLSSBSU0EgUm9vdCAtIEcx">
      <serialNumber>QjiuX0y1agXQQqmDB2yh3w==</serialNumber>
    </certItem>
    <certItem issuerName="MGExCzAJBgNVBAYTAk5MMR4wHAYDVQQKDBVTdGFhdCBkZXIgTmVkZXJsYW5kZW4xMjAwBgNVBAMMKVN0YWF0IGRlciBOZWRlcmxhbmRlbiBPcmdhbmlzYXRpZSBDQSAtIEcy">
      <serialNumber>LTRcDHabRHU=</serialNumber>
    </certItem>
    <certItem issuerName="MFExCzAJBgNVBAYTAkpQMRMwEQYDVQQKEwpGdWppIFhlcm94MS0wKwYDVQQDEyRGdWppIFhlcm94IENlcnRpZmljYXRpb24gQXV0aG9yaXR5IDI=">
      <serialNumber>AUa47POQ1dN5</serialNumber>
    </certItem>
    <certItem issuerName="MHUxCzAJBgNVBAYTAkVFMSIwIAYDVQQKDBlBUyBTZXJ0aWZpdHNlZXJpbWlza2Vza3VzMSgwJgYDVQQDDB9FRSBDZXJ0aWZpY2F0aW9uIENlbnRyZSBSb290IENBMRgwFgYJKoZIhvcNAQkBFglwa2lAc2suZWU=">
      <serialNumber>JLiDzgpL7oFNgJN+jIjt7w==</serialNumber>
    </certItem>
    <certItem issuerName="MFwxCzAJBgNVBAYTAkJFMRUwEwYDVQQLEwxUcnVzdGVkIFJvb3QxGTAXBgNVBAoTEEdsb2JhbFNpZ24gbnYtc2ExGzAZBgNVBAMTElRydXN0ZWQgUm9vdCBDQSBHMg==">
      <serialNumber>Mq0P6o03FDk0B2bnJ+mYPGo=</serialNumber>
    </certItem>
    <certItem issuerName="MD0xCzAJBgNVBAYTAkZSMREwDwYDVQQKEwhDZXJ0cGx1czEbMBkGA1UEAxMSQ2xhc3MgMiBQcmltYXJ5IENB">
      <serialNumber>ESAyW/JX3+hZIp44EAMlXU2b</serialNumber>
    </certItem>
    <certItem issuerName="MFoxCzAJBgNVBAYTAklFMRIwEAYDVQQKEwlCYWx0aW1vcmUxEzARBgNVBAsTCkN5YmVyVHJ1c3QxIjAgBgNVBAMTGUJhbHRpbW9yZSBDeWJlclRydXN0IFJvb3Q=">
      <serialNumber>Bydvrw==</serialNumber>
    </certItem>
    <certItem issuerName="MIGFMQswCQYDVQQGEwJVUzEgMB4GA1UECgwXV2VsbHMgRmFyZ28gV2VsbHNTZWN1cmUxHDAaBgNVBAsME1dlbGxzIEZhcmdvIEJhbmsgTkExNjA0BgNVBAMMLVdlbGxzU2VjdXJlIFB1YmxpYyBSb290IENlcnRpZmljYXRlIEF1dGhvcml0eQ==">
      <serialNumber>Aw==</serialNumber>
    </certItem>
    <certItem issuerName="MHYxCzAJBgNVBAYTAlVTMR0wGwYDVQQKExRTeW1hbnRlYyBDb3Jwb3JhdGlvbjEfMB0GA1UECxMWU3ltYW50ZWMgVHJ1c3QgTmV0d29yazEnMCUGA1UEAxMeU3ltYW50ZWMgV2ViIFBLSSBSU0EgUm9vdCAtIEcx">
      <serialNumber>UfM8pWkcmmLGRiGIVydmoA==</serialNumber>
    </certItem>
    <certItem issuerName="MIGVMQswCQYDVQQGEwJHUjFEMEIGA1UEChM7SGVsbGVuaWMgQWNhZGVtaWMgYW5kIFJlc2VhcmNoIEluc3RpdHV0aW9ucyBDZXJ0LiBBdXRob3JpdHkxQDA+BgNVBAMTN0hlbGxlbmljIEFjYWRlbWljIGFuZCBSZXNlYXJjaCBJbnN0aXR1dGlvbnMgUm9vdENBIDIwMTE=">
      <serialNumber>GN2Hrh9Ltms=</serialNumber>
    </certItem>
    <certItem issuerName="MEoxCzAJBgNVBAYTAlVTMRYwFAYDVQQKEw1MZXQncyBFbmNyeXB0MSMwIQYDVQQDExpMZXQncyBFbmNyeXB0IEF1dGhvcml0eSBYMw==">
      <serialNumber>AyYMguSo1my449OZq51C3s3Z</serialNumber>
    </certItem>
    <certItem issuerName="MH8xCzAJBgNVBAYTAkJNMRkwFwYDVQQKExBRdW9WYWRpcyBMaW1pdGVkMSUwIwYDVQQLExxSb290IENlcnRpZmljYXRpb24gQXV0aG9yaXR5MS4wLAYDVQQDEyVRdW9WYWRpcyBSb290IENlcnRpZmljYXRpb24gQXV0aG9yaXR5">
      <serialNumber>Qh/QbQ==</serialNumber>
    </certItem>
    <certItem issuerName="MIHBMQswCQYDVQQGEwJVUzEXMBUGA1UEChMOVmVyaVNpZ24sIEluYy4xPDA6BgNVBAsTM0NsYXNzIDMgUHVibGljIFByaW1hcnkgQ2VydGlmaWNhdGlvbiBBdXRob3JpdHkgLSBHMjE6MDgGA1UECxMxKGMpIDE5OTggVmVyaVNpZ24sIEluYy4gLSBGb3IgYXV0aG9yaXplZCB1c2Ugb25seTEfMB0GA1UECxMWVmVyaVNpZ24gVHJ1c3QgTmV0d29yaw==">
      <serialNumber>B8f7CHJUqV3VareLPE+2kA==</serialNumber>
    </certItem>
    <certItem issuerName="MFIxCzAJBgNVBAYTAk5MMRkwFwYDVQQKDBBEaWdpZGVudGl0eSBCLlYuMSgwJgYDVQQDDB9EaWdpZGVudGl0eSBPcmdhbmlzYXRpZSBDQSAtIEcy">
      <serialNumber>DA==</serialNumber>
    </certItem>
    <certItem issuerName="MGExCzAJBgNVBAYTAk5MMR4wHAYDVQQKDBVTdGFhdCBkZXIgTmVkZXJsYW5kZW4xMjAwBgNVBAMMKVN0YWF0IGRlciBOZWRlcmxhbmRlbiBPcmdhbmlzYXRpZSBDQSAtIEcy">
      <serialNumber>ZECgRdZEsns=</serialNumber>
    </certItem>
    <certItem issuerName="MIGVMQswCQYDVQQGEwJHUjFEMEIGA1UEChM7SGVsbGVuaWMgQWNhZGVtaWMgYW5kIFJlc2VhcmNoIEluc3RpdHV0aW9ucyBDZXJ0LiBBdXRob3JpdHkxQDA+BgNVBAMTN0hlbGxlbmljIEFjYWRlbWljIGFuZCBSZXNlYXJjaCBJbnN0aXR1dGlvbnMgUm9vdENBIDIwMTE=">
      <serialNumber>AQAAAAM=</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UUFV3S2cUidOOv7ESN65Ng==</serialNumber>
    </certItem>
    <certItem issuerName="MFoxCzAJBgNVBAYTAklFMRIwEAYDVQQKEwlCYWx0aW1vcmUxEzARBgNVBAsTCkN5YmVyVHJ1c3QxIjAgBgNVBAMTGUJhbHRpbW9yZSBDeWJlclRydXN0IFJvb3Q=">
      <serialNumber>Bydr0Q==</serialNumber>
    </certItem>
    <certItem issuerName="MGMxCzAJBgNVBAYTAlVTMRUwEwYDVQQKEwx0aGF3dGUsIEluYy4xHTAbBgNVBAsTFERvbWFpbiBWYWxpZGF0ZWQgU1NMMR4wHAYDVQQDExV0aGF3dGUgRFYgU1NMIENBIC0gRzI=">
      <serialNumber>GdXz4L1b6FKNCMG9Jz2tjA==</serialNumber>
    </certItem>
    <certItem issuerName="MHExKDAmBgNVBAMTH0dsb2JhbFNpZ24gUm9vdFNpZ24gUGFydG5lcnMgQ0ExHTAbBgNVBAsTFFJvb3RTaWduIFBhcnRuZXJzIENBMRkwFwYDVQQKExBHbG9iYWxTaWduIG52LXNhMQswCQYDVQQGEwJCRQ==">
      <serialNumber>BAAAAAABMxvC9bk=</serialNumber>
    </certItem>
    <certItem issuerName="MHYxCzAJBgNVBAYTAlVTMR0wGwYDVQQKExRTeW1hbnRlYyBDb3Jwb3JhdGlvbjEfMB0GA1UECxMWU3ltYW50ZWMgVHJ1c3QgTmV0d29yazEnMCUGA1UEAxMeU3ltYW50ZWMgV2ViIFBLSSBFQ0MgUm9vdCAtIEcx">
      <serialNumber>EkoaKijVTGVYI5c604iweg==</serialNumber>
    </certItem>
    <certItem issuerName="MIHKMQswCQYDVQQGEwJVUzEXMBUGA1UEChMOVmVyaVNpZ24sIEluYy4xHzAdBgNVBAsTFlZlcmlTaWduIFRydXN0IE5ldHdvcmsxOjA4BgNVBAsTMShjKSAxOTk5IFZlcmlTaWduLCBJbmMuIC0gRm9yIGF1dGhvcml6ZWQgdXNlIG9ubHkxRTBDBgNVBAMTPFZlcmlTaWduIENsYXNzIDMgUHVibGljIFByaW1hcnkgQ2VydGlmaWNhdGlvbiBBdXRob3JpdHkgLSBHMw==">
      <serialNumber>TAA2G+UIK6mqznQKBT77NA==</serialNumber>
    </certItem>
    <certItem issuerName="MGMxCzAJBgNVBAYTAkJFMRUwEwYDVQQLEwxUcnVzdGVkIFJvb3QxGTAXBgNVBAoTEEdsb2JhbFNpZ24gbnYtc2ExIjAgBgNVBAMTGVRydXN0ZWQgUm9vdCBDQSBTSEEyNTYgRzI=">
      <serialNumber>RvCM2iRdkCE82ZOO2dU=</serialNumber>
    </certItem>
    <certItem issuerName="MHYxCzAJBgNVBAYTAlVTMR0wGwYDVQQKExRTeW1hbnRlYyBDb3Jwb3JhdGlvbjEfMB0GA1UECxMWU3ltYW50ZWMgVHJ1c3QgTmV0d29yazEnMCUGA1UEAxMeU3ltYW50ZWMgV2ViIFBLSSBSU0EgUm9vdCAtIEcx">
      <serialNumber>GskXrIFkzLS+4yohQM9EUA==</serialNumber>
    </certItem>
    <certItem issuerName="MD0xCzAJBgNVBAYTAkZSMREwDwYDVQQKEwhDZXJ0cGx1czEbMBkGA1UEAxMSQ2xhc3MgMiBQcmltYXJ5IENB">
      <serialNumber>ESCyHU+xOECnh9Rf2IvgR8zS</serialNumber>
    </certItem>
    <certItem issuerName="MD0xCzAJBgNVBAYTAkZSMREwDwYDVQQKEwhDZXJ0cGx1czEbMBkGA1UEAxMSQ2xhc3MgMiBQcmltYXJ5IENB">
      <serialNumber>ESByNJZ5TPjg9iZyL6a/h5Zx</serialNumber>
    </certItem>
    <certItem issuerName="MIGRMQswCQYDVQQGEwJERTEQMA4GA1UECgwHU2llbWVuczERMA8GA1UEBRMIWlpaWlpaVjAxOjA4BgNVBAsMMUNvcHlyaWdodCAoQykgU2llbWVucyBBRyAyMDExIEFsbCBSaWdodHMgUmVzZXJ2ZWQxITAfBgNVBAMMGFNpZW1lbnMgSW50ZXJuZXQgQ0EgVjEuMA==">
      <serialNumber>AaoZYg==</serialNumber>
    </certItem>
    <certItem issuerName="MFoxCzAJBgNVBAYTAklFMRIwEAYDVQQKEwlCYWx0aW1vcmUxEzARBgNVBAsTCkN5YmVyVHJ1c3QxIjAgBgNVBAMTGUJhbHRpbW9yZSBDeWJlclRydXN0IFJvb3Q=">
      <serialNumber>DNHqTQd9QC+JnMy6AWyhkg==</serialNumber>
    </certItem>
    <certItem issuerName="MGExCzAJBgNVBAYTAlVTMRIwEAYDVQQKEwlJZGVuVHJ1c3QxIDAeBgNVBAsTF0lkZW5UcnVzdCBQdWJsaWMgU2VjdG9yMRwwGgYDVQQDExNJZGVuVHJ1c3QgQUNFUyBDQSAx">
      <serialNumber>fwAAAQAAAUrz/HmrAAAAAg==</serialNumber>
    </certItem>
    <certItem issuerName="MFcxCzAJBgNVBAYTAkJFMRkwFwYDVQQKExBHbG9iYWxTaWduIG52LXNhMRAwDgYDVQQLEwdSb290IENBMRswGQYDVQQDExJHbG9iYWxTaWduIFJvb3QgQ0E=">
      <serialNumber>BAAAAAABHkSl5AQ=</serialNumber>
    </certItem>
    <certItem issuerName="MFoxCzAJBgNVBAYTAklFMRIwEAYDVQQKEwlCYWx0aW1vcmUxEzARBgNVBAsTCkN5YmVyVHJ1c3QxIjAgBgNVBAMTGUJhbHRpbW9yZSBDeWJlclRydXN0IFJvb3Q=">
      <serialNumber>ByemaQ==</serialNumber>
    </certItem>
    <certItem issuerName="MD8xCzAJBgNVBAYTAlRXMTAwLgYDVQQKDCdHb3Zlcm5tZW50IFJvb3QgQ2VydGlmaWNhdGlvbiBBdXRob3JpdHk=">
      <serialNumber>K1ftto7Xcb0YKwQ6uMvOIA==</serialNumber>
    </certItem>
    <certItem issuerName="MEUxCzAJBgNVBAYTAkNIMRUwEwYDVQQKEwxTd2lzc1NpZ24gQUcxHzAdBgNVBAMTFlN3aXNzU2lnbiBHb2xkIENBIC0gRzI=">
      <serialNumber>AIZ6Wq/4deFQzwC6NnFpUA==</serialNumber>
    </certItem>
    <certItem issuerName="MIG0MQswCQYDVQQGEwJVUzEQMA4GA1UECBMHQXJpem9uYTETMBEGA1UEBxMKU2NvdHRzZGFsZTEaMBgGA1UEChMRR29EYWRkeS5jb20sIEluYy4xLTArBgNVBAsTJGh0dHA6Ly9jZXJ0cy5nb2RhZGR5LmNvbS9yZXBvc2l0b3J5LzEzMDEGA1UEAxMqR28gRGFkZHkgU2VjdXJlIENlcnRpZmljYXRlIEF1dGhvcml0eSAtIEcy">
      <serialNumber>AOfHzdPzlvw5</serialNumber>
    </certItem>
    <certItem issuerName="MDsxCzAJBgNVBAYTAkVTMREwDwYDVQQKDAhGTk1ULVJDTTEZMBcGA1UECwwQQUMgUkFJWiBGTk1ULVJDTQ==">
      <serialNumber>BA==</serialNumber>
    </certItem>
    <certItem issuerName="MF4xCzAJBgNVBAYTAlRXMSMwIQYDVQQKDBpDaHVuZ2h3YSBUZWxlY29tIENvLiwgTHRkLjEqMCgGA1UECwwhZVBLSSBSb290IENlcnRpZmljYXRpb24gQXV0aG9yaXR5">
      <serialNumber>L7tgs/W85vnhV7I7qJ6N/g==</serialNumber>
    </certItem>
    <certItem issuerName="MH8xCzAJBgNVBAYTAkJNMRkwFwYDVQQKExBRdW9WYWRpcyBMaW1pdGVkMSUwIwYDVQQLExxSb290IENlcnRpZmljYXRpb24gQXV0aG9yaXR5MS4wLAYDVQQDEyVRdW9WYWRpcyBSb290IENlcnRpZmljYXRpb24gQXV0aG9yaXR5">
      <serialNumber>Qh/SqA==</serialNumber>
    </certItem>
    <certItem issuerName="MFoxCzAJBgNVBAYTAklFMRIwEAYDVQQKEwlCYWx0aW1vcmUxEzARBgNVBAsTCkN5YmVyVHJ1c3QxIjAgBgNVBAMTGUJhbHRpbW9yZSBDeWJlclRydXN0IFJvb3Q=">
      <serialNumber>Byd/UQ==</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A9GPKQ8jv9oIxfwiOy7qxQ==</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GtXUVojhwOTkaQ4bTKblEQ==</serialNumber>
    </certItem>
    <certItem issuerName="MEwxIDAeBgNVBAsTF0dsb2JhbFNpZ24gUm9vdCBDQSAtIFIyMRMwEQYDVQQKEwpHbG9iYWxTaWduMRMwEQYDVQQDEwpHbG9iYWxTaWdu">
      <serialNumber>BAAAAAABIg08FMU=</serialNumber>
    </certItem>
    <certItem issuerName="MFoxCzAJBgNVBAYTAklFMRIwEAYDVQQKEwlCYWx0aW1vcmUxEzARBgNVBAsTCkN5YmVyVHJ1c3QxIjAgBgNVBAMTGUJhbHRpbW9yZSBDeWJlclRydXN0IFJvb3Q=">
      <serialNumber>Byd/Ug==</serialNumber>
    </certItem>
    <certItem issuerName="MEoxCzAJBgNVBAYTAlVTMRYwFAYDVQQKEw1MZXQncyBFbmNyeXB0MSMwIQYDVQQDExpMZXQncyBFbmNyeXB0IEF1dGhvcml0eSBYMw==">
      <serialNumber>BOPwjyn5eqfeoxs7Z0y3vqNN</serialNumber>
    </certItem>
    <certItem issuerName="MHYxCzAJBgNVBAYTAlVTMR0wGwYDVQQKExRTeW1hbnRlYyBDb3Jwb3JhdGlvbjEfMB0GA1UECxMWU3ltYW50ZWMgVHJ1c3QgTmV0d29yazEnMCUGA1UEAxMeU3ltYW50ZWMgV2ViIFBLSSBFQ0MgUm9vdCAtIEcx">
      <serialNumber>VNb2Hjai/t7dmCtOzRXXew==</serialNumber>
    </certItem>
    <certItem issuerName="MEoxCzAJBgNVBAYTAlVTMRYwFAYDVQQKEw1MZXQncyBFbmNyeXB0MSMwIQYDVQQDExpMZXQncyBFbmNyeXB0IEF1dGhvcml0eSBYMw==">
      <serialNumber>BKobzjrOxa/6kCR0ImKoqaQW</serialNumber>
    </certItem>
    <certItem issuerName="MHYxCzAJBgNVBAYTAlVTMR0wGwYDVQQKExRTeW1hbnRlYyBDb3Jwb3JhdGlvbjEfMB0GA1UECxMWU3ltYW50ZWMgVHJ1c3QgTmV0d29yazEnMCUGA1UEAxMeU3ltYW50ZWMgV2ViIFBLSSBSU0EgUm9vdCAtIEcx">
      <serialNumber>HGD2RtvXMaPDqHIPLdXocw==</serialNumber>
    </certItem>
    <certItem issuerName="MHExCzAJBgNVBAYTAkRFMRwwGgYDVQQKExNEZXV0c2NoZSBUZWxla29tIEFHMR8wHQYDVQQLExZULVRlbGVTZWMgVHJ1c3QgQ2VudGVyMSMwIQYDVQQDExpEZXV0c2NoZSBUZWxla29tIFJvb3QgQ0EgMg==">
      <serialNumber>ARQ=</serialNumber>
    </certItem>
    <certItem issuerName="MIGVMQswCQYDVQQGEwJHUjFEMEIGA1UEChM7SGVsbGVuaWMgQWNhZGVtaWMgYW5kIFJlc2VhcmNoIEluc3RpdHV0aW9ucyBDZXJ0LiBBdXRob3JpdHkxQDA+BgNVBAMTN0hlbGxlbmljIEFjYWRlbWljIGFuZCBSZXNlYXJjaCBJbnN0aXR1dGlvbnMgUm9vdENBIDIwMTE=">
      <serialNumber>AQAAAAA=</serialNumber>
    </certItem>
    <certItem issuerName="MDQxCzAJBgNVBAYTAkZSMRIwEAYDVQQKDAlEaGlteW90aXMxETAPBgNVBAMMCENlcnRpZ25h">
      <serialNumber>BA==</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COwoDFvz7GD8R2K7Lo0rYQ==</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VN2yeFexyXjPf34fHGmbhg==</serialNumber>
    </certItem>
    <certItem issuerName="MEgxCzAJBgNVBAYTAlVTMSAwHgYDVQQKExdTZWN1cmVUcnVzdCBDb3Jwb3JhdGlvbjEXMBUGA1UEAxMOU2VjdXJlVHJ1c3QgQ0E=">
      <serialNumber>R4af5A==</serialNumber>
    </certItem>
    <certItem issuerName="MHExKDAmBgNVBAMTH0dsb2JhbFNpZ24gUm9vdFNpZ24gUGFydG5lcnMgQ0ExHTAbBgNVBAsTFFJvb3RTaWduIFBhcnRuZXJzIENBMRkwFwYDVQQKExBHbG9iYWxTaWduIG52LXNhMQswCQYDVQQGEwJCRQ==">
      <serialNumber>BAAAAAABLF5/HXY=</serialNumber>
    </certItem>
    <certItem issuerName="MDwxGzAZBgNVBAMTEkNvbVNpZ24gU2VjdXJlZCBDQTEQMA4GA1UEChMHQ29tU2lnbjELMAkGA1UEBhMCSUw=">
      <serialNumber>Hnms0W0OxHSYE2F0XE97sw==</serialNumber>
    </certItem>
    <certItem issuerName="MHExKDAmBgNVBAMTH0dsb2JhbFNpZ24gUm9vdFNpZ24gUGFydG5lcnMgQ0ExHTAbBgNVBAsTFFJvb3RTaWduIFBhcnRuZXJzIENBMRkwFwYDVQQKExBHbG9iYWxTaWduIG52LXNhMQswCQYDVQQGEwJCRQ==">
      <serialNumber>BAAAAAABBHYoIFs=</serialNumber>
    </certItem>
    <certItem issuerName="MEcxCzAJBgNVBAYTAkhLMRYwFAYDVQQKEw1Ib25na29uZyBQb3N0MSAwHgYDVQQDExdIb25na29uZyBQb3N0IFJvb3QgQ0EgMQ==">
      <serialNumber>BUE=</serialNumber>
    </certItem>
    <certItem issuerName="MIGuMQswCQYDVQQGEwJVUzELMAkGA1UECBMCVVQxFzAVBgNVBAcTDlNhbHQgTGFrZSBDaXR5MR4wHAYDVQQKExVUaGUgVVNFUlRSVVNUIE5ldHdvcmsxITAfBgNVBAsTGGh0dHA6Ly93d3cudXNlcnRydXN0LmNvbTE2MDQGA1UEAxMtVVROLVVTRVJGaXJzdC1DbGllbnQgQXV0aGVudGljYXRpb24gYW5kIEVtYWls">
      <serialNumber>D/wZ7+m1Mv8SONSEFcs73w==</serialNumber>
    </certItem>
    <certItem issuerName="MFoxCzAJBgNVBAYTAklFMRIwEAYDVQQKEwlCYWx0aW1vcmUxEzARBgNVBAsTCkN5YmVyVHJ1c3QxIjAgBgNVBAMTGUJhbHRpbW9yZSBDeWJlclRydXN0IFJvb3Q=">
      <serialNumber>Byeaqw==</serialNumber>
    </certItem>
    <certItem issuerName="MFAxCzAJBgNVBAYTAkpQMRgwFgYDVQQKEw9TRUNPTSBUcnVzdC5uZXQxJzAlBgNVBAsTHlNlY3VyaXR5IENvbW11bmljYXRpb24gUm9vdENBMQ==">
      <serialNumber>Ermwxw==</serialNumber>
    </certItem>
    <certItem issuerName="MIHKMQswCQYDVQQGEwJVUzEXMBUGA1UEChMOVmVyaVNpZ24sIEluYy4xHzAdBgNVBAsTFlZlcmlTaWduIFRydXN0IE5ldHdvcmsxOjA4BgNVBAsTMShjKSAyMDA2IFZlcmlTaWduLCBJbmMuIC0gRm9yIGF1dGhvcml6ZWQgdXNlIG9ubHkxRTBDBgNVBAMTPFZlcmlTaWduIENsYXNzIDMgUHVibGljIFByaW1hcnkgQ2VydGlmaWNhdGlvbiBBdXRob3JpdHkgLSBHNQ==">
      <serialNumber>em/HTY01Cvv6ITgkH+ftlg==</serialNumber>
    </certItem>
    <certItem issuerName="MEAxCzAJBgNVBAYTAkZSMRIwEAYDVQQKDAlPcGVuVHJ1c3QxHTAbBgNVBAMMFE9wZW5UcnVzdCBSb290IENBIEcx">
      <serialNumber>ESBrHE7sFC7CQ8EM681xA3CY</serialNumber>
    </certItem>
    <certItem issuerName="MGMxCzAJBgNVBAYTAkJFMRUwEwYDVQQLEwxUcnVzdGVkIFJvb3QxGTAXBgNVBAoTEEdsb2JhbFNpZ24gbnYtc2ExIjAgBgNVBAMTGVRydXN0ZWQgUm9vdCBDQSBTSEEyNTYgRzI=">
      <serialNumber>Rea7UUYH3jl33BryPIo=</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eR1nUEz8k+nDSBD+bb5uIQ==</serialNumber>
    </certItem>
    <certItem issuerName="MFAxCzAJBgNVBAYTAkpQMRgwFgYDVQQKEw9TRUNPTSBUcnVzdC5uZXQxJzAlBgNVBAsTHlNlY3VyaXR5IENvbW11bmljYXRpb24gUm9vdENBMQ==">
      <serialNumber>Ermwtg==</serialNumber>
    </certItem>
    <certItem issuerName="MFwxCzAJBgNVBAYTAkJFMRUwEwYDVQQLEwxUcnVzdGVkIFJvb3QxGTAXBgNVBAoTEEdsb2JhbFNpZ24gbnYtc2ExGzAZBgNVBAMTElRydXN0ZWQgUm9vdCBDQSBHMg==">
      <serialNumber>LAVIFm0MWZYH+Sv8Vf+IqkM=</serialNumber>
    </certItem>
    <certItem issuerName="MHYxCzAJBgNVBAYTAlVTMR0wGwYDVQQKExRTeW1hbnRlYyBDb3Jwb3JhdGlvbjEfMB0GA1UECxMWU3ltYW50ZWMgVHJ1c3QgTmV0d29yazEnMCUGA1UEAxMeU3ltYW50ZWMgV2ViIFBLSSBSU0EgUm9vdCAtIEcx">
      <serialNumber>RkNUwM80Jt7beb4ek+iI8w==</serialNumber>
    </certItem>
    <certItem issuerName="MDIxCzAJBgNVBAYTAkNOMQ4wDAYDVQQKEwVDTk5JQzETMBEGA1UEAxMKQ05OSUMgUk9PVA==">
      <serialNumber>STMAeg==</serialNumber>
    </certItem>
    <certItem issuerName="MFoxCzAJBgNVBAYTAklFMRIwEAYDVQQKEwlCYWx0aW1vcmUxEzARBgNVBAsTCkN5YmVyVHJ1c3QxIjAgBgNVBAMTGUJhbHRpbW9yZSBDeWJlclRydXN0IFJvb3Q=">
      <serialNumber>Byd5cg==</serialNumber>
    </certItem>
    <certItem issuerName="MIG1MQswCQYDVQQGEwJVUzEXMBUGA1UEChMOVmVyaVNpZ24sIEluYy4xHzAdBgNVBAsTFlZlcmlTaWduIFRydXN0IE5ldHdvcmsxOzA5BgNVBAsTMlRlcm1zIG9mIHVzZSBhdCBodHRwczovL3d3dy52ZXJpc2lnbi5jb20vcnBhIChjKTEwMS8wLQYDVQQDEyZWZXJpU2lnbiBDbGFzcyAzIFNlY3VyZSBTZXJ2ZXIgQ0EgLSBHMw==">
      <serialNumber>NvEJoRYL2yvAZrAjbDIipQ==</serialNumber>
    </certItem>
    <certItem issuerName="MIGCMQswCQYDVQQGEwJVUzEeMBwGA1UECxMVd3d3LnhyYW1wc2VjdXJpdHkuY29tMSQwIgYDVQQKExtYUmFtcCBTZWN1cml0eSBTZXJ2aWNlcyBJbmMxLTArBgNVBAMTJFhSYW1wIEdsb2JhbCBDZXJ0aWZpY2F0aW9uIEF1dGhvcml0eQ==">
      <serialNumber>QDi5rw==</serialNumber>
    </certItem>
    <certItem issuerName="MFwxCzAJBgNVBAYTAkJFMRUwEwYDVQQLEwxUcnVzdGVkIFJvb3QxGTAXBgNVBAoTEEdsb2JhbFNpZ24gbnYtc2ExGzAZBgNVBAMTElRydXN0ZWQgUm9vdCBDQSBHMg==">
      <serialNumber>bAOrKSMsmA0MLJyAJ5BRsUM=</serialNumber>
    </certItem>
    <certItem issuerName="MEgxCzAJBgNVBAYTAlVTMSAwHgYDVQQKExdTZWN1cmVUcnVzdCBDb3Jwb3JhdGlvbjEXMBUGA1UEAxMOU2VjdXJlVHJ1c3QgQ0E=">
      <serialNumber>MABJTA==</serialNumber>
    </certItem>
    <certItem issuerName="MIGsMQswCQYDVQQGEwJFVTFDMEEGA1UEBxM6TWFkcmlkIChzZWUgY3VycmVudCBhZGRyZXNzIGF0IHd3dy5jYW1lcmZpcm1hLmNvbS9hZGRyZXNzKTESMBAGA1UEBRMJQTgyNzQzMjg3MRswGQYDVQQKExJBQyBDYW1lcmZpcm1hIFMuQS4xJzAlBgNVBAMTHkdsb2JhbCBDaGFtYmVyc2lnbiBSb290IC0gMjAwOA==">
      <serialNumber>AklaZYwhC9k=</serialNumber>
    </certItem>
    <certItem issuerName="MFoxCzAJBgNVBAYTAklFMRIwEAYDVQQKEwlCYWx0aW1vcmUxEzARBgNVBAsTCkN5YmVyVHJ1c3QxIjAgBgNVBAMTGUJhbHRpbW9yZSBDeWJlclRydXN0IFJvb3Q=">
      <serialNumber>BydCwg==</serialNumber>
    </certItem>
    <certItem issuerName="MEoxCzAJBgNVBAYTAlVTMRYwFAYDVQQKEw1MZXQncyBFbmNyeXB0MSMwIQYDVQQDExpMZXQncyBFbmNyeXB0IEF1dGhvcml0eSBYMw==">
      <serialNumber>BOc11keA9WJ9R20XQY8hO7yi</serialNumber>
    </certItem>
    <certItem issuerName="MIGLMQswCQYDVQQGEwJVUzETMBEGA1UECBMKV2FzaGluZ3RvbjEQMA4GA1UEBxMHUmVkbW9uZDEeMBwGA1UEChMVTWljcm9zb2Z0IENvcnBvcmF0aW9uMRUwEwYDVQQLEwxNaWNyb3NvZnQgSVQxHjAcBgNVBAMTFU1pY3Jvc29mdCBJVCBTU0wgU0hBMg==">
      <serialNumber>WgAFElbyxxPA8BdM4gABAAUSVg==</serialNumber>
    </certItem>
    <certItem issuerName="MFIxCzAJBgNVBAYTAk5MMRkwFwYDVQQKDBBEaWdpZGVudGl0eSBCLlYuMSgwJgYDVQQDDB9EaWdpZGVudGl0eSBPcmdhbmlzYXRpZSBDQSAtIEcy">
      <serialNumber>Cw==</serialNumber>
    </certItem>
    <certItem issuerName="MD8xJDAiBgNVBAoTG0RpZ2l0YWwgU2lnbmF0dXJlIFRydXN0IENvLjEXMBUGA1UEAxMORFNUIFJvb3QgQ0EgWDM=">
      <serialNumber>ANUANvVYN7xqAISA9rvJPzQ=</serialNumber>
    </certItem>
    <certItem issuerName="MGcxCzAJBgNVBAYTAmNoMREwDwYDVQQKEwhTd2lzc2NvbTElMCMGA1UECxMcRGlnaXRhbCBDZXJ0aWZpY2F0ZSBTZXJ2aWNlczEeMBwGA1UEAxMVU3dpc3Njb20gUm9vdCBFViBDQSAy">
      <serialNumber>QFLH3Zrq+I5WQ6TlWzfUxA==</serialNumber>
    </certItem>
    <certItem issuerName="MGYxCzAJBgNVBAYTAlVTMRYwFAYDVQQKEw1HZW9UcnVzdCBJbmMuMR0wGwYDVQQLExREb21haW4gVmFsaWRhdGVkIFNTTDEgMB4GA1UEAxMXR2VvVHJ1c3QgRFYgU1NMIENBIC0gRzM=">
      <serialNumber>XLhHIg7vP+tWfRqvuKeAxw==</serialNumber>
    </certItem>
    <certItem issuerName="MIGkMQswCQYDVQQGEwJQQTEPMA0GA1UECAwGUGFuYW1hMRQwEgYDVQQHDAtQYW5hbWEgQ2l0eTEkMCIGA1UECgwbVHJ1c3RDb3IgU3lzdGVtcyBTLiBkZSBSLkwuMScwJQYDVQQLDB5UcnVzdENvciBDZXJ0aWZpY2F0ZSBBdXRob3JpdHkxHzAdBgNVBAMMFlRydXN0Q29yIFJvb3RDZXJ0IENBLTE=">
      <serialNumber>AOVojQRgyPca</serialNumber>
    </certItem>
    <certItem issuerName="MHExKDAmBgNVBAMTH0dsb2JhbFNpZ24gUm9vdFNpZ24gUGFydG5lcnMgQ0ExHTAbBgNVBAsTFFJvb3RTaWduIFBhcnRuZXJzIENBMRkwFwYDVQQKExBHbG9iYWxTaWduIG52LXNhMQswCQYDVQQGEwJCRQ==">
      <serialNumber>BAAAAAABJQdAjik=</serialNumber>
    </certItem>
    <certItem issuerName="MEExCzAJBgNVBAYTAlVTMRUwEwYDVQQKEwx0aGF3dGUsIEluYy4xGzAZBgNVBAMTEnRoYXd0ZSBTU0wgQ0EgLSBHMg==">
      <serialNumber>JpUvYJyWjdGmeoH7YcYunw==</serialNumber>
    </certItem>
    <certItem issuerName="MIG0MRQwEgYDVQQKEwtFbnRydXN0Lm5ldDFAMD4GA1UECxQ3d3d3LmVudHJ1c3QubmV0L0NQU18yMDQ4IGluY29ycC4gYnkgcmVmLiAobGltaXRzIGxpYWIuKTElMCMGA1UECxMcKGMpIDE5OTkgRW50cnVzdC5uZXQgTGltaXRlZDEzMDEGA1UEAxMqRW50cnVzdC5uZXQgQ2VydGlmaWNhdGlvbiBBdXRob3JpdHkgKDIwNDgp">
      <serialNumber>TA6EVg==</serialNumber>
    </certItem>
    <certItem issuerName="MFoxCzAJBgNVBAYTAklFMRIwEAYDVQQKEwlCYWx0aW1vcmUxEzARBgNVBAsTCkN5YmVyVHJ1c3QxIjAgBgNVBAMTGUJhbHRpbW9yZSBDeWJlclRydXN0IFJvb3Q=">
      <serialNumber>ByeekA==</serialNumber>
    </certItem>
    <certItem issuerName="MHExKDAmBgNVBAMTH0dsb2JhbFNpZ24gUm9vdFNpZ24gUGFydG5lcnMgQ0ExHTAbBgNVBAsTFFJvb3RTaWduIFBhcnRuZXJzIENBMRkwFwYDVQQKExBHbG9iYWxTaWduIG52LXNhMQswCQYDVQQGEwJCRQ==">
      <serialNumber>BAAAAAABHJRKNmk=</serialNumber>
    </certItem>
    <certItem issuerName="MFoxCzAJBgNVBAYTAkRFMRMwEQYDVQQKEwpERk4tVmVyZWluMRAwDgYDVQQLEwdERk4tUEtJMSQwIgYDVQQDExtERk4tVmVyZWluIFBDQSBHbG9iYWwgLSBHMDE=">
      <serialNumber>CeagHQ==</serialNumber>
    </certItem>
    <certItem issuerName="MCgxCzAJBgNVBAYTAkJFMRkwFwYDVQQDExBCZWxnaXVtIFJvb3QgQ0Ey">
      <serialNumber>RH7WhshwXRK6f0VfOfjXgQ==</serialNumber>
    </certItem>
    <certItem issuerName="MEwxIDAeBgNVBAsTF0dsb2JhbFNpZ24gUm9vdCBDQSAtIFIzMRMwEQYDVQQKEwpHbG9iYWxTaWduMRMwEQYDVQQDEwpHbG9iYWxTaWdu">
      <serialNumber>BAAAAAABJQcQQN0=</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OnvXX72mvUI2Id/NMzegmg==</serialNumber>
    </certItem>
    <certItem issuerName="MEIxCzAJBgNVBAYTAlVTMRYwFAYDVQQKEw1HZW9UcnVzdCBJbmMuMRswGQYDVQQDExJHZW9UcnVzdCBHbG9iYWwgQ0E=">
      <serialNumber>AjqK</serialNumber>
    </certItem>
    <certItem issuerName="MFwxCzAJBgNVBAYTAkJFMRUwEwYDVQQLEwxUcnVzdGVkIFJvb3QxGTAXBgNVBAoTEEdsb2JhbFNpZ24gbnYtc2ExGzAZBgNVBAMTElRydXN0ZWQgUm9vdCBDQSBHMg==">
      <serialNumber>DAk9hy8DhHSo+aQetvPB/fY=</serialNumber>
    </certItem>
    <certItem issuerName="MD0xCzAJBgNVBAYTAkZSMREwDwYDVQQKEwhDZXJ0cGx1czEbMBkGA1UEAxMSQ2xhc3MgMiBQcmltYXJ5IENB">
      <serialNumber>ESD9YhzIEOwiOT7Nwip+E1KI</serialNumber>
    </certItem>
    <certItem issuerName="MEUxCzAJBgNVBAYTAkJNMRkwFwYDVQQKExBRdW9WYWRpcyBMaW1pdGVkMRswGQYDVQQDExJRdW9WYWRpcyBSb290IENBIDI=">
      <serialNumber>BXA=</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By7fBTreouRwX/qrpgSUsg==</serialNumber>
    </certItem>
    <certItem issuerName="MEUxCzAJBgNVBAYTAkJNMRkwFwYDVQQKExBRdW9WYWRpcyBMaW1pdGVkMRswGQYDVQQDExJRdW9WYWRpcyBSb290IENBIDM=">
      <serialNumber>CSY=</serialNumber>
    </certItem>
    <certItem issuerName="MHYxCzAJBgNVBAYTAlVTMR0wGwYDVQQKExRTeW1hbnRlYyBDb3Jwb3JhdGlvbjEfMB0GA1UECxMWU3ltYW50ZWMgVHJ1c3QgTmV0d29yazEnMCUGA1UEAxMeU3ltYW50ZWMgV2ViIFBLSSBFQ0MgUm9vdCAtIEcx">
      <serialNumber>LJ8wKbrQXgT8VExZ6vEfWA==</serialNumber>
    </certItem>
    <certItem issuerName="MFoxCzAJBgNVBAYTAkRFMRMwEQYDVQQKEwpERk4tVmVyZWluMRAwDgYDVQQLEwdERk4tUEtJMSQwIgYDVQQDExtERk4tVmVyZWluIFBDQSBHbG9iYWwgLSBHMDE=">
      <serialNumber>F5Bg/C8eXg==</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J2La+q+JOURNWkX60OP2lQ==</serialNumber>
    </certItem>
    <certItem issuerName="MEgxCzAJBgNVBAYTAlVTMSAwHgYDVQQKExdTZWN1cmVUcnVzdCBDb3Jwb3JhdGlvbjEXMBUGA1UEAxMOU2VjdXJlVHJ1c3QgQ0E=">
      <serialNumber>R/j2qA==</serialNumber>
    </certItem>
    <certItem issuerName="MEUxCzAJBgNVBAYTAkNIMRUwEwYDVQQKEwxTd2lzc1NpZ24gQUcxHzAdBgNVBAMTFlN3aXNzU2lnbiBHb2xkIENBIC0gRzI=">
      <serialNumber>AIQ8dLGqNIaxxMeg31W16Q==</serialNumber>
    </certItem>
    <certItem issuerName="MEoxCzAJBgNVBAYTAlVTMRYwFAYDVQQKEw1MZXQncyBFbmNyeXB0MSMwIQYDVQQDExpMZXQncyBFbmNyeXB0IEF1dGhvcml0eSBYMw==">
      <serialNumber>A/7DHCczBnP5qUVh0jF2pvwB</serialNumber>
    </certItem>
    <certItem issuerName="MIGVMQswCQYDVQQGEwJHUjFEMEIGA1UEChM7SGVsbGVuaWMgQWNhZGVtaWMgYW5kIFJlc2VhcmNoIEluc3RpdHV0aW9ucyBDZXJ0LiBBdXRob3JpdHkxQDA+BgNVBAMTN0hlbGxlbmljIEFjYWRlbWljIGFuZCBSZXNlYXJjaCBJbnN0aXR1dGlvbnMgUm9vdENBIDIwMTE=">
      <serialNumber>GN2Hrh9Ltmw=</serialNumber>
    </certItem>
    <certItem issuerName="MH8xCzAJBgNVBAYTAkVVMScwJQYDVQQKEx5BQyBDYW1lcmZpcm1hIFNBIENJRiBBODI3NDMyODcxIzAhBgNVBAsTGmh0dHA6Ly93d3cuY2hhbWJlcnNpZ24ub3JnMSIwIAYDVQQDExlDaGFtYmVycyBvZiBDb21tZXJjZSBSb290">
      <serialNumber>DA==</serialNumber>
    </certItem>
    <certItem issuerName="MFoxCzAJBgNVBAYTAkRFMRMwEQYDVQQKEwpERk4tVmVyZWluMRAwDgYDVQQLEwdERk4tUEtJMSQwIgYDVQQDExtERk4tVmVyZWluIFBDQSBHbG9iYWwgLSBHMDE=">
      <serialNumber>CdWFNw==</serialNumber>
    </certItem>
    <certItem issuerName="MEwxIDAeBgNVBAsTF0dsb2JhbFNpZ24gUm9vdCBDQSAtIFIyMRMwEQYDVQQKEwpHbG9iYWxTaWduMRMwEQYDVQQDEwpHbG9iYWxTaWdu">
      <serialNumber>BAAAAAABElatX7I=</serialNumber>
    </certItem>
    <certItem issuerName="MHYxCzAJBgNVBAYTAlVTMR0wGwYDVQQKExRTeW1hbnRlYyBDb3Jwb3JhdGlvbjEfMB0GA1UECxMWU3ltYW50ZWMgVHJ1c3QgTmV0d29yazEnMCUGA1UEAxMeU3ltYW50ZWMgV2ViIFBLSSBSU0EgUm9vdCAtIEcx">
      <serialNumber>X4C5SJIG0BDeJvpQq4ngCw==</serialNumber>
    </certItem>
    <certItem issuerName="MD0xCzAJBgNVBAYTAkZSMREwDwYDVQQKEwhDZXJ0cGx1czEbMBkGA1UEAxMSQ2xhc3MgMiBQcmltYXJ5IENB">
      <serialNumber>ESC8DawWRiAyEMd38UXbfgPR</serialNumber>
    </certItem>
    <certItem issuerName="MIGsMQswCQYDVQQGEwJFVTFDMEEGA1UEBxM6TWFkcmlkIChzZWUgY3VycmVudCBhZGRyZXNzIGF0IHd3dy5jYW1lcmZpcm1hLmNvbS9hZGRyZXNzKTESMBAGA1UEBRMJQTgyNzQzMjg3MRswGQYDVQQKExJBQyBDYW1lcmZpcm1hIFMuQS4xJzAlBgNVBAMTHkdsb2JhbCBDaGFtYmVyc2lnbiBSb290IC0gMjAwOA==">
      <serialNumber>Ah69dEvrzT4=</serialNumber>
    </certItem>
    <certItem issuerName="MFYxCzAJBgNVBAYTAkpQMQ8wDQYDVQQKEwZKSVBERUMxGjAYBgNVBAsTEUpDQU4gU3ViIFJvb3QgQ0EwMRowGAYDVQQDExFKQ0FOIFN1YiBSb290IENBMA==">
      <serialNumber>BAAAAAABK84ykc0=</serialNumber>
    </certItem>
    <certItem issuerName="MHExKDAmBgNVBAMTH0dsb2JhbFNpZ24gUm9vdFNpZ24gUGFydG5lcnMgQ0ExHTAbBgNVBAsTFFJvb3RTaWduIFBhcnRuZXJzIENBMRkwFwYDVQQKExBHbG9iYWxTaWduIG52LXNhMQswCQYDVQQGEwJCRQ==">
      <serialNumber>BAAAAAABHkSHki0=</serialNumber>
    </certItem>
    <certItem issuerName="MGoxCzAJBgNVBAYTAk5MMR4wHAYDVQQKDBVTdGFhdCBkZXIgTmVkZXJsYW5kZW4xOzA5BgNVBAMMMlN0YWF0IGRlciBOZWRlcmxhbmRlbiBPcmdhbmlzYXRpZSBTZXJ2aWNlcyBDQSAtIEcz">
      <serialNumber>e9JTGBe45yw=</serialNumber>
    </certItem>
    <certItem issuerName="MIGVMQswCQYDVQQGEwJHUjFEMEIGA1UEChM7SGVsbGVuaWMgQWNhZGVtaWMgYW5kIFJlc2VhcmNoIEluc3RpdHV0aW9ucyBDZXJ0LiBBdXRob3JpdHkxQDA+BgNVBAMTN0hlbGxlbmljIEFjYWRlbWljIGFuZCBSZXNlYXJjaCBJbnN0aXR1dGlvbnMgUm9vdENBIDIwMTE=">
      <serialNumber>AQAAAAI=</serialNumber>
    </certItem>
    <certItem issuerName="MFwxCzAJBgNVBAYTAkJFMRUwEwYDVQQLEwxUcnVzdGVkIFJvb3QxGTAXBgNVBAoTEEdsb2JhbFNpZ24gbnYtc2ExGzAZBgNVBAMTElRydXN0ZWQgUm9vdCBDQSBHMg==">
      <serialNumber>O2S99lVUxErLSk56GvWRv+E=</serialNumber>
    </certItem>
    <certItem issuerName="MHYxCzAJBgNVBAYTAlVTMR0wGwYDVQQKExRTeW1hbnRlYyBDb3Jwb3JhdGlvbjEfMB0GA1UECxMWU3ltYW50ZWMgVHJ1c3QgTmV0d29yazEnMCUGA1UEAxMeU3ltYW50ZWMgV2ViIFBLSSBSU0EgUm9vdCAtIEcx">
      <serialNumber>ODTGURr0vY14WkIt15hHrg==</serialNumber>
    </certItem>
    <certItem issuerName="MIG1MQswCQYDVQQGEwJVUzEXMBUGA1UEChMOVmVyaVNpZ24sIEluYy4xHzAdBgNVBAsTFlZlcmlTaWduIFRydXN0IE5ldHdvcmsxOzA5BgNVBAsTMlRlcm1zIG9mIHVzZSBhdCBodHRwczovL3d3dy52ZXJpc2lnbi5jb20vcnBhIChjKTEwMS8wLQYDVQQDEyZWZXJpU2lnbiBDbGFzcyAzIFNlY3VyZSBTZXJ2ZXIgQ0EgLSBHMw==">
      <serialNumber>OqQ2rV0ISTc308Z/oQgzFw==</serialNumber>
    </certItem>
    <certItem issuerName="MIGuMQswCQYDVQQGEwJFVTFDMEEGA1UEBxM6TWFkcmlkIChzZWUgY3VycmVudCBhZGRyZXNzIGF0IHd3dy5jYW1lcmZpcm1hLmNvbS9hZGRyZXNzKTESMBAGA1UEBRMJQTgyNzQzMjg3MRswGQYDVQQKExJBQyBDYW1lcmZpcm1hIFMuQS4xKTAnBgNVBAMTIENoYW1iZXJzIG9mIENvbW1lcmNlIFJvb3QgLSAyMDA4">
      <serialNumber>RXJFI0h6EJY=</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Aw1SPC56593ZCZ9vCNHKwQ==</serialNumber>
    </certItem>
    <certItem issuerName="MFoxCzAJBgNVBAYTAklFMRIwEAYDVQQKEwlCYWx0aW1vcmUxEzARBgNVBAsTCkN5YmVyVHJ1c3QxIjAgBgNVBAMTGUJhbHRpbW9yZSBDeWJlclRydXN0IFJvb3Q=">
      <serialNumber>BycpYA==</serialNumber>
    </certItem>
    <certItem issuerName="MHYxCzAJBgNVBAYTAlVTMR0wGwYDVQQKExRTeW1hbnRlYyBDb3Jwb3JhdGlvbjEfMB0GA1UECxMWU3ltYW50ZWMgVHJ1c3QgTmV0d29yazEnMCUGA1UEAxMeU3ltYW50ZWMgV2ViIFBLSSBSU0EgUm9vdCAtIEcx">
      <serialNumber>FK+rVRFA0o0PnW+X6V60gQ==</serialNumber>
    </certItem>
    <certItem issuerName="MF8xCzAJBgNVBAYTAlVTMRcwFQYDVQQKEw5WZXJpU2lnbiwgSW5jLjE3MDUGA1UECxMuQ2xhc3MgMyBQdWJsaWMgUHJpbWFyeSBDZXJ0aWZpY2F0aW9uIEF1dGhvcml0eQ==">
      <serialNumber>RMgdRGEBv0KzFCjgGFp0Hg==</serialNumber>
    </certItem>
    <certItem issuerName="MGQxCzAJBgNVBAYTAmNoMREwDwYDVQQKEwhTd2lzc2NvbTElMCMGA1UECxMcRGlnaXRhbCBDZXJ0aWZpY2F0ZSBTZXJ2aWNlczEbMBkGA1UEAxMSU3dpc3Njb20gUm9vdCBDQSAx">
      <serialNumber>JD1wxDd8IgmiqX7MyPPg1g==</serialNumber>
    </certItem>
    <certItem issuerName="MDsxGDAWBgNVBAoTD0N5YmVydHJ1c3QsIEluYzEfMB0GA1UEAxMWQ3liZXJ0cnVzdCBHbG9iYWwgUm9vdA==">
      <serialNumber>BAAAAAABQaHhNLo=</serialNumber>
    </certItem>
    <certItem issuerName="MEoxCzAJBgNVBAYTAlVTMRYwFAYDVQQKEw1MZXQncyBFbmNyeXB0MSMwIQYDVQQDExpMZXQncyBFbmNyeXB0IEF1dGhvcml0eSBYMw==">
      <serialNumber>AwBGo0Zmp6KRryAguuMvXATI</serialNumber>
    </certItem>
    <certItem issuerName="MHIxCzAJBgNVBAYTAlVTMQswCQYDVQQIEwJUWDEQMA4GA1UEBxMHSG91c3RvbjEVMBMGA1UEChMMY1BhbmVsLCBJbmMuMS0wKwYDVQQDEyRjUGFuZWwsIEluYy4gQ2VydGlmaWNhdGlvbiBBdXRob3JpdHk=">
      <serialNumber>AJk3QFH13eHUHHVnsvwS0Vo=</serialNumber>
    </certItem>
    <certItem issuerName="MG8xCzAJBgNVBAYTAlNFMRQwEgYDVQQKEwtBZGRUcnVzdCBBQjEmMCQGA1UECxMdQWRkVHJ1c3QgRXh0ZXJuYWwgVFRQIE5ldHdvcmsxIjAgBgNVBAMTGUFkZFRydXN0IEV4dGVybmFsIENBIFJvb3Q=">
      <serialNumber>U3t2Vk8pfxTcaUPpIq0seQ==</serialNumber>
    </certItem>
    <certItem issuerName="MEQxCzAJBgNVBAYTAlVTMRYwFAYDVQQKEw1HZW9UcnVzdCBJbmMuMR0wGwYDVQQDExRHZW9UcnVzdCBTU0wgQ0EgLSBHMw==">
      <serialNumber>bx/XHJqcwxDOptxJ2lh5vw==</serialNumber>
    </certItem>
    <certItem issuerName="MHUxCzAJBgNVBAYTAkVFMSIwIAYDVQQKDBlBUyBTZXJ0aWZpdHNlZXJpbWlza2Vza3VzMSgwJgYDVQQDDB9FRSBDZXJ0aWZpY2F0aW9uIENlbnRyZSBSb290IENBMRgwFgYJKoZIhvcNAQkBFglwa2lAc2suZWU=">
      <serialNumber>LU4d0t7PAsZNgJGZcb+o/w==</serialNumber>
    </certItem>
    <certItem issuerName="MHYxCzAJBgNVBAYTAlVTMR0wGwYDVQQKExRTeW1hbnRlYyBDb3Jwb3JhdGlvbjEfMB0GA1UECxMWU3ltYW50ZWMgVHJ1c3QgTmV0d29yazEnMCUGA1UEAxMeU3ltYW50ZWMgV2ViIFBLSSBFQ0MgUm9vdCAtIEcx">
      <serialNumber>c0ENPRDbRozjU83garZrdA==</serialNumber>
    </certItem>
    <certItem issuerName="MH4xCzAJBgNVBAYTAlVTMR0wGwYDVQQKExRTeW1hbnRlYyBDb3Jwb3JhdGlvbjEfMB0GA1UECxMWU3ltYW50ZWMgVHJ1c3QgTmV0d29yazEvMC0GA1UEAxMmU3ltYW50ZWMgQ2xhc3MgMyBTZWN1cmUgU2VydmVyIENBIC0gRzQ=">
      <serialNumber>LnfcUaXG/pxV2CpXM5+YSg==</serialNumber>
    </certItem>
    <certItem issuerName="MHYxCzAJBgNVBAYTAlVTMR0wGwYDVQQKExRTeW1hbnRlYyBDb3Jwb3JhdGlvbjEfMB0GA1UECxMWU3ltYW50ZWMgVHJ1c3QgTmV0d29yazEnMCUGA1UEAxMeU3ltYW50ZWMgV2ViIFBLSSBFQ0MgUm9vdCAtIEcx">
      <serialNumber>EgtJ1f+/tZwlGfg0Uu7XCQ==</serialNumber>
    </certItem>
    <certItem issuerName="MFwxCzAJBgNVBAYTAkJFMRUwEwYDVQQLEwxUcnVzdGVkIFJvb3QxGTAXBgNVBAoTEEdsb2JhbFNpZ24gbnYtc2ExGzAZBgNVBAMTElRydXN0ZWQgUm9vdCBDQSBHMg==">
      <serialNumber>sPNcCSE9Nkg3jy5IN1xe2Q==</serialNumber>
    </certItem>
    <certItem issuerName="MF8xCzAJBgNVBAYTAkJFMRkwFwYDVQQKExBHbG9iYWxTaWduIG52LXNhMRQwEgYDVQQLEwtQYXJ0bmVycyBDQTEfMB0GA1UEAxMWR2xvYmFsU2lnbiBQYXJ0bmVycyBDQQ==">
      <serialNumber>BAAAAAABCfhiO+s=</serialNumber>
    </certItem>
    <certItem issuerName="MEIxCzAJBgNVBAYTAlVTMRYwFAYDVQQKEw1HZW9UcnVzdCBJbmMuMRswGQYDVQQDExJHZW9UcnVzdCBHbG9iYWwgQ0E=">
      <serialNumber>Ajp+</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RbG+tfPUe/vBRfTZF54i8g==</serialNumber>
    </certItem>
    <certItem issuerName="MIGwMQswCQYDVQQGEwJVUzEWMBQGA1UEChMNRW50cnVzdCwgSW5jLjE5MDcGA1UECxMwd3d3LmVudHJ1c3QubmV0L0NQUyBpcyBpbmNvcnBvcmF0ZWQgYnkgcmVmZXJlbmNlMR8wHQYDVQQLExYoYykgMjAwNiBFbnRydXN0LCBJbmMuMS0wKwYDVQQDEyRFbnRydXN0IFJvb3QgQ2VydGlmaWNhdGlvbiBBdXRob3JpdHk=">
      <serialNumber>cFbYT3bxd1sAAAAAUdNX8A==</serialNumber>
    </certItem>
    <certItem issuerName="MGgxCzAJBgNVBAYTAlVTMRYwFAYDVQQKEw1HZW9UcnVzdCBJbmMuMR0wGwYDVQQLExREb21haW4gVmFsaWRhdGVkIFNTTDEiMCAGA1UEAxMZR2VvVHJ1c3QgRFYgU1NMIFNIQTI1NiBDQQ==">
      <serialNumber>ZgwfEqZnBsUNvNuZ77FbQA==</serialNumber>
    </certItem>
    <certItem issuerName="MFwxCzAJBgNVBAYTAkJFMRUwEwYDVQQLEwxUcnVzdGVkIFJvb3QxGTAXBgNVBAoTEEdsb2JhbFNpZ24gbnYtc2ExGzAZBgNVBAMTElRydXN0ZWQgUm9vdCBDQSBHMg==">
      <serialNumber>Iqpyf/YoGgvHc8HiDAxAI8o=</serialNumber>
    </certItem>
    <certItem issuerName="MGkxCzAJBgNVBAYTAk5MMR4wHAYDVQQKDBVTdGFhdCBkZXIgTmVkZXJsYW5kZW4xOjA4BgNVBAMMMVN0YWF0IGRlciBOZWRlcmxhbmRlbiBPcmdhbmlzYXRpZSBQZXJzb29uIENBIC0gRzM=">
      <serialNumber>f43O9TualR8=</serialNumber>
    </certItem>
    <certItem issuerName="MIHKMQswCQYDVQQGEwJVUzEXMBUGA1UEChMOVmVyaVNpZ24sIEluYy4xHzAdBgNVBAsTFlZlcmlTaWduIFRydXN0IE5ldHdvcmsxOjA4BgNVBAsTMShjKSAxOTk5IFZlcmlTaWduLCBJbmMuIC0gRm9yIGF1dGhvcml6ZWQgdXNlIG9ubHkxRTBDBgNVBAMTPFZlcmlTaWduIENsYXNzIDMgUHVibGljIFByaW1hcnkgQ2VydGlmaWNhdGlvbiBBdXRob3JpdHkgLSBHMw==">
      <serialNumber>OgxXyntHYBXnPAHDxY0OXg==</serialNumber>
    </certItem>
    <certItem issuerName="MEoxCzAJBgNVBAYTAlVTMRYwFAYDVQQKEw1MZXQncyBFbmNyeXB0MSMwIQYDVQQDExpMZXQncyBFbmNyeXB0IEF1dGhvcml0eSBYMw==">
      <serialNumber>BOIIipysxAz5xHIMmFRvYchY</serialNumber>
    </certItem>
    <certItem issuerName="MIGVMQswCQYDVQQGEwJVUzELMAkGA1UECBMCVVQxFzAVBgNVBAcTDlNhbHQgTGFrZSBDaXR5MR4wHAYDVQQKExVUaGUgVVNFUlRSVVNUIE5ldHdvcmsxITAfBgNVBAsTGGh0dHA6Ly93d3cudXNlcnRydXN0LmNvbTEdMBsGA1UEAxMUVVROLVVTRVJGaXJzdC1PYmplY3Q=">
      <serialNumber>Jq6jgeApiT9O4W2Tx/NTRQ==</serialNumber>
    </certItem>
    <certItem issuerName="MEUxCzAJBgNVBAYTAkNIMRUwEwYDVQQKEwxTd2lzc1NpZ24gQUcxHzAdBgNVBAMTFlN3aXNzU2lnbiBHb2xkIENBIC0gRzI=">
      <serialNumber>SeEzbpTltqUtqW7UiuJ2</serialNumber>
    </certItem>
    <certItem issuerName="MDQxCzAJBgNVBAYTAkZSMRIwEAYDVQQKDAlEaGlteW90aXMxETAPBgNVBAMMCENlcnRpZ25h">
      <serialNumber>Iw==</serialNumber>
    </certItem>
    <certItem issuerName="MEgxCzAJBgNVBAYTAlVTMSAwHgYDVQQKExdTZWN1cmVUcnVzdCBDb3Jwb3JhdGlvbjEXMBUGA1UEAxMOU2VjdXJlVHJ1c3QgQ0E=">
      <serialNumber>ANygrItIJ2rcKlyS3Lue07U=</serialNumber>
    </certItem>
    <certItem issuerName="MHExCzAJBgNVBAYTAkRFMRwwGgYDVQQKExNEZXV0c2NoZSBUZWxla29tIEFHMR8wHQYDVQQLExZULVRlbGVTZWMgVHJ1c3QgQ2VudGVyMSMwIQYDVQQDExpEZXV0c2NoZSBUZWxla29tIFJvb3QgQ0EgMg==">
      <serialNumber>ARU=</serialNumber>
    </certItem>
    <certItem issuerName="MFkxCzAJBgNVBAYTAk5MMR4wHAYDVQQKExVTdGFhdCBkZXIgTmVkZXJsYW5kZW4xKjAoBgNVBAMTIVN0YWF0IGRlciBOZWRlcmxhbmRlbiBPdmVyaGVpZCBDQQ==">
      <serialNumber>ATFpsA==</serialNumber>
    </certItem>
    <certItem issuerName="MFwxCzAJBgNVBAYTAkJFMRUwEwYDVQQLEwxUcnVzdGVkIFJvb3QxGTAXBgNVBAoTEEdsb2JhbFNpZ24gbnYtc2ExGzAZBgNVBAMTElRydXN0ZWQgUm9vdCBDQSBHMg==">
      <serialNumber>IHj3eiEK3K1Xrpu1uvtBuvE=</serialNumber>
    </certItem>
    <certItem issuerName="MEQxCzAJBgNVBAYTAlVTMRYwFAYDVQQKEw1HZW9UcnVzdCBJbmMuMR0wGwYDVQQDExRHZW9UcnVzdCBTU0wgQ0EgLSBHMw==">
      <serialNumber>cpqpXVWPk5AXzGw+zNIcBw==</serialNumber>
    </certItem>
    <certItem issuerName="MD0xCzAJBgNVBAYTAkZSMREwDwYDVQQKEwhDZXJ0cGx1czEbMBkGA1UEAxMSQ2xhc3MgMiBQcmltYXJ5IENB">
      <serialNumber>ESCEUbthDurBjJw0/h/FfuNY</serialNumber>
    </certItem>
    <certItem issuerName="MGQxCzAJBgNVBAYTAmNoMREwDwYDVQQKEwhTd2lzc2NvbTElMCMGA1UECxMcRGlnaXRhbCBDZXJ0aWZpY2F0ZSBTZXJ2aWNlczEbMBkGA1UEAxMSU3dpc3Njb20gUm9vdCBDQSAx">
      <serialNumber>AI7cApIcPA3cfSpQMf40onQ=</serialNumber>
    </certItem>
    <certItem issuerName="MDsxGDAWBgNVBAoTD0N5YmVydHJ1c3QsIEluYzEfMB0GA1UEAxMWQ3liZXJ0cnVzdCBHbG9iYWwgUm9vdA==">
      <serialNumber>BAAAAAABQaHhOT4=</serialNumber>
    </certItem>
    <certItem issuerName="MCgxCzAJBgNVBAYTAkJFMRkwFwYDVQQDExBCZWxnaXVtIFJvb3QgQ0Ey">
      <serialNumber>VUtahOwvvmJFwlvmGDZP5w==</serialNumber>
    </certItem>
    <certItem issuerName="MIGVMQswCQYDVQQGEwJHUjFEMEIGA1UEChM7SGVsbGVuaWMgQWNhZGVtaWMgYW5kIFJlc2VhcmNoIEluc3RpdHV0aW9ucyBDZXJ0LiBBdXRob3JpdHkxQDA+BgNVBAMTN0hlbGxlbmljIEFjYWRlbWljIGFuZCBSZXNlYXJjaCBJbnN0aXR1dGlvbnMgUm9vdENBIDIwMTE=">
      <serialNumber>GN2Hrh9Ltm0=</serialNumber>
    </certItem>
    <certItem issuerName="MFcxCzAJBgNVBAYTAkJFMRkwFwYDVQQKExBHbG9iYWxTaWduIG52LXNhMRAwDgYDVQQLEwdSb290IENBMRswGQYDVQQDExJHbG9iYWxTaWduIFJvb3QgQ0E=">
      <serialNumber>BAAAAAABFUtaxac=</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MWzraR3LLhU9m/qKEhvVLQ==</serialNumber>
    </certItem>
    <certItem issuerName="MHYxCzAJBgNVBAYTAlVTMR0wGwYDVQQKExRTeW1hbnRlYyBDb3Jwb3JhdGlvbjEfMB0GA1UECxMWU3ltYW50ZWMgVHJ1c3QgTmV0d29yazEnMCUGA1UEAxMeU3ltYW50ZWMgV2ViIFBLSSBSU0EgUm9vdCAtIEcx">
      <serialNumber>KvQ5AzK6tQy8eBy7NAD/lQ==</serialNumber>
    </certItem>
    <certItem issuerName="MEcxCzAJBgNVBAYTAkNIMRUwEwYDVQQKEwxTd2lzc1NpZ24gQUcxITAfBgNVBAMTGFN3aXNzU2lnbiBTaWx2ZXIgQ0EgLSBHMg==">
      <serialNumber>APiyCXmwAUq+95DYa3DmGw==</serialNumber>
    </certItem>
    <certItem issuerName="MEoxCzAJBgNVBAYTAlVTMRYwFAYDVQQKEw1MZXQncyBFbmNyeXB0MSMwIQYDVQQDExpMZXQncyBFbmNyeXB0IEF1dGhvcml0eSBYMw==">
      <serialNumber>Ax6Jm7ajV49tqHgf9nYnzRCI</serialNumber>
    </certItem>
    <certItem issuerName="MH4xCzAJBgNVBAYTAlVTMR0wGwYDVQQKExRTeW1hbnRlYyBDb3Jwb3JhdGlvbjEfMB0GA1UECxMWU3ltYW50ZWMgVHJ1c3QgTmV0d29yazEvMC0GA1UEAxMmU3ltYW50ZWMgQ2xhc3MgMyBTZWN1cmUgU2VydmVyIENBIC0gRzQ=">
      <serialNumber>AygWP2Fgd2T+iLbmAlKT6g==</serialNumber>
    </certItem>
    <certItem issuerName="MHYxCzAJBgNVBAYTAlVTMR0wGwYDVQQKExRTeW1hbnRlYyBDb3Jwb3JhdGlvbjEfMB0GA1UECxMWU3ltYW50ZWMgVHJ1c3QgTmV0d29yazEnMCUGA1UEAxMeU3ltYW50ZWMgV2ViIFBLSSBFQ0MgUm9vdCAtIEcx">
      <serialNumber>dUIqmrcgq/261bRbo7fM1g==</serialNumber>
    </certItem>
    <certItem issuerName="MHYxCzAJBgNVBAYTAlVTMR0wGwYDVQQKExRTeW1hbnRlYyBDb3Jwb3JhdGlvbjEfMB0GA1UECxMWU3ltYW50ZWMgVHJ1c3QgTmV0d29yazEnMCUGA1UEAxMeU3ltYW50ZWMgV2ViIFBLSSBSU0EgUm9vdCAtIEcx">
      <serialNumber>BWuckD4dPHZYW5ThBsl+aQ==</serialNumber>
    </certItem>
    <certItem issuerName="MFoxCzAJBgNVBAYTAklFMRIwEAYDVQQKEwlCYWx0aW1vcmUxEzARBgNVBAsTCkN5YmVyVHJ1c3QxIjAgBgNVBAMTGUJhbHRpbW9yZSBDeWJlclRydXN0IFJvb3Q=">
      <serialNumber>BydSYg==</serialNumber>
    </certItem>
    <certItem issuerName="MFoxCzAJBgNVBAYTAklFMRIwEAYDVQQKEwlCYWx0aW1vcmUxEzARBgNVBAsTCkN5YmVyVHJ1c3QxIjAgBgNVBAMTGUJhbHRpbW9yZSBDeWJlclRydXN0IFJvb3Q=">
      <serialNumber>ByfHkw==</serialNumber>
    </certItem>
    <certItem issuerName="MIGVMQswCQYDVQQGEwJVUzELMAkGA1UECBMCVVQxFzAVBgNVBAcTDlNhbHQgTGFrZSBDaXR5MR4wHAYDVQQKExVUaGUgVVNFUlRSVVNUIE5ldHdvcmsxITAfBgNVBAsTGGh0dHA6Ly93d3cudXNlcnRydXN0LmNvbTEdMBsGA1UEAxMUVVROLVVTRVJGaXJzdC1PYmplY3Q=">
      <serialNumber>CMNfzETd7XxesS9FOUj9Mg==</serialNumber>
    </certItem>
    <certItem issuerName="MEQxCzAJBgNVBAYTAlVTMRYwFAYDVQQKEw1HZW9UcnVzdCBJbmMuMR0wGwYDVQQDExRHZW9UcnVzdCBTU0wgQ0EgLSBHMg==">
      <serialNumber>VfTSum25nb65YPlpuhJAvg==</serialNumber>
    </certItem>
    <certItem issuerName="MHExCzAJBgNVBAYTAkRFMRwwGgYDVQQKExNEZXV0c2NoZSBUZWxla29tIEFHMR8wHQYDVQQLExZULVRlbGVTZWMgVHJ1c3QgQ2VudGVyMSMwIQYDVQQDExpEZXV0c2NoZSBUZWxla29tIFJvb3QgQ0EgMg==">
      <serialNumber>RqFXxGPuA18=</serialNumber>
    </certItem>
    <certItem issuerName="MGYxCzAJBgNVBAYTAlVTMRYwFAYDVQQKEw1HZW9UcnVzdCBJbmMuMR0wGwYDVQQLExREb21haW4gVmFsaWRhdGVkIFNTTDEgMB4GA1UEAxMXR2VvVHJ1c3QgRFYgU1NMIENBIC0gRzM=">
      <serialNumber>UW3oKZKTDsrPy/rfwmGNaQ==</serialNumber>
    </certItem>
    <certItem issuerName="MF8xCzAJBgNVBAYTAlRXMRIwEAYDVQQKDAlUQUlXQU4tQ0ExEDAOBgNVBAsMB1Jvb3QgQ0ExKjAoBgNVBAMMIVRXQ0EgUm9vdCBDZXJ0aWZpY2F0aW9uIEF1dGhvcml0eQ==">
      <serialNumber>QAEy3RIAAAAAAAAMweH5dw==</serialNumber>
    </certItem>
    <certItem issuerName="MH4xCzAJBgNVBAYTAlVTMR0wGwYDVQQKExRTeW1hbnRlYyBDb3Jwb3JhdGlvbjEfMB0GA1UECxMWU3ltYW50ZWMgVHJ1c3QgTmV0d29yazEvMC0GA1UEAxMmU3ltYW50ZWMgQ2xhc3MgMyBTZWN1cmUgU2VydmVyIENBIC0gRzQ=">
      <serialNumber>E77H6yvyFQjO0PcN3x0H+Q==</serialNumber>
    </certItem>
    <certItem issuerName="MEoxCzAJBgNVBAYTAlVTMRYwFAYDVQQKEw1MZXQncyBFbmNyeXB0MSMwIQYDVQQDExpMZXQncyBFbmNyeXB0IEF1dGhvcml0eSBYMw==">
      <serialNumber>A3WVy2V+2VFkWtMvA6HFwnhq</serialNumber>
    </certItem>
    <certItem issuerName="MEUxCzAJBgNVBAYTAkJNMRkwFwYDVQQKExBRdW9WYWRpcyBMaW1pdGVkMRswGQYDVQQDExJRdW9WYWRpcyBSb290IENBIDM=">
      <serialNumber>B+U=</serialNumber>
    </certItem>
    <certItem issuerName="MHYxCzAJBgNVBAYTAlVTMR0wGwYDVQQKExRTeW1hbnRlYyBDb3Jwb3JhdGlvbjEfMB0GA1UECxMWU3ltYW50ZWMgVHJ1c3QgTmV0d29yazEnMCUGA1UEAxMeU3ltYW50ZWMgV2ViIFBLSSBSU0EgUm9vdCAtIEcx">
      <serialNumber>KRfQOuBdOSpEmAxSpDZGZg==</serialNumber>
    </certItem>
    <certItem issuerName="MFoxCzAJBgNVBAYTAkRFMRMwEQYDVQQKEwpERk4tVmVyZWluMRAwDgYDVQQLEwdERk4tUEtJMSQwIgYDVQQDExtERk4tVmVyZWluIFBDQSBHbG9iYWwgLSBHMDE=">
      <serialNumber>Cbssdw==</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JV/LVzSKI/wsDgg3UuZHlA==</serialNumber>
    </certItem>
    <certItem issuerName="MIGVMQswCQYDVQQGEwJHUjFEMEIGA1UEChM7SGVsbGVuaWMgQWNhZGVtaWMgYW5kIFJlc2VhcmNoIEluc3RpdHV0aW9ucyBDZXJ0LiBBdXRob3JpdHkxQDA+BgNVBAMTN0hlbGxlbmljIEFjYWRlbWljIGFuZCBSZXNlYXJjaCBJbnN0aXR1dGlvbnMgUm9vdENBIDIwMTE=">
      <serialNumber>GN2Hrh9LtnA=</serialNumber>
    </certItem>
    <certItem issuerName="MEoxCzAJBgNVBAYTAlVTMRYwFAYDVQQKEw1MZXQncyBFbmNyeXB0MSMwIQYDVQQDExpMZXQncyBFbmNyeXB0IEF1dGhvcml0eSBYMw==">
      <serialNumber>BOncXh7IZp1SNydhtUdyh2O2</serialNumber>
    </certItem>
    <certItem issuerName="MDMxCzAJBgNVBAYTAlBUMQ0wCwYDVQQKDARTQ0VFMRUwEwYDVQQDDAxFQ1JhaXpFc3RhZG8=">
      <serialNumber>cx0HrIEQg8JHWTP7DzOxSQ==</serialNumber>
    </certItem>
    <certItem issuerName="MEoxCzAJBgNVBAYTAlVTMRYwFAYDVQQKEw1MZXQncyBFbmNyeXB0MSMwIQYDVQQDExpMZXQncyBFbmNyeXB0IEF1dGhvcml0eSBYMw==">
      <serialNumber>A8aDg1/IA4O8gjMPZHVqPI+w</serialNumber>
    </certItem>
    <certItem issuerName="MDQxCzAJBgNVBAYTAkZSMRIwEAYDVQQKDAlEaGlteW90aXMxETAPBgNVBAMMCENlcnRpZ25h">
      <serialNumber>Fw==</serialNumber>
    </certItem>
    <certItem issuerName="MHYxCzAJBgNVBAYTAlVTMR0wGwYDVQQKExRTeW1hbnRlYyBDb3Jwb3JhdGlvbjEfMB0GA1UECxMWU3ltYW50ZWMgVHJ1c3QgTmV0d29yazEnMCUGA1UEAxMeU3ltYW50ZWMgV2ViIFBLSSBFQ0MgUm9vdCAtIEcx">
      <serialNumber>Gz4uHrL2usrTZrPCHeuF5g==</serialNumber>
    </certItem>
    <certItem issuerName="MIHKMQswCQYDVQQGEwJVUzEXMBUGA1UEChMOVmVyaVNpZ24sIEluYy4xHzAdBgNVBAsTFlZlcmlTaWduIFRydXN0IE5ldHdvcmsxOjA4BgNVBAsTMShjKSAyMDA2IFZlcmlTaWduLCBJbmMuIC0gRm9yIGF1dGhvcml6ZWQgdXNlIG9ubHkxRTBDBgNVBAMTPFZlcmlTaWduIENsYXNzIDMgUHVibGljIFByaW1hcnkgQ2VydGlmaWNhdGlvbiBBdXRob3JpdHkgLSBHNQ==">
      <serialNumber>UWMOvf4tj/x5cQN2PXVSww==</serialNumber>
    </certItem>
    <certItem issuerName="MHIxCzAJBgNVBAYTAlVTMQswCQYDVQQIEwJUWDEQMA4GA1UEBxMHSG91c3RvbjEVMBMGA1UEChMMY1BhbmVsLCBJbmMuMS0wKwYDVQQDEyRjUGFuZWwsIEluYy4gQ2VydGlmaWNhdGlvbiBBdXRob3JpdHk=">
      <serialNumber>NlLRZJFLco/An3cLAGjGgQ==</serialNumber>
    </certItem>
    <certItem issuerName="MFwxCzAJBgNVBAYTAkJFMRUwEwYDVQQLEwxUcnVzdGVkIFJvb3QxGTAXBgNVBAoTEEdsb2JhbFNpZ24gbnYtc2ExGzAZBgNVBAMTElRydXN0ZWQgUm9vdCBDQSBHMg==">
      <serialNumber>e/fIfg2Dj2tkYIWVu2r82Cc=</serialNumber>
    </certItem>
    <certItem issuerName="MH4xCzAJBgNVBAYTAlVTMR0wGwYDVQQKExRTeW1hbnRlYyBDb3Jwb3JhdGlvbjEfMB0GA1UECxMWU3ltYW50ZWMgVHJ1c3QgTmV0d29yazEvMC0GA1UEAxMmU3ltYW50ZWMgQ2xhc3MgMyBTZWN1cmUgU2VydmVyIENBIC0gRzQ=">
      <serialNumber>UMUwXwT1Z4juyQ/CNTf4mw==</serialNumber>
    </certItem>
    <certItem issuerName="MH4xCzAJBgNVBAYTAlVTMR0wGwYDVQQKExRTeW1hbnRlYyBDb3Jwb3JhdGlvbjEfMB0GA1UECxMWU3ltYW50ZWMgVHJ1c3QgTmV0d29yazEvMC0GA1UEAxMmU3ltYW50ZWMgQ2xhc3MgMyBTZWN1cmUgU2VydmVyIENBIC0gRzQ=">
      <serialNumber>d8AtKymQwkOPDBj+hjPzFg==</serialNumber>
    </certItem>
    <certItem issuerName="MHYxCzAJBgNVBAYTAlVTMR0wGwYDVQQKExRTeW1hbnRlYyBDb3Jwb3JhdGlvbjEfMB0GA1UECxMWU3ltYW50ZWMgVHJ1c3QgTmV0d29yazEnMCUGA1UEAxMeU3ltYW50ZWMgV2ViIFBLSSBSU0EgUm9vdCAtIEcx">
      <serialNumber>fa9agGguMHfBorMTXXMd9g==</serialNumber>
    </certItem>
    <certItem issuerName="MGMxCzAJBgNVBAYTAlVTMRUwEwYDVQQKEwx0aGF3dGUsIEluYy4xHTAbBgNVBAsTFERvbWFpbiBWYWxpZGF0ZWQgU1NMMR4wHAYDVQQDExV0aGF3dGUgRFYgU1NMIENBIC0gRzI=">
      <serialNumber>IIxFSyNM6mWtCgTG0IL3Og==</serialNumber>
    </certItem>
    <certItem issuerName="MEIxCzAJBgNVBAYTAlVTMRYwFAYDVQQKEw1HZW9UcnVzdCBJbmMuMRswGQYDVQQDExJHZW9UcnVzdCBHbG9iYWwgQ0E=">
      <serialNumber>Ajp/</serialNumber>
    </certItem>
    <certItem issuerName="MFwxCzAJBgNVBAYTAkJFMRUwEwYDVQQLEwxUcnVzdGVkIFJvb3QxGTAXBgNVBAoTEEdsb2JhbFNpZ24gbnYtc2ExGzAZBgNVBAMTElRydXN0ZWQgUm9vdCBDQSBHMg==">
      <serialNumber>RVWTeb5EKqE7cy7MUD2oJ3M=</serialNumber>
    </certItem>
    <certItem issuerName="MIGQMQswCQYDVQQGEwJHQjEbMBkGA1UECBMSR3JlYXRlciBNYW5jaGVzdGVyMRAwDgYDVQQHEwdTYWxmb3JkMRowGAYDVQQKExFDT01PRE8gQ0EgTGltaXRlZDE2MDQGA1UEAxMtQ09NT0RPIFJTQSBEb21haW4gVmFsaWRhdGlvbiBTZWN1cmUgU2VydmVyIENB">
      <serialNumber>UoRGnb96CUDTxIqVry6LBg==</serialNumber>
    </certItem>
    <certItem issuerName="MFoxCzAJBgNVBAYTAkRFMRMwEQYDVQQKEwpERk4tVmVyZWluMRAwDgYDVQQLEwdERk4tUEtJMSQwIgYDVQQDExtERk4tVmVyZWluIFBDQSBHbG9iYWwgLSBHMDE=">
      <serialNumber>F5Bg+EziQQ==</serialNumber>
    </certItem>
    <certItem issuerName="MGExCzAJBgNVBAYTAk5MMR4wHAYDVQQKDBVTdGFhdCBkZXIgTmVkZXJsYW5kZW4xMjAwBgNVBAMMKVN0YWF0IGRlciBOZWRlcmxhbmRlbiBPcmdhbmlzYXRpZSBDQSAtIEcy">
      <serialNumber>ATE0vw==</serialNumber>
    </certItem>
    <certItem issuerName="MIGkMQswCQYDVQQGEwJQQTEPMA0GA1UECAwGUGFuYW1hMRQwEgYDVQQHDAtQYW5hbWEgQ2l0eTEkMCIGA1UECgwbVHJ1c3RDb3IgU3lzdGVtcyBTLiBkZSBSLkwuMScwJQYDVQQLDB5UcnVzdENvciBDZXJ0aWZpY2F0ZSBBdXRob3JpdHkxHzAdBgNVBAMMFlRydXN0Q29yIFJvb3RDZXJ0IENBLTI=">
      <serialNumber>APB/jQRgyPca</serialNumber>
    </certItem>
    <certItem issuerName="MEoxCzAJBgNVBAYTAlVTMSAwHgYDVQQKExdTZWN1cmVUcnVzdCBDb3Jwb3JhdGlvbjEZMBcGA1UEAxMQU2VjdXJlIEdsb2JhbCBDQQ==">
      <serialNumber>TXxtAQ==</serialNumber>
    </certItem>
    <certItem issuerName="MFoxCzAJBgNVBAYTAkRFMRMwEQYDVQQKEwpERk4tVmVyZWluMRAwDgYDVQQLEwdERk4tUEtJMSQwIgYDVQQDExtERk4tVmVyZWluIFBDQSBHbG9iYWwgLSBHMDE=">
      <serialNumber>CskruA==</serialNumber>
    </certItem>
    <certItem issuerName="MDQxCzAJBgNVBAYTAkZSMRIwEAYDVQQKDAlEaGlteW90aXMxETAPBgNVBAMMCENlcnRpZ25h">
      <serialNumber>Ig==</serialNumber>
    </certItem>
    <certItem issuerName="MHsxCzAJBgNVBAYTAlVTMR0wGwYDVQQKExRTeW1hbnRlYyBDb3Jwb3JhdGlvbjEfMB0GA1UECxMWU3ltYW50ZWMgVHJ1c3QgTmV0d29yazEsMCoGA1UEAxMjU3ltYW50ZWMgQ2xhc3MgMyBFQ0MgMjU2IGJpdCBTU0wgQ0E=">
      <serialNumber>U3SgRR3J+D6575WuCxuXeQ==</serialNumber>
    </certItem>
    <certItem issuerName="MFoxCzAJBgNVBAYTAkRFMRMwEQYDVQQKEwpERk4tVmVyZWluMRAwDgYDVQQLEwdERk4tUEtJMSQwIgYDVQQDExtERk4tVmVyZWluIFBDQSBHbG9iYWwgLSBHMDE=">
      <serialNumber>Cd/dug==</serialNumber>
    </certItem>
    <certItem issuerName="MIGRMQswCQYDVQQGEwJERTEQMA4GA1UECgwHU2llbWVuczERMA8GA1UEBRMIWlpaWlpaVjAxOjA4BgNVBAsMMUNvcHlyaWdodCAoQykgU2llbWVucyBBRyAyMDExIEFsbCBSaWdodHMgUmVzZXJ2ZWQxITAfBgNVBAMMGFNpZW1lbnMgSW50ZXJuZXQgQ0EgVjEuMA==">
      <serialNumber>WW8OCQ==</serialNumber>
    </certItem>
    <certItem issuerName="MEQxCzAJBgNVBAYTAlVTMRYwFAYDVQQKEw1HZW9UcnVzdCBJbmMuMR0wGwYDVQQDExRHZW9UcnVzdCBTU0wgQ0EgLSBHMg==">
      <serialNumber>SdegFrLaFTCsoMAW5ED+zA==</serialNumber>
    </certItem>
    <certItem issuerName="MFoxCzAJBgNVBAYTAkRFMRMwEQYDVQQKEwpERk4tVmVyZWluMRAwDgYDVQQLEwdERk4tUEtJMSQwIgYDVQQDExtERk4tVmVyZWluIFBDQSBHbG9iYWwgLSBHMDE=">
      <serialNumber>EAdmaA==</serialNumber>
    </certItem>
    <certItem issuerName="MD8xJDAiBgNVBAoTG0RpZ2l0YWwgU2lnbmF0dXJlIFRydXN0IENvLjEXMBUGA1UEAxMORFNUIFJvb3QgQ0EgWDM=">
      <serialNumber>CgFBQQAAATjtdPY5AAAAAg==</serialNumber>
    </certItem>
    <certItem issuerName="MEoxCzAJBgNVBAYTAlVTMRYwFAYDVQQKEw1MZXQncyBFbmNyeXB0MSMwIQYDVQQDExpMZXQncyBFbmNyeXB0IEF1dGhvcml0eSBYMw==">
      <serialNumber>BLlQHJ611eOZuedFrFgVAfAs</serialNumber>
    </certItem>
    <certItem issuerName="MDsxCzAJBgNVBAYTAkVTMREwDwYDVQQKDAhGTk1ULVJDTTEZMBcGA1UECwwQQUMgUkFJWiBGTk1ULVJDTQ==">
      <serialNumber>EQ==</serialNumber>
    </certItem>
    <certItem issuerName="MHExKDAmBgNVBAMTH0dsb2JhbFNpZ24gUm9vdFNpZ24gUGFydG5lcnMgQ0ExHTAbBgNVBAsTFFJvb3RTaWduIFBhcnRuZXJzIENBMRkwFwYDVQQKExBHbG9iYWxTaWduIG52LXNhMQswCQYDVQQGEwJCRQ==">
      <serialNumber>BAAAAAABGMGjftY=</serialNumber>
    </certItem>
    <certItem issuerName="MEoxCzAJBgNVBAYTAlVTMRYwFAYDVQQKEw1MZXQncyBFbmNyeXB0MSMwIQYDVQQDExpMZXQncyBFbmNyeXB0IEF1dGhvcml0eSBYMw==">
      <serialNumber>A1V4dX0tTb1rdTZxdWcuZ7YR</serialNumber>
    </certItem>
    <certItem issuerName="MIGkMQswCQYDVQQGEwJQQTEPMA0GA1UECAwGUGFuYW1hMRQwEgYDVQQHDAtQYW5hbWEgQ2l0eTEkMCIGA1UECgwbVHJ1c3RDb3IgU3lzdGVtcyBTLiBkZSBSLkwuMScwJQYDVQQLDB5UcnVzdENvciBDZXJ0aWZpY2F0ZSBBdXRob3JpdHkxHzAdBgNVBAMMFlRydXN0Q29yIFJvb3RDZXJ0IENBLTE=">
      <serialNumber>AOVojQRgyPcY</serialNumber>
    </certItem>
    <certItem issuerName="MHExKDAmBgNVBAMTH0dsb2JhbFNpZ24gUm9vdFNpZ24gUGFydG5lcnMgQ0ExHTAbBgNVBAsTFFJvb3RTaWduIFBhcnRuZXJzIENBMRkwFwYDVQQKExBHbG9iYWxTaWduIG52LXNhMQswCQYDVQQGEwJCRQ==">
      <serialNumber>BAAAAAABHkSHjz8=</serialNumber>
    </certItem>
    <certItem issuerName="MGMxCzAJBgNVBAYTAlVTMRUwEwYDVQQKEwx0aGF3dGUsIEluYy4xHTAbBgNVBAsTFERvbWFpbiBWYWxpZGF0ZWQgU1NMMR4wHAYDVQQDExV0aGF3dGUgRFYgU1NMIENBIC0gRzI=">
      <serialNumber>BUrYjru5px1ym4QUN33TOQ==</serialNumber>
    </certItem>
    <certItem issuerName="MG8xCzAJBgNVBAYTAlNFMRQwEgYDVQQKEwtBZGRUcnVzdCBBQjEmMCQGA1UECxMdQWRkVHJ1c3QgRXh0ZXJuYWwgVFRQIE5ldHdvcmsxIjAgBgNVBAMTGUFkZFRydXN0IEV4dGVybmFsIENBIFJvb3Q=">
      <serialNumber>RurwlgVMxeP6Zepun0LGZA==</serialNumber>
    </certItem>
    <certItem issuerName="MEUxCzAJBgNVBAYTAkJNMRkwFwYDVQQKExBRdW9WYWRpcyBMaW1pdGVkMRswGQYDVQQDExJRdW9WYWRpcyBSb290IENBIDM=">
      <serialNumber>SurdtfsuPcXXDpY2LkBpYO6BT7o=</serialNumber>
    </certItem>
    <certItem issuerName="MD4xCzAJBgNVBAYTAlBMMRswGQYDVQQKExJVbml6ZXRvIFNwLiB6IG8uby4xEjAQBgNVBAMTCUNlcnR1bSBDQQ==">
      <serialNumber>ALxyZmb/WL/wAuUiPK5oK/g=</serialNumber>
    </certItem>
    <certItem issuerName="MEoxCzAJBgNVBAYTAlVTMRYwFAYDVQQKEw1MZXQncyBFbmNyeXB0MSMwIQYDVQQDExpMZXQncyBFbmNyeXB0IEF1dGhvcml0eSBYMw==">
      <serialNumber>AxW0+uDsfyCSfhECdsGGpVD8</serialNumber>
    </certItem>
    <certItem issuerName="MFoxCzAJBgNVBAYTAklFMRIwEAYDVQQKEwlCYWx0aW1vcmUxEzARBgNVBAsTCkN5YmVyVHJ1c3QxIjAgBgNVBAMTGUJhbHRpbW9yZSBDeWJlclRydXN0IFJvb3Q=">
      <serialNumber>BydIoA==</serialNumber>
    </certItem>
    <certItem issuerName="MHsxCzAJBgNVBAYTAlVTMRcwFQYDVQQKEw5WZXJpU2lnbiwgSW5jLjEfMB0GA1UECxMWVmVyaVNpZ24gVHJ1c3QgTmV0d29yazEyMDAGA1UEAxMpVmVyaVNpZ24gQ2xhc3MgMyBTU1AgSW50ZXJtZWRpYXRlIENBIC0gRzI=">
      <serialNumber>dhjnNtYx6cojdAE55TgIBA==</serialNumber>
    </certItem>
    <certItem issuerName="MEoxCzAJBgNVBAYTAlVTMRYwFAYDVQQKEw1MZXQncyBFbmNyeXB0MSMwIQYDVQQDExpMZXQncyBFbmNyeXB0IEF1dGhvcml0eSBYMw==">
      <serialNumber>A9BRwOwbXRRhCe+kcmglgW3z</serialNumber>
    </certItem>
    <certItem issuerName="MEcxCzAJBgNVBAYTAkhLMRYwFAYDVQQKEw1Ib25na29uZyBQb3N0MSAwHgYDVQQDExdIb25na29uZyBQb3N0IFJvb3QgQ0EgMQ==">
      <serialNumber>BHk=</serialNumber>
    </certItem>
    <certItem issuerName="MHYxCzAJBgNVBAYTAlVTMR0wGwYDVQQKExRTeW1hbnRlYyBDb3Jwb3JhdGlvbjEfMB0GA1UECxMWU3ltYW50ZWMgVHJ1c3QgTmV0d29yazEnMCUGA1UEAxMeU3ltYW50ZWMgV2ViIFBLSSBFQ0MgUm9vdCAtIEcx">
      <serialNumber>EYfoVrySx7V3OUqs4xKvgA==</serialNumber>
    </certItem>
    <certItem issuerName="MIGQMQswCQYDVQQGEwJHUjFEMEIGA1UEChM7SGVsbGVuaWMgQWNhZGVtaWMgYW5kIFJlc2VhcmNoIEluc3RpdHV0aW9ucyBDZXJ0LiBBdXRob3JpdHkxOzA5BgNVBAMTMkFyaXN0b3RsZSBVbml2ZXJzaXR5IG9mIFRoZXNzYWxvbmlraSBDZW50cmFsIENBIFI0">
      <serialNumber>EqthLKdUgwI=</serialNumber>
    </certItem>
    <certItem issuerName="MFoxCzAJBgNVBAYTAkZSMRMwEQYDVQQKEwpDZXJ0aW5vbWlzMRcwFQYDVQQLEw4wMDAyIDQzMzk5ODkwMzEdMBsGA1UEAxMUQ2VydGlub21pcyAtIFJvb3QgQ0E=">
      <serialNumber>J8mznxvTvOR5p4Br3a3sm5j5iM0=</serialNumber>
    </certItem>
    <certItem issuerName="MHYxCzAJBgNVBAYTAlVTMR0wGwYDVQQKExRTeW1hbnRlYyBDb3Jwb3JhdGlvbjEfMB0GA1UECxMWU3ltYW50ZWMgVHJ1c3QgTmV0d29yazEnMCUGA1UEAxMeU3ltYW50ZWMgV2ViIFBLSSBSU0EgUm9vdCAtIEcx">
      <serialNumber>a9HDb1beqQYmkvFH0qExcg==</serialNumber>
    </certItem>
    <certItem issuerName="MFoxCzAJBgNVBAYTAklFMRIwEAYDVQQKEwlCYWx0aW1vcmUxEzARBgNVBAsTCkN5YmVyVHJ1c3QxIjAgBgNVBAMTGUJhbHRpbW9yZSBDeWJlclRydXN0IFJvb3Q=">
      <serialNumber>BydKkg==</serialNumber>
    </certItem>
    <certItem issuerName="MIG0MRQwEgYDVQQKEwtFbnRydXN0Lm5ldDFAMD4GA1UECxQ3d3d3LmVudHJ1c3QubmV0L0NQU18yMDQ4IGluY29ycC4gYnkgcmVmLiAobGltaXRzIGxpYWIuKTElMCMGA1UECxMcKGMpIDE5OTkgRW50cnVzdC5uZXQgTGltaXRlZDEzMDEGA1UEAxMqRW50cnVzdC5uZXQgQ2VydGlmaWNhdGlvbiBBdXRob3JpdHkgKDIwNDgp">
      <serialNumber>OGPFrg==</serialNumber>
    </certItem>
    <certItem issuerName="MEExCzAJBgNVBAYTAlVTMRUwEwYDVQQKEwx0aGF3dGUsIEluYy4xGzAZBgNVBAMTEnRoYXd0ZSBTU0wgQ0EgLSBHMg==">
      <serialNumber>FNISyWWTGi5Yco6fGh58/A==</serialNumber>
    </certItem>
    <certItem issuerName="MHExKDAmBgNVBAMTH0dsb2JhbFNpZ24gUm9vdFNpZ24gUGFydG5lcnMgQ0ExHTAbBgNVBAsTFFJvb3RTaWduIFBhcnRuZXJzIENBMRkwFwYDVQQKExBHbG9iYWxTaWduIG52LXNhMQswCQYDVQQGEwJCRQ==">
      <serialNumber>BAAAAAABA/A35EU=</serialNumber>
    </certItem>
    <certItem issuerName="MIGCMQswCQYDVQQGEwJVUzEeMBwGA1UECxMVd3d3LnhyYW1wc2VjdXJpdHkuY29tMSQwIgYDVQQKExtYUmFtcCBTZWN1cml0eSBTZXJ2aWNlcyBJbmMxLTArBgNVBAMTJFhSYW1wIEdsb2JhbCBDZXJ0aWZpY2F0aW9uIEF1dGhvcml0eQ==">
      <serialNumber>QZCrvA==</serialNumber>
    </certItem>
    <certItem issuerName="MEwxIDAeBgNVBAsTF0dsb2JhbFNpZ24gUm9vdCBDQSAtIFIyMRMwEQYDVQQKEwpHbG9iYWxTaWduMRMwEQYDVQQDEwpHbG9iYWxTaWdu">
      <serialNumber>BAAAAAABEAuMoRs=</serialNumber>
    </certItem>
    <certItem issuerName="MEoxCzAJBgNVBAYTAlVTMRYwFAYDVQQKEw1MZXQncyBFbmNyeXB0MSMwIQYDVQQDExpMZXQncyBFbmNyeXB0IEF1dGhvcml0eSBYMw==">
      <serialNumber>A0BOaf9UbJxzqBudSyes/cEM</serialNumber>
    </certItem>
    <certItem issuerName="MDsxCzAJBgNVBAYTAkVTMREwDwYDVQQKDAhGTk1ULVJDTTEZMBcGA1UECwwQQUMgUkFJWiBGTk1ULVJDTQ==">
      <serialNumber>BQ==</serialNumber>
    </certItem>
    <certItem issuerName="MEUxCzAJBgNVBAYTAkJNMRkwFwYDVQQKExBRdW9WYWRpcyBMaW1pdGVkMRswGQYDVQQDExJRdW9WYWRpcyBSb290IENBIDM=">
      <serialNumber>NTgf4iwIfeyJPIomw2dwSXEwtxQ=</serialNumber>
    </certItem>
    <certItem issuerName="MEIxCzAJBgNVBAYTAlVTMRYwFAYDVQQKEw1HZW9UcnVzdCBJbmMuMRswGQYDVQQDExJHZW9UcnVzdCBHbG9iYWwgQ0E=">
      <serialNumber>AjqL</serialNumber>
    </certItem>
    <certItem issuerName="MD0xCzAJBgNVBAYTAkZSMREwDwYDVQQKEwhDZXJ0cGx1czEbMBkGA1UEAxMSQ2xhc3MgMiBQcmltYXJ5IENB">
      <serialNumber>ESDu2nhlLPzfx+LYgjlYFP/k</serialNumber>
    </certItem>
    <certItem issuerName="MIHKMQswCQYDVQQGEwJVUzEXMBUGA1UEChMOVmVyaVNpZ24sIEluYy4xHzAdBgNVBAsTFlZlcmlTaWduIFRydXN0IE5ldHdvcmsxOjA4BgNVBAsTMShjKSAyMDA2IFZlcmlTaWduLCBJbmMuIC0gRm9yIGF1dGhvcml6ZWQgdXNlIG9ubHkxRTBDBgNVBAMTPFZlcmlTaWduIENsYXNzIDMgUHVibGljIFByaW1hcnkgQ2VydGlmaWNhdGlvbiBBdXRob3JpdHkgLSBHNQ==">
      <serialNumber>buROL/l2GuXISv+/JVLkdA==</serialNumber>
    </certItem>
    <certItem issuerName="MGMxCzAJBgNVBAYTAlVTMRUwEwYDVQQKEwx0aGF3dGUsIEluYy4xHTAbBgNVBAsTFERvbWFpbiBWYWxpZGF0ZWQgU1NMMR4wHAYDVQQDExV0aGF3dGUgRFYgU1NMIENBIC0gRzI=">
      <serialNumber>CqZgEvHAsnzkT//QV9KjXw==</serialNumber>
    </certItem>
    <certItem issuerName="MHMxCzAJBgNVBAYTAlVTMQswCQYDVQQIEwJDQTEUMBIGA1UEBxMLU2FudGEgQ2xhcmExGjAYBgNVBAoTEUludGVsIENvcnBvcmF0aW9uMSUwIwYDVQQDExxJbnRlbCBFeHRlcm5hbCBJc3N1aW5nIENBIDZC">
      <serialNumber>HwAABsvzDP+DIzUG6QAAAAAGyw==</serialNumber>
    </certItem>
    <certItem issuerName="MH4xCzAJBgNVBAYTAlVTMR0wGwYDVQQKExRTeW1hbnRlYyBDb3Jwb3JhdGlvbjEfMB0GA1UECxMWU3ltYW50ZWMgVHJ1c3QgTmV0d29yazEvMC0GA1UEAxMmU3ltYW50ZWMgQ2xhc3MgMyBTZWN1cmUgU2VydmVyIENBIC0gRzQ=">
      <serialNumber>HZyLf+K70FKc+jomm8DiDw==</serialNumber>
    </certItem>
    <certItem issuerName="MDQxCzAJBgNVBAYTAkZSMRIwEAYDVQQKDAlEaGlteW90aXMxETAPBgNVBAMMCENlcnRpZ25h">
      <serialNumber>Ew==</serialNumber>
    </certItem>
    <certItem issuerName="MHYxCzAJBgNVBAYTAlVTMR0wGwYDVQQKExRTeW1hbnRlYyBDb3Jwb3JhdGlvbjEfMB0GA1UECxMWU3ltYW50ZWMgVHJ1c3QgTmV0d29yazEnMCUGA1UEAxMeU3ltYW50ZWMgV2ViIFBLSSBFQ0MgUm9vdCAtIEcx">
      <serialNumber>IARKrBjlKQLyVGA4X52L7w==</serialNumber>
    </certItem>
    <certItem issuerName="MFcxCzAJBgNVBAYTAkJFMRkwFwYDVQQKExBHbG9iYWxTaWduIG52LXNhMRAwDgYDVQQLEwdSb290IENBMRswGQYDVQQDExJHbG9iYWxTaWduIFJvb3QgQ0E=">
      <serialNumber>BAAAAAABKUXDqA8=</serialNumber>
    </certItem>
    <certItem issuerName="MH8xCzAJBgNVBAYTAkJNMRkwFwYDVQQKExBRdW9WYWRpcyBMaW1pdGVkMSUwIwYDVQQLExxSb290IENlcnRpZmljYXRpb24gQXV0aG9yaXR5MS4wLAYDVQQDEyVRdW9WYWRpcyBSb290IENlcnRpZmljYXRpb24gQXV0aG9yaXR5">
      <serialNumber>Qh/SnQ==</serialNumber>
    </certItem>
    <certItem issuerName="MEoxCzAJBgNVBAYTAlVTMRYwFAYDVQQKEw1MZXQncyBFbmNyeXB0MSMwIQYDVQQDExpMZXQncyBFbmNyeXB0IEF1dGhvcml0eSBYMw==">
      <serialNumber>BDV89QWZE9MJYlCpFQUv5Y2W</serialNumber>
    </certItem>
    <certItem issuerName="MIGXMQswCQYDVQQGEwJVUzELMAkGA1UECBMCVVQxFzAVBgNVBAcTDlNhbHQgTGFrZSBDaXR5MR4wHAYDVQQKExVUaGUgVVNFUlRSVVNUIE5ldHdvcmsxITAfBgNVBAsTGGh0dHA6Ly93d3cudXNlcnRydXN0LmNvbTEfMB0GA1UEAxMWVVROLVVTRVJGaXJzdC1IYXJkd2FyZQ==">
      <serialNumber>Xrr31RF0DoIzMKXS6XtD+g==</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D4dSwi4udjGtMftKLTSFyg==</serialNumber>
    </certItem>
    <certItem issuerName="MF8xCzAJBgNVBAYTAkJFMRkwFwYDVQQKExBHbG9iYWxTaWduIG52LXNhMRQwEgYDVQQLEwtQYXJ0bmVycyBDQTEfMB0GA1UEAxMWR2xvYmFsU2lnbiBQYXJ0bmVycyBDQQ==">
      <serialNumber>BAAAAAABCFiEp9s=</serialNumber>
    </certItem>
    <certItem issuerName="MH4xCzAJBgNVBAYTAlVTMR0wGwYDVQQKExRTeW1hbnRlYyBDb3Jwb3JhdGlvbjEfMB0GA1UECxMWU3ltYW50ZWMgVHJ1c3QgTmV0d29yazEvMC0GA1UEAxMmU3ltYW50ZWMgQ2xhc3MgMyBTZWN1cmUgU2VydmVyIENBIC0gRzQ=">
      <serialNumber>PAdKZPiaac2CvPxbOrsHOw==</serialNumber>
    </certItem>
    <certItem issuerName="MHYxCzAJBgNVBAYTAlVTMRcwFQYDVQQKEw5WZXJpU2lnbiwgSW5jLjEfMB0GA1UECxMWVmVyaVNpZ24gVHJ1c3QgTmV0d29yazEtMCsGA1UEAxMkVmVyaVNpZ24gQ2xhc3MgMyBTU1AgSW50ZXJtZWRpYXRlIENB">
      <serialNumber>GuJ0aGBYhChXAOljooJZ3A==</serialNumber>
    </certItem>
    <certItem issuerName="MEoxCzAJBgNVBAYTAlVTMRYwFAYDVQQKEw1MZXQncyBFbmNyeXB0MSMwIQYDVQQDExpMZXQncyBFbmNyeXB0IEF1dGhvcml0eSBYMw==">
      <serialNumber>BPVqx4UbKVAbJSFTKwrcFryU</serialNumber>
    </certItem>
    <certItem issuerName="MFcxCzAJBgNVBAYTAlRXMQ4wDAYDVQQKEwVUYWlDQTESMBAGA1UECxMJUG9saWN5IENBMSQwIgYDVQQDExtUYWlDQSBJbmZvcm1hdGlvbiBQb2xpY3kgQ0E=">
      <serialNumber>UbQGvw==</serialNumber>
    </certItem>
    <certItem issuerName="MIGVMQswCQYDVQQGEwJHUjFEMEIGA1UEChM7SGVsbGVuaWMgQWNhZGVtaWMgYW5kIFJlc2VhcmNoIEluc3RpdHV0aW9ucyBDZXJ0LiBBdXRob3JpdHkxQDA+BgNVBAMTN0hlbGxlbmljIEFjYWRlbWljIGFuZCBSZXNlYXJjaCBJbnN0aXR1dGlvbnMgUm9vdENBIDIwMTE=">
      <serialNumber>AQAAAAU=</serialNumber>
    </certItem>
    <certItem issuerName="MFoxCzAJBgNVBAYTAkRFMRMwEQYDVQQKEwpERk4tVmVyZWluMRAwDgYDVQQLEwdERk4tUEtJMSQwIgYDVQQDExtERk4tVmVyZWluIFBDQSBHbG9iYWwgLSBHMDE=">
      <serialNumber>Cfk9lw==</serialNumber>
    </certItem>
    <certItem issuerName="MGQxCzAJBgNVBAYTAmNoMREwDwYDVQQKEwhTd2lzc2NvbTElMCMGA1UECxMcRGlnaXRhbCBDZXJ0aWZpY2F0ZSBTZXJ2aWNlczEbMBkGA1UEAxMSU3dpc3Njb20gUm9vdCBDQSAy">
      <serialNumber>AIChpbGNqu4XKp9J70syKEs=</serialNumber>
    </certItem>
    <certItem issuerName="MHUxCzAJBgNVBAYTAkVFMSIwIAYDVQQKDBlBUyBTZXJ0aWZpdHNlZXJpbWlza2Vza3VzMSgwJgYDVQQDDB9FRSBDZXJ0aWZpY2F0aW9uIENlbnRyZSBSb290IENBMRgwFgYJKoZIhvcNAQkBFglwa2lAc2suZWU=">
      <serialNumber>cJ+vg4742XhNgJW2ot9eIg==</serialNumber>
    </certItem>
    <certItem issuerName="MIGuMQswCQYDVQQGEwJFVTFDMEEGA1UEBxM6TWFkcmlkIChzZWUgY3VycmVudCBhZGRyZXNzIGF0IHd3dy5jYW1lcmZpcm1hLmNvbS9hZGRyZXNzKTESMBAGA1UEBRMJQTgyNzQzMjg3MRswGQYDVQQKExJBQyBDYW1lcmZpcm1hIFMuQS4xKTAnBgNVBAMTIENoYW1iZXJzIG9mIENvbW1lcmNlIFJvb3QgLSAyMDA4">
      <serialNumber>N4XreFRrqFQ=</serialNumber>
    </certItem>
    <certItem issuerName="MFoxCzAJBgNVBAYTAkRFMRMwEQYDVQQKEwpERk4tVmVyZWluMRAwDgYDVQQLEwdERk4tUEtJMSQwIgYDVQQDExtERk4tVmVyZWluIFBDQSBHbG9iYWwgLSBHMDE=">
      <serialNumber>Cyr1PA==</serialNumber>
    </certItem>
    <certItem issuerName="MDQxCzAJBgNVBAYTAkZSMRIwEAYDVQQKDAlEaGlteW90aXMxETAPBgNVBAMMCENlcnRpZ25h">
      <serialNumber>Gg==</serialNumber>
    </certItem>
    <certItem issuerName="MEoxCzAJBgNVBAYTAlVTMRYwFAYDVQQKEw1MZXQncyBFbmNyeXB0MSMwIQYDVQQDExpMZXQncyBFbmNyeXB0IEF1dGhvcml0eSBYMw==">
      <serialNumber>BKrxi2/1iFxHEFzyZvegxq5C</serialNumber>
    </certItem>
    <certItem issuerName="MGYxCzAJBgNVBAYTAlVTMRYwFAYDVQQKEw1HZW9UcnVzdCBJbmMuMR0wGwYDVQQLExREb21haW4gVmFsaWRhdGVkIFNTTDEgMB4GA1UEAxMXR2VvVHJ1c3QgRFYgU1NMIENBIC0gRzQ=">
      <serialNumber>H08=</serialNumber>
    </certItem>
    <certItem issuerName="MHExKDAmBgNVBAMTH0dsb2JhbFNpZ24gUm9vdFNpZ24gUGFydG5lcnMgQ0ExHTAbBgNVBAsTFFJvb3RTaWduIFBhcnRuZXJzIENBMRkwFwYDVQQKExBHbG9iYWxTaWduIG52LXNhMQswCQYDVQQGEwJCRQ==">
      <serialNumber>BAAAAAABKB/OGqI=</serialNumber>
    </certItem>
    <certItem issuerName="MGMxCzAJBgNVBAYTAlVTMRUwEwYDVQQKEwx0aGF3dGUsIEluYy4xHTAbBgNVBAsTFERvbWFpbiBWYWxpZGF0ZWQgU1NMMR4wHAYDVQQDExV0aGF3dGUgRFYgU1NMIENBIC0gRzI=">
      <serialNumber>Rvm2CEw2IC2Mu/ax0A46QQ==</serialNumber>
    </certItem>
    <certItem issuerName="MFoxCzAJBgNVBAYTAklFMRIwEAYDVQQKEwlCYWx0aW1vcmUxEzARBgNVBAsTCkN5YmVyVHJ1c3QxIjAgBgNVBAMTGUJhbHRpbW9yZSBDeWJlclRydXN0IFJvb3Q=">
      <serialNumber>ByfFnw==</serialNumber>
    </certItem>
    <certItem issuerName="MFoxCzAJBgNVBAYTAkRFMRMwEQYDVQQKEwpERk4tVmVyZWluMRAwDgYDVQQLEwdERk4tUEtJMSQwIgYDVQQDExtERk4tVmVyZWluIFBDQSBHbG9iYWwgLSBHMDE=">
      <serialNumber>F5BhENPfVw==</serialNumber>
    </certItem>
    <certItem issuerName="MIGVMQswCQYDVQQGEwJHUjFEMEIGA1UEChM7SGVsbGVuaWMgQWNhZGVtaWMgYW5kIFJlc2VhcmNoIEluc3RpdHV0aW9ucyBDZXJ0LiBBdXRob3JpdHkxQDA+BgNVBAMTN0hlbGxlbmljIEFjYWRlbWljIGFuZCBSZXNlYXJjaCBJbnN0aXR1dGlvbnMgUm9vdENBIDIwMTE=">
      <serialNumber>GN2Hrh9Ltm4=</serialNumber>
    </certItem>
    <certItem issuerName="MD0xCzAJBgNVBAYTAkZSMREwDwYDVQQKEwhDZXJ0cGx1czEbMBkGA1UEAxMSQ2xhc3MgMiBQcmltYXJ5IENB">
      <serialNumber>ESJJweWBPhoXAaB9c8SHwI4O</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VOcIuNbTqkpOMUyI108FOg==</serialNumber>
    </certItem>
    <certItem issuerName="MFAxJDAiBgNVBAsTG0dsb2JhbFNpZ24gRUNDIFJvb3QgQ0EgLSBSNDETMBEGA1UEChMKR2xvYmFsU2lnbjETMBEGA1UEAxMKR2xvYmFsU2lnbg==">
      <serialNumber>RnQ3dYovwvB0D5q2YGY=</serialNumber>
    </certItem>
    <certItem issuerName="MHYxCzAJBgNVBAYTAlVTMR0wGwYDVQQKExRTeW1hbnRlYyBDb3Jwb3JhdGlvbjEfMB0GA1UECxMWU3ltYW50ZWMgVHJ1c3QgTmV0d29yazEnMCUGA1UEAxMeU3ltYW50ZWMgV2ViIFBLSSBFQ0MgUm9vdCAtIEcx">
      <serialNumber>CGo/+42e75JBJ2JcOEaMFw==</serialNumber>
    </certItem>
    <certItem issuerName="MGMxCzAJBgNVBAYTAkZSMRMwEQYDVQQKEwpDZXJ0aW5vbWlzMRcwFQYDVQQLEw4wMDAyIDQzMzk5ODkwMzEmMCQGA1UEAwwdQ2VydGlub21pcyAtIEF1dG9yaXTDqSBSYWNpbmU=">
      <serialNumber>Eg==</serialNumber>
    </certItem>
    <certItem issuerName="MH4xCzAJBgNVBAYTAlVTMR0wGwYDVQQKExRTeW1hbnRlYyBDb3Jwb3JhdGlvbjEfMB0GA1UECxMWU3ltYW50ZWMgVHJ1c3QgTmV0d29yazEvMC0GA1UEAxMmU3ltYW50ZWMgQ2xhc3MgMyBTZWN1cmUgU2VydmVyIENBIC0gRzQ=">
      <serialNumber>UDE/uwr4z5V8eZI4+1gkAw==</serialNumber>
    </certItem>
    <certItem issuerName="MH4xCzAJBgNVBAYTAlVTMR0wGwYDVQQKExRTeW1hbnRlYyBDb3Jwb3JhdGlvbjEfMB0GA1UECxMWU3ltYW50ZWMgVHJ1c3QgTmV0d29yazEvMC0GA1UEAxMmU3ltYW50ZWMgQ2xhc3MgMyBTZWN1cmUgU2VydmVyIENBIC0gRzQ=">
      <serialNumber>ezdAeCxKH7BFs7vn3byYaw==</serialNumber>
    </certItem>
    <certItem issuerName="MIGFMQswCQYDVQQGEwJVUzEgMB4GA1UECgwXV2VsbHMgRmFyZ28gV2VsbHNTZWN1cmUxHDAaBgNVBAsME1dlbGxzIEZhcmdvIEJhbmsgTkExNjA0BgNVBAMMLVdlbGxzU2VjdXJlIFB1YmxpYyBSb290IENlcnRpZmljYXRlIEF1dGhvcml0eQ==">
      <serialNumber>AZ0=</serialNumber>
    </certItem>
    <certItem issuerName="MFoxCzAJBgNVBAYTAkRFMRMwEQYDVQQKEwpERk4tVmVyZWluMRAwDgYDVQQLEwdERk4tUEtJMSQwIgYDVQQDExtERk4tVmVyZWluIFBDQSBHbG9iYWwgLSBHMDE=">
      <serialNumber>CcHC1w==</serialNumber>
    </certItem>
    <certItem issuerName="MFoxCzAJBgNVBAYTAklFMRIwEAYDVQQKEwlCYWx0aW1vcmUxEzARBgNVBAsTCkN5YmVyVHJ1c3QxIjAgBgNVBAMTGUJhbHRpbW9yZSBDeWJlclRydXN0IFJvb3Q=">
      <serialNumber>BEeJFwO0nu759EPo9tKluw==</serialNumber>
    </certItem>
    <certItem issuerName="MFYxCzAJBgNVBAYTAkpQMQ8wDQYDVQQKEwZKSVBERUMxGjAYBgNVBAsTEUpDQU4gU3ViIFJvb3QgQ0EwMRowGAYDVQQDExFKQ0FOIFN1YiBSb290IENBMA==">
      <serialNumber>BAAAAAABK84yjs8=</serialNumber>
    </certItem>
    <certItem issuerName="MD0xCzAJBgNVBAYTAkZSMREwDwYDVQQKEwhDZXJ0cGx1czEbMBkGA1UEAxMSQ2xhc3MgMiBQcmltYXJ5IENB">
      <serialNumber>DjIvBkX+ECVbB/C3i6w2Gg==</serialNumber>
    </certItem>
    <certItem issuerName="MD0xCzAJBgNVBAYTAkZSMREwDwYDVQQKEwhDZXJ0cGx1czEbMBkGA1UEAxMSQ2xhc3MgMiBQcmltYXJ5IENB">
      <serialNumber>ESCC9oPNcRdPOox+SjWm9dTX</serialNumber>
    </certItem>
    <certItem issuerName="MIHBMQswCQYDVQQGEwJVUzEXMBUGA1UEChMOVmVyaVNpZ24sIEluYy4xPDA6BgNVBAsTM0NsYXNzIDMgUHVibGljIFByaW1hcnkgQ2VydGlmaWNhdGlvbiBBdXRob3JpdHkgLSBHMjE6MDgGA1UECxMxKGMpIDE5OTggVmVyaVNpZ24sIEluYy4gLSBGb3IgYXV0aG9yaXplZCB1c2Ugb25seTEfMB0GA1UECxMWVmVyaVNpZ24gVHJ1c3QgTmV0d29yaw==">
      <serialNumber>O2Qh+qhbBRuZA11yDhcLGQ==</serialNumber>
    </certItem>
    <certItem issuerName="MFwxCzAJBgNVBAYTAkJFMRUwEwYDVQQLEwxUcnVzdGVkIFJvb3QxGTAXBgNVBAoTEEdsb2JhbFNpZ24gbnYtc2ExGzAZBgNVBAMTElRydXN0ZWQgUm9vdCBDQSBHMg==">
      <serialNumber>UU3AP1SMxmyhBFq7MRFZmf0=</serialNumber>
    </certItem>
    <certItem issuerName="MF8xCzAJBgNVBAYTAkJFMRkwFwYDVQQKExBHbG9iYWxTaWduIG52LXNhMRQwEgYDVQQLEwtQYXJ0bmVycyBDQTEfMB0GA1UEAxMWR2xvYmFsU2lnbiBQYXJ0bmVycyBDQQ==">
      <serialNumber>BAAAAAABHhw1vwc=</serialNumber>
    </certItem>
    <certItem issuerName="MEwxIDAeBgNVBAsTF0dsb2JhbFNpZ24gUm9vdCBDQSAtIFIyMRMwEQYDVQQKEwpHbG9iYWxTaWduMRMwEQYDVQQDEwpHbG9iYWxTaWdu">
      <serialNumber>BAAAAAABIg08D3U=</serialNumber>
    </certItem>
    <certItem issuerName="MEoxCzAJBgNVBAYTAlVTMRYwFAYDVQQKEw1MZXQncyBFbmNyeXB0MSMwIQYDVQQDExpMZXQncyBFbmNyeXB0IEF1dGhvcml0eSBYMw==">
      <serialNumber>A8LV4zckxcwdttbQSk0EPnoA</serialNumber>
    </certItem>
    <certItem issuerName="MIGQMQswCQYDVQQGEwJHQjEbMBkGA1UECBMSR3JlYXRlciBNYW5jaGVzdGVyMRAwDgYDVQQHEwdTYWxmb3JkMRowGAYDVQQKExFDT01PRE8gQ0EgTGltaXRlZDE2MDQGA1UEAxMtQ09NT0RPIFJTQSBEb21haW4gVmFsaWRhdGlvbiBTZWN1cmUgU2VydmVyIENB">
      <serialNumber>D9UltDPl4XVfSSqQOvdiwQ==</serialNumber>
    </certItem>
    <certItem issuerName="MFAxCzAJBgNVBAYTAkpQMRgwFgYDVQQKEw9TRUNPTSBUcnVzdC5uZXQxJzAlBgNVBAsTHlNlY3VyaXR5IENvbW11bmljYXRpb24gUm9vdENBMQ==">
      <serialNumber>Ermw0Q==</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fWK0j/Vi8vNWg3VAGjc02w==</serialNumber>
    </certItem>
    <certItem issuerName="MD0xCzAJBgNVBAYTAkZSMREwDwYDVQQKEwhDZXJ0cGx1czEbMBkGA1UEAxMSQ2xhc3MgMiBQcmltYXJ5IENB">
      <serialNumber>ESCLRVuhcUZaluIgIVlRJx+O</serialNumber>
    </certItem>
    <certItem issuerName="MGoxCzAJBgNVBAYTAk5MMR4wHAYDVQQKDBVTdGFhdCBkZXIgTmVkZXJsYW5kZW4xOzA5BgNVBAMMMlN0YWF0IGRlciBOZWRlcmxhbmRlbiBPcmdhbmlzYXRpZSBTZXJ2aWNlcyBDQSAtIEcz">
      <serialNumber>ATE5Ig==</serialNumber>
    </certItem>
    <certItem issuerName="MDQxCzAJBgNVBAYTAkZSMRIwEAYDVQQKDAlEaGlteW90aXMxETAPBgNVBAMMCENlcnRpZ25h">
      <serialNumber>Aw==</serialNumber>
    </certItem>
    <certItem issuerName="MFcxCzAJBgNVBAYTAkJFMRkwFwYDVQQKExBHbG9iYWxTaWduIG52LXNhMRAwDgYDVQQLEwdSb290IENBMRswGQYDVQQDExJHbG9iYWxTaWduIFJvb3QgQ0E=">
      <serialNumber>BAAAAAABL07hSVI=</serialNumber>
    </certItem>
    <certItem issuerName="MHYxCzAJBgNVBAYTAlVTMR0wGwYDVQQKExRTeW1hbnRlYyBDb3Jwb3JhdGlvbjEfMB0GA1UECxMWU3ltYW50ZWMgVHJ1c3QgTmV0d29yazEnMCUGA1UEAxMeU3ltYW50ZWMgV2ViIFBLSSBFQ0MgUm9vdCAtIEcx">
      <serialNumber>Q1r0dRkkG9miuHj/Y52izw==</serialNumber>
    </certItem>
    <certItem issuerName="MGYxCzAJBgNVBAYTAlVTMRYwFAYDVQQKEw1HZW9UcnVzdCBJbmMuMR0wGwYDVQQLExREb21haW4gVmFsaWRhdGVkIFNTTDEgMB4GA1UEAxMXR2VvVHJ1c3QgRFYgU1NMIENBIC0gRzM=">
      <serialNumber>YNOos6YJoPC77qwSGCpb7w==</serialNumber>
    </certItem>
    <certItem issuerName="MFoxCzAJBgNVBAYTAkRFMRMwEQYDVQQKEwpERk4tVmVyZWluMRAwDgYDVQQLEwdERk4tUEtJMSQwIgYDVQQDExtERk4tVmVyZWluIFBDQSBHbG9iYWwgLSBHMDE=">
      <serialNumber>DHmmaw==</serialNumber>
    </certItem>
    <certItem issuerName="MDIxCzAJBgNVBAYTAkNOMQ4wDAYDVQQKEwVDTk5JQzETMBEGA1UEAxMKQ05OSUMgUk9PVA==">
      <serialNumber>STMAFQ==</serialNumber>
    </certItem>
    <certItem issuerName="MCgxCzAJBgNVBAYTAkJFMRkwFwYDVQQDExBCZWxnaXVtIFJvb3QgQ0Ey">
      <serialNumber>Nbc68Q8EHza72P/hSWcddw==</serialNumber>
    </certItem>
    <certItem issuerName="MDQxCzAJBgNVBAYTAkZSMRIwEAYDVQQKDAlEaGlteW90aXMxETAPBgNVBAMMCENlcnRpZ25h">
      <serialNumber>Bw==</serialNumber>
    </certItem>
    <certItem issuerName="MGYxCzAJBgNVBAYTAlVTMRYwFAYDVQQKEw1HZW9UcnVzdCBJbmMuMR0wGwYDVQQLExREb21haW4gVmFsaWRhdGVkIFNTTDEgMB4GA1UEAxMXR2VvVHJ1c3QgRFYgU1NMIENBIC0gRzM=">
      <serialNumber>dItWlz2V62Philqj9m6Pbg==</serialNumber>
    </certItem>
    <certItem issuerName="MDcxJDAiBgNVBAMTG1JDUyBDZXJ0aWZpY2F0aW9uIEF1dGhvcml0eTEPMA0GA1UEChMGSFQgc3Js">
      <serialNumber>AN9bfYOvlR1t</serialNumber>
    </certItem>
    <certItem issuerName="MDsxCzAJBgNVBAYTAkVTMREwDwYDVQQKDAhGTk1ULVJDTTEZMBcGA1UECwwQQUMgUkFJWiBGTk1ULVJDTQ==">
      <serialNumber>EA==</serialNumber>
    </certItem>
    <certItem issuerName="MCgxCzAJBgNVBAYTAkJFMRkwFwYDVQQDExBCZWxnaXVtIFJvb3QgQ0Ey">
      <serialNumber>frj5jTuqBnQ4fljPvVU3KA==</serialNumber>
    </certItem>
    <certItem issuerName="MHYxCzAJBgNVBAYTAlVTMR0wGwYDVQQKExRTeW1hbnRlYyBDb3Jwb3JhdGlvbjEfMB0GA1UECxMWU3ltYW50ZWMgVHJ1c3QgTmV0d29yazEnMCUGA1UEAxMeU3ltYW50ZWMgV2ViIFBLSSBFQ0MgUm9vdCAtIEcx">
      <serialNumber>PbXdgANzAyCOCZ5qa/7E6A==</serialNumber>
    </certItem>
    <certItem issuerName="MFoxCzAJBgNVBAYTAklFMRIwEAYDVQQKEwlCYWx0aW1vcmUxEzARBgNVBAsTCkN5YmVyVHJ1c3QxIjAgBgNVBAMTGUJhbHRpbW9yZSBDeWJlclRydXN0IFJvb3Q=">
      <serialNumber>ByembA==</serialNumber>
    </certItem>
    <certItem issuerName="MGoxCzAJBgNVBAYTAk5MMR4wHAYDVQQKDBVTdGFhdCBkZXIgTmVkZXJsYW5kZW4xOzA5BgNVBAMMMlN0YWF0IGRlciBOZWRlcmxhbmRlbiBPcmdhbmlzYXRpZSBTZXJ2aWNlcyBDQSAtIEcz">
      <serialNumber>LYTXWk7gMu8=</serialNumber>
    </certItem>
    <certItem issuerName="MFkxCzAJBgNVBAYTAk5MMR4wHAYDVQQKExVTdGFhdCBkZXIgTmVkZXJsYW5kZW4xKjAoBgNVBAMTIVN0YWF0IGRlciBOZWRlcmxhbmRlbiBPdmVyaGVpZCBDQQ==">
      <serialNumber>ATFEdg==</serialNumber>
    </certItem>
    <certItem issuerName="MFAxJDAiBgNVBAsTG0dsb2JhbFNpZ24gRUNDIFJvb3QgQ0EgLSBSNDETMBEGA1UEChMKR2xvYmFsU2lnbjETMBEGA1UEAxMKR2xvYmFsU2lnbg==">
      <serialNumber>RnQ3dg5KdDZs0nyFZk4=</serialNumber>
    </certItem>
    <certItem issuerName="MEUxCzAJBgNVBAYTAkJNMRkwFwYDVQQKExBRdW9WYWRpcyBMaW1pdGVkMRswGQYDVQQDExJRdW9WYWRpcyBSb290IENBIDM=">
      <serialNumber>BwImeaRkSZQLYwFREwKo3R1Jn+8=</serialNumber>
    </certItem>
    <certItem issuerName="MHYxCzAJBgNVBAYTAlVTMRcwFQYDVQQKEw5WZXJpU2lnbiwgSW5jLjEfMB0GA1UECxMWVmVyaVNpZ24gVHJ1c3QgTmV0d29yazEtMCsGA1UEAxMkVmVyaVNpZ24gQ2xhc3MgMyBTU1AgSW50ZXJtZWRpYXRlIENB">
      <serialNumber>PmDn14AwWY28IlJeBXkDvA==</serialNumber>
    </certItem>
    <certItem issuerName="MEoxCzAJBgNVBAYTAlVTMRYwFAYDVQQKEw1MZXQncyBFbmNyeXB0MSMwIQYDVQQDExpMZXQncyBFbmNyeXB0IEF1dGhvcml0eSBYMw==">
      <serialNumber>BONHqLIx/ibQE08IQIyoGaXg</serialNumber>
    </certItem>
    <certItem issuerName="MD0xCzAJBgNVBAYTAkZSMREwDwYDVQQKEwhDZXJ0cGx1czEbMBkGA1UEAxMSQ2xhc3MgMiBQcmltYXJ5IENB">
      <serialNumber>ESCis569omrbb20yySF39+aE</serialNumber>
    </certItem>
    <certItem issuerName="MGoxCzAJBgNVBAYTAk5MMR4wHAYDVQQKDBVTdGFhdCBkZXIgTmVkZXJsYW5kZW4xOzA5BgNVBAMMMlN0YWF0IGRlciBOZWRlcmxhbmRlbiBPcmdhbmlzYXRpZSBTZXJ2aWNlcyBDQSAtIEcz">
      <serialNumber>ATE6YA==</serialNumber>
    </certItem>
    <certItem issuerName="MGYxCzAJBgNVBAYTAlVTMRYwFAYDVQQKEw1HZW9UcnVzdCBJbmMuMR0wGwYDVQQLExREb21haW4gVmFsaWRhdGVkIFNTTDEgMB4GA1UEAxMXR2VvVHJ1c3QgRFYgU1NMIENBIC0gRzI=">
      <serialNumber>XhcFm2g619rt8Sro+a4rHA==</serialNumber>
    </certItem>
    <certItem issuerName="MEwxIDAeBgNVBAsTF0dsb2JhbFNpZ24gUm9vdCBDQSAtIFIyMRMwEQYDVQQKEwpHbG9iYWxTaWduMRMwEQYDVQQDEwpHbG9iYWxTaWdu">
      <serialNumber>BAAAAAABL07hW2M=</serialNumber>
    </certItem>
    <certItem issuerName="MD0xCzAJBgNVBAYTAkZSMREwDwYDVQQKEwhDZXJ0cGx1czEbMBkGA1UEAxMSQ2xhc3MgMiBQcmltYXJ5IENB">
      <serialNumber>ESBqoILo90ntDW7OTK43MS2F</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BYyEX2b5+K+myAIR7eXaRQ==</serialNumber>
    </certItem>
    <certItem issuerName="MEoxCzAJBgNVBAYTAlVTMRYwFAYDVQQKEw1MZXQncyBFbmNyeXB0MSMwIQYDVQQDExpMZXQncyBFbmNyeXB0IEF1dGhvcml0eSBYMw==">
      <serialNumber>A7RCxMe1S9Hb7ENzRxl0mxGP</serialNumber>
    </certItem>
    <certItem issuerName="MFcxCzAJBgNVBAYTAkJFMRkwFwYDVQQKExBHbG9iYWxTaWduIG52LXNhMRAwDgYDVQQLEwdSb290IENBMRswGQYDVQQDExJHbG9iYWxTaWduIFJvb3QgQ0E=">
      <serialNumber>BAAAAAABLF5/Gog=</serialNumber>
    </certItem>
    <certItem issuerName="MIG0MRQwEgYDVQQKEwtFbnRydXN0Lm5ldDFAMD4GA1UECxQ3d3d3LmVudHJ1c3QubmV0L0NQU18yMDQ4IGluY29ycC4gYnkgcmVmLiAobGltaXRzIGxpYWIuKTElMCMGA1UECxMcKGMpIDE5OTkgRW50cnVzdC5uZXQgTGltaXRlZDEzMDEGA1UEAxMqRW50cnVzdC5uZXQgQ2VydGlmaWNhdGlvbiBBdXRob3JpdHkgKDIwNDgp">
      <serialNumber>TA6BjA==</serialNumber>
    </certItem>
    <certItem issuerName="MEwxIDAeBgNVBAsTF0dsb2JhbFNpZ24gUm9vdCBDQSAtIFIzMRMwEQYDVQQKEwpHbG9iYWxTaWduMRMwEQYDVQQDEwpHbG9iYWxTaWdu">
      <serialNumber>BAAAAAABMYnGRuw=</serialNumber>
    </certItem>
    <certItem issuerName="MHYxCzAJBgNVBAYTAlVTMR0wGwYDVQQKExRTeW1hbnRlYyBDb3Jwb3JhdGlvbjEfMB0GA1UECxMWU3ltYW50ZWMgVHJ1c3QgTmV0d29yazEnMCUGA1UEAxMeU3ltYW50ZWMgV2ViIFBLSSBFQ0MgUm9vdCAtIEcx">
      <serialNumber>a2GKnRbYMZ0oZkRzJE8NIw==</serialNumber>
    </certItem>
    <certItem issuerName="MH8xCzAJBgNVBAYTAkVVMScwJQYDVQQKEx5BQyBDYW1lcmZpcm1hIFNBIENJRiBBODI3NDMyODcxIzAhBgNVBAsTGmh0dHA6Ly93d3cuY2hhbWJlcnNpZ24ub3JnMSIwIAYDVQQDExlDaGFtYmVycyBvZiBDb21tZXJjZSBSb290">
      <serialNumber>Eg==</serialNumber>
    </certItem>
    <certItem issuerName="MHYxCzAJBgNVBAYTAlVTMRcwFQYDVQQKEw5WZXJpU2lnbiwgSW5jLjEfMB0GA1UECxMWVmVyaVNpZ24gVHJ1c3QgTmV0d29yazEtMCsGA1UEAxMkVmVyaVNpZ24gQ2xhc3MgMyBTU1AgSW50ZXJtZWRpYXRlIENB">
      <serialNumber>G8sz+bm+vQjTpQNBh5CfMg==</serialNumber>
    </certItem>
    <certItem issuerName="MEUxCzAJBgNVBAYTAkJNMRkwFwYDVQQKExBRdW9WYWRpcyBMaW1pdGVkMRswGQYDVQQDExJRdW9WYWRpcyBSb290IENBIDI=">
      <serialNumber>EM8bDLBnnoYe4LnWpLIhS4esr3I=</serialNumber>
    </certItem>
    <certItem issuerName="MFoxCzAJBgNVBAYTAkRFMRMwEQYDVQQKEwpERk4tVmVyZWluMRAwDgYDVQQLEwdERk4tUEtJMSQwIgYDVQQDExtERk4tVmVyZWluIFBDQSBHbG9iYWwgLSBHMDE=">
      <serialNumber>Cfk9oA==</serialNumber>
    </certItem>
    <certItem issuerName="MH4xCzAJBgNVBAYTAlVTMR0wGwYDVQQKExRTeW1hbnRlYyBDb3Jwb3JhdGlvbjEfMB0GA1UECxMWU3ltYW50ZWMgVHJ1c3QgTmV0d29yazEvMC0GA1UEAxMmU3ltYW50ZWMgQ2xhc3MgMyBTZWN1cmUgU2VydmVyIENBIC0gRzQ=">
      <serialNumber>Sx51x7V8pYe8rp7PMP/3qg==</serialNumber>
    </certItem>
    <certItem issuerName="MDQxCzAJBgNVBAYTAkZSMRIwEAYDVQQKDAlEaGlteW90aXMxETAPBgNVBAMMCENlcnRpZ25h">
      <serialNumber>FQ==</serialNumber>
    </certItem>
    <certItem issuerName="MIGBMQswCQYDVQQGEwJCRTEZMBcGA1UEChMQR2xvYmFsU2lnbiBudi1zYTElMCMGA1UECxMcUHJpbWFyeSBPYmplY3QgUHVibGlzaGluZyBDQTEwMC4GA1UEAxMnR2xvYmFsU2lnbiBQcmltYXJ5IE9iamVjdCBQdWJsaXNoaW5nIENB">
      <serialNumber>BAAAAAABHkSl7L4=</serialNumber>
    </certItem>
    <certItem issuerName="MFoxCzAJBgNVBAYTAklFMRIwEAYDVQQKEwlCYWx0aW1vcmUxEzARBgNVBAsTCkN5YmVyVHJ1c3QxIjAgBgNVBAMTGUJhbHRpbW9yZSBDeWJlclRydXN0IFJvb3Q=">
      <serialNumber>BydiAg==</serialNumber>
    </certItem>
    <certItem issuerName="MEUxCzAJBgNVBAYTAkJNMRkwFwYDVQQKExBRdW9WYWRpcyBMaW1pdGVkMRswGQYDVQQDExJRdW9WYWRpcyBSb290IENBIDM=">
      <serialNumber>Cj0=</serialNumber>
    </certItem>
    <certItem issuerName="MEoxCzAJBgNVBAYTAlVTMRYwFAYDVQQKEw1MZXQncyBFbmNyeXB0MSMwIQYDVQQDExpMZXQncyBFbmNyeXB0IEF1dGhvcml0eSBYMw==">
      <serialNumber>AyjNQ4dnGD3FD6WL5gYrYru7</serialNumber>
    </certItem>
    <certItem issuerName="MG0xCzAJBgNVBAYTAkJFMRkwFwYDVQQKExBHbG9iYWxTaWduIG52LXNhMRswGQYDVQQLExJQcmltYXJ5IENsYXNzIDEgQ0ExJjAkBgNVBAMTHUdsb2JhbFNpZ24gUHJpbWFyeSBDbGFzcyAxIENB">
      <serialNumber>BAAAAAABHkSl5ao=</serialNumber>
    </certItem>
    <certItem issuerName="MEgxCzAJBgNVBAYTAlVTMSAwHgYDVQQKExdTZWN1cmVUcnVzdCBDb3Jwb3JhdGlvbjEXMBUGA1UEAxMOU2VjdXJlVHJ1c3QgQ0E=">
      <serialNumber>MABJSw==</serialNumber>
    </certItem>
    <certItem issuerName="MD0xCzAJBgNVBAYTAkZSMREwDwYDVQQKEwhDZXJ0cGx1czEbMBkGA1UEAxMSQ2xhc3MgMiBQcmltYXJ5IENB">
      <serialNumber>ESCVop+Q4/OBgtf4WJkr01Gh</serialNumber>
    </certItem>
    <certItem issuerName="MHsxCzAJBgNVBAYTAlVTMRcwFQYDVQQKEw5WZXJpU2lnbiwgSW5jLjEfMB0GA1UECxMWVmVyaVNpZ24gVHJ1c3QgTmV0d29yazEyMDAGA1UEAxMpVmVyaVNpZ24gQ2xhc3MgMyBTU1AgSW50ZXJtZWRpYXRlIENBIC0gRzI=">
      <serialNumber>eViJ2GX26lp5HbF+XNp1kQ==</serialNumber>
    </certItem>
    <certItem issuerName="MFoxCzAJBgNVBAYTAklFMRIwEAYDVQQKEwlCYWx0aW1vcmUxEzARBgNVBAsTCkN5YmVyVHJ1c3QxIjAgBgNVBAMTGUJhbHRpbW9yZSBDeWJlclRydXN0IFJvb3Q=">
      <serialNumber>ByfDtA==</serialNumber>
    </certItem>
    <certItem issuerName="MIGVMQswCQYDVQQGEwJHUjFEMEIGA1UEChM7SGVsbGVuaWMgQWNhZGVtaWMgYW5kIFJlc2VhcmNoIEluc3RpdHV0aW9ucyBDZXJ0LiBBdXRob3JpdHkxQDA+BgNVBAMTN0hlbGxlbmljIEFjYWRlbWljIGFuZCBSZXNlYXJjaCBJbnN0aXR1dGlvbnMgUm9vdENBIDIwMTE=">
      <serialNumber>GN2Hrh9Ltm8=</serialNumber>
    </certItem>
    <certItem issuerName="MEcxCzAJBgNVBAYTAkNIMRUwEwYDVQQKEwxTd2lzc1NpZ24gQUcxITAfBgNVBAMTGFN3aXNzU2lnbiBTaWx2ZXIgQ0EgLSBHMg==">
      <serialNumber>ANsAyDuSSs7Z83LfMZ+TDw==</serialNumber>
    </certItem>
    <certItem issuerName="MD0xCzAJBgNVBAYTAkZSMREwDwYDVQQKEwhDZXJ0cGx1czEbMBkGA1UEAxMSQ2xhc3MgMiBQcmltYXJ5IENB">
      <serialNumber>ESByYNtAIfizf2L3NMzCH8zZ</serialNumber>
    </certItem>
    <certItem issuerName="MHYxCzAJBgNVBAYTAlVTMR0wGwYDVQQKExRTeW1hbnRlYyBDb3Jwb3JhdGlvbjEfMB0GA1UECxMWU3ltYW50ZWMgVHJ1c3QgTmV0d29yazEnMCUGA1UEAxMeU3ltYW50ZWMgV2ViIFBLSSBFQ0MgUm9vdCAtIEcx">
      <serialNumber>QspbHxzWb41SX9TUhF1N1A==</serialNumber>
    </certItem>
    <certItem issuerName="MHYxCzAJBgNVBAYTAlVTMR0wGwYDVQQKExRTeW1hbnRlYyBDb3Jwb3JhdGlvbjEfMB0GA1UECxMWU3ltYW50ZWMgVHJ1c3QgTmV0d29yazEnMCUGA1UEAxMeU3ltYW50ZWMgV2ViIFBLSSBFQ0MgUm9vdCAtIEcx">
      <serialNumber>KNhgX8XuJduYciIyatpOQg==</serialNumber>
    </certItem>
    <certItem issuerName="MHExCzAJBgNVBAYTAkRFMRwwGgYDVQQKExNEZXV0c2NoZSBUZWxla29tIEFHMR8wHQYDVQQLExZULVRlbGVTZWMgVHJ1c3QgQ2VudGVyMSMwIQYDVQQDExpEZXV0c2NoZSBUZWxla29tIFJvb3QgQ0EgMg==">
      <serialNumber>AImQERVYPoeb</serialNumber>
    </certItem>
    <certItem issuerName="MGQxCzAJBgNVBAYTAmNoMREwDwYDVQQKEwhTd2lzc2NvbTElMCMGA1UECxMcRGlnaXRhbCBDZXJ0aWZpY2F0ZSBTZXJ2aWNlczEbMBkGA1UEAxMSU3dpc3Njb20gUm9vdCBDQSAy">
      <serialNumber>GpO48aJ8GngtwECqZhm/xA==</serialNumber>
    </certItem>
    <certItem issuerName="MDwxGzAZBgNVBAMTEkNvbVNpZ24gU2VjdXJlZCBDQTEQMA4GA1UEChMHQ29tU2lnbjELMAkGA1UEBhMCSUw=">
      <serialNumber>CdYL9vSQCEKzBwjO10ud2w==</serialNumber>
    </certItem>
    <certItem issuerName="MDwxHjAcBgNVBAMMFUF0b3MgVHJ1c3RlZFJvb3QgMjAxMTENMAsGA1UECgwEQXRvczELMAkGA1UEBhMCREU=">
      <serialNumber>a12RvBNhznU=</serialNumber>
    </certItem>
  </certItems>
</blocklist>
</file>

<file path=PrivateBrowsingByPortableApps/App/DefaultData/profile/pkcs11.txt>library=
name=NSS Internal PKCS #11 Module
parameters=configdir='sql:P:\\PORTAB~1\\PRIVAT~1\\Data\\profile' certPrefix='' keyPrefix='' secmod='secmod.db' flags=optimizeSpace updatedir='' updateCertPrefix='' updateKeyPrefix='' updateid='' updateTokenDescription=''  manufacturerID='Mozilla.org' libraryDescription='PSM Internal Crypto Services' cryptoTokenDescription='Generic Crypto Services' dbTokenDescription='Software Security Device' cryptoSlotDescription='PSM Internal Cryptographic Services' dbSlotDescription='PSM Private Keys' FIPSSlotDescription='FIPS 140 Cryptographic, Key and Certificate Services' FIPSTokenDescription='Software Security Device (FIPS)' minPS=0
NSS=Flags=internal,critical trustOrder=75 cipherOrder=100 slotParams=(1={slotFlags=[ECC,RSA,DSA,DH,RC2,RC4,DES,RANDOM,SHA1,MD5,MD2,SSL,TLS,AES,Camellia,SEED,SHA256,SHA512] askpw=any timeout=30})


</file>

<file path=PrivateBrowsingByPortableApps/App/readme.txt>The files in this directory are necessary for Firefox Portable to function.  There is normally no need to directly access or alter any of the files within these directories.
</file>

<file path=PrivateBrowsingByPortableApps/Other/Source/IconCopyright.txt>The Private Browsing by PortableApps.com icon contains elements from the Crystal Icons set (copyright Everaldo), the Oxygen Icons set (copyright Oxygen project) and from PortableApps.com.  It is licensed under the GPLv2 as explained in license.txt.
</file>

<file path=PrivateBrowsingByPortableApps/Other/Source/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PrivateBrowsingByPortableApps/Other/Source/Readme.txt>Private Browsing Launcher
=========================
Copyright 2004-2011 John T. Haller of PortableApps.com

Website: http://PortableApps.com/PrivateBrowsing

This software is OSI Certified Open Source Software.
OSI Certified is a certification mark of the Open Source Initiative.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LICENSE
=======
This code is released under the GPL.  Within the Source directory
you will find the code (PriavteBrowsingByPortableApps.nsi) as well as the full GPL license
(License.txt).  If you use the launcher or code in your own product, please give
proper and prominent attribution.
</file>

<file path=ProjectInvinciblePortable/App/ProjectInvincible/gfx/AUTHORS.txt>These 3D models are from the pouetChess project: http://pouetchess.sourceforge.net/

They have been created by Frederic MARTIN: http://martin-frederic.net/ 
</file>

<file path=ProjectInvinciblePortable/App/ProjectInvincible/gfx/COPYING.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ProjectInvinciblePortable/App/Readme.txt>The files in this directory are necessary for the portable application to
function.  There is normally no need to directly access or alter any of the
files within these directories.

</file>

<file path=ProjectInvincible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ProjectInvincible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ProjectInvinciblePortable.exe called ProjectInvinciblePortable.ini.
If you are happy with the default options, it is not necessary, though.  There
is an example INI included with this package to get you started.  To use it,
copy AppNamePortable.ini from this directory to ProjectInvinciblePortable.ini next to
ProjectInvinciblePortable.exe.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PuTTYPortable/App/ReadMe.txt>This directory contains files used by PuTTY Portable.  They do not normally need to be accessed directly.
</file>

<file path=PuTTY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PuTTY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PuTTYPortable.exe called PuTTYPortable.ini.
If you are happy with the default options, it is not necessary, though.  There
is an example INI included with this package to get you started.  To use it,
copy AppNamePortable.ini from this directory to PuTTYPortable.ini next to
PuTTYPortable.exe.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PuzzleCollectionPortable/Other/Source/GPL.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PuzzleCollectionPortable/Other/Source/Readme.txt>The base application's source code is available from the portable app's
homepage listed in the help.html file.

LICENSE
=======

The menu launcher is copyright 2011-2013 John T. Haller of PortableApps.com and released under the GPL.

The games are copyright 2004-2013 Simon Tatham (portions copyright Richard Boulton, James Harvey, Mike Pinna, Jonas K&#65533;lker, Dariusz Olszewski, Michael Schierl, Lambros Lambrou and Bernd Schmidt) and released under the MIT license.

The menu's icon is copyright Everaldo of the Crystal Project and released under the GPL.
</file>

<file path=RocksnDiamondsPortable/App/Readme.txt>The files in this directory are necessary for the portable application to
function.  There is normally no need to directly access or alter any of the
files within these directories.

</file>

<file path=RocksnDiamondsPortable/App/RocksnDiamonds/COPYING.txt>		    GNU GENERAL PUBLIC LICENSE
		       Version 2, June 1991

 Copyright (C) 1989, 1991 Free Software Foundation, Inc.
                          675 Mass Ave, Cambridge, MA 02139,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Appendix: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675 Mass Ave, Cambridge, MA 02139,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RocksnDiamondsPortable/App/RocksnDiamonds/CREDITS.txt>
Rocks'n'Diamonds contains a lot of inspiration, ideas, code and contributions
by many people and projects, which are listed here in no particular order. If
somebody should be added to this list of credits, please let me know!

-------------------------------------------------------------------------------

Special thanks to Peter Liepa for creating "Boulder Dash" that started it all!

Special thanks to Klaus Heinz and Volker Wertich for creating "Emerald Mine",
which took this kind of game to a new level!

Special thanks to Michael Stopp and Philip Jespersen for creating "Supaplex"!

Special thanks to Hiroyuki Imabayashi for creating "Sokoban"!

Special thanks to Alan Bond and J&#65533;rgen Bonhagen for the continuous creation
of outstanding level sets!

Thanks to Peter Elzner for ideas and inspiration by Diamond Caves.

Thanks to Steffest for ideas and inspiration by DX-Boulderdash.

Thanks to Guido Schulz for the initial MS-DOS port of the game.

The native Emerald mine engine was derived from Emerald Mine for X11
which was developed by David Tritscher as a very compatible Emerald Mine clone.
Thanks a lot for this contribution!

The native Supaplex engine is based on MegaPlex by Frank Schindler, which is
based on the Supaplex Speed Fix by Herman Perk, which is based on the original
Supaplex game by Michael Stopp and Philip Jespersen. Thanks a lot for this
contribution!

Thanks to Karl H&#65533;rnell for some additional toon graphics taken from "Iceblox":
The penguin, the mole, the pig and the dragon.

Thanks to the composers of the included music modules: "mod.apoplexy" by
bee hunter/jazz, "mod.chiptune" by 4-mat/anarchy and "mod.cream_of_the_earth"
by romeoknight.

Thanks to Christopher Clark for the hash functions.

The random number generator was taken from the GNU C library.

The networking code was derived from xtris. Thanks!

Thanks to Francesco Carta for the comprehensive Rocks'n'Diamonds manual.

Thanks to Niko B&#65533;hm for the Rocks'n'Diamonds documentation wiki.

Thanks to Simon Forsberg for being the moderator of the R'n'D forum.

Thanks to Rick Jansen for white X-mas.

And not to forget: Many thanks to all those who contributed levels to this game
since 1995!

</file>

<file path=RocksnDiamondsPortable/App/RocksnDiamonds/ChangeLog.txt>2015-06-21
	* extended automatic tape playing modes:
	  - "autotest" to automatically test tapes (this was "autoplay" before)
	  - "autoplay" to automatically play tapes (visibly)
	  - "autoffwd" to automatically play tapes (visibly, with maximum speed)

2015-06-16
	* fixed and enhanced screen fading and background/border handling

2015-05-31
	* added setup option to enable/disable (now optional) snapshot buttons

2015-04-22
	* added lag prevention to door/request/envelope animations

2015-04-15
	* added option "program_icon_file" to run-time "special edition" support

2015-04-14
	* added run-time "special edition" support;
	  this change is especially targeted to the "R'n'D jue" special edition
	  of R'n'D, which changed some defaults at compile-time in previous
	  versions, like:
	  - using a different default artwork set (with fallback artwork for
	    classic artwork not existing in the special edition),
	  - using a different default level set,
	  - using a different program name and user data directory,
	  - starting with different default setup values and
	  - using custom artwork even at a very early stage of startup
	    (like initial fonts and initial loading/busy animation);
	  these changes can now all be accomplished at run-time by using a new
	  program-specific configuration file in the same location and with the
	  same name as the game binary (minus a potential binary file extension
	  ".exe", plus a configuration file extension ".conf", so a binary file
	  "rnd_jue.exe" would be complemented by a new file "rnd_jue.conf" in
	  the same directory);
	  this config file can contain all options found in "setup.conf" plus
	  the following new, internal "special edition" default settings:
	  - program_title (like "R'n'D jue")
	  - program_author (like "Juergen Bonhagen")
	  - program_email (like "jue@artsoft.org")
	  - program_website (like "http://jue.artsoft.org/")
	  - program_copyright (like "(c) 2015 by jue")
	  - program_company (like "A game by jue")
	  - default_graphics_set (like "jue0")
	  - default_sounds_set (like "jue0")
	  - default_music_set (like "jue0")
	  - fallback_graphics_file (like "fallback.png")
	  - fallback_sounds_file (like "fallback.wav")
	  - fallback_music_file (like "fallback.wav")
	  - default_level_series (like "jue_start")
	  - choose_from_top_leveldir ("true" or "false")
	  where the "default" artwork set definitions are used to specify new
	  default artwork that replaces the "classic" artwork sets, while the
	  "fallback" settings specify artwork files used for all artwork files
	  that would exist in the classic artwork sets, but are not defined or
	  cannot be found in the new default artwork set; the program title is
	  used for things like window title, title screens and user data folder
	  name, and the entry point for choosing a level set can be changed
	  from the current level set location to the topmost level tree node

2015-04-07
	* added sound definitions for pressing and releasing main menu buttons

2015-03-31
	* fixed slow tape quick-loading due to unneeded tape area update

2015-03-30
	* replaced stop/play buttons in game panel with save/load buttons

2015-03-24
	* added step-based engine snapshots to undo/redo single steps in game

2015-03-19
	* fixed (swapped) editor zoom directions for '-' and '+' (keypad) keys

2015-03-18
	* added dynamically configurable graphics and layout of editor gadgets

2015-03-11
	* fixed (swapped) editor zoom directions for left and right mouse button

2015-03-10
	* added main menu backlink to level set selection screen

2015-03-07
	* added support for gadget-like pressable menu buttons on main screen

2015-03-02
	* added classic graphics, sounds and music to git repository
	* added classic level sets to git repository
	* added element description files to git repository
	* changed mouse cursor on title screens not being always invisible
	* added manually edited non-preset audio volume values to select list
	  (if sound, loops or music volume was manually edited in "setup.conf")

2015-02-27
	* fixed using "background.TOOLBOX", which was simply ignored before

2015-02-23
	* added key pad '-', '+' and '0' keys to zoom function in level editor
	* changed editor key shortcut for undo/redo to 'u' and 'Shift-u'
	* fixed using 'PageUp' and 'PageDown' keys for element list in editor

2015-02-21
	* added 1%, 2% and 5% to volume controls for sound and music settings

2015-02-14
	* fixed bug with editor border element not adjusted after resizing level
	* changed unused playfield from "default" to "empty" after loading level
	* increased number of undo/redo steps in level editor from 10 to 64

2015-02-13
	* added zoom functionality for playfield drawing area to level editor
	  (use left, right and middle mouse buttons on new "zoom" toolbox button
	  or use keys '-', '+' and '0' to zoom out, in or reset to default size)

2015-02-11
	* fixed bug not updating game panel values in visible warp forward mode

2015-02-10
	* changed position of CE/GE use/save template gadgets to be visually
	  separated from other CE/GE gadgets (to prevent accidental use)
	* fixed bug in editor when using undo after rotating level repeatedly
	* added 'redo' functionality to editor (by pressing 'undo' with right
	  mouse button or by using key shortcut "Shift-R")

2015-02-04
	* added configurability of editor control buttons (toolbox buttons)

2015-02-03
	* finished configurability of tape date and time display positions
	* fixed bug with game buttons in tape area not properly redrawn
	* fixed small graphical bug with default tape time display position
	* added optionally configurable game frame counter to tape display

2015-02-02
	* fixed configurability of editor element palette (for columns != 4)

2015-01-29
	* improved configurability of tape date and time display positions
	* added configurability of element properties button in editor
	* added build dependency for auto-conf files

2015-01-27
	* added looking for editor element descriptions in level set directory
	  (for example, in file "<my-level-folder>/docs/elements/custom_1.txt")

2015-01-25
	* moved "element properties" button in editor from toolbox to palette
	* added "zoom level tile size" button in editor to toolbox (currently
	  no function behind it; will be used to zoom level editor playfield)
	* added key shortcuts '1' to '3' to view properties of drawing elements
	* fixed gadget display bug in editor (door 1 area) after test playing
	* fixed bugs when changing drawing area gadgets (like group elements)

2015-01-19
	* re-enabled editor palette element options in setup configuration file

2014-12-13
	* fixed loading custom PCX image files with default artwork file names
	  (like "RocksDoor.pcx") which are not redefined in artwork config file
	  (this is a special fix for Zelda 2 and probably some other existing
	  level sets which use new graphics which are not defined in the file
	  "graphicsinfo.conf", but use a file name of one of default graphics
	  (like "RocksScreen.pcx"); this did not work anymore for PCX files
	  since the default graphics files have been changed to PNG files, so
	  different file names are checked now (like "RocksScreen.png"), so if
	  the PNG files cannot be found, the old PCX files are also checked)

2014-12-03
	* added some more graphics customization options for the level editor:
	  - editor.button.prev_level (position)
	  - editor.button.next_level (position)
	  - editor.input.level_number (position)
	  - editor.palette.tile_size (tile size for palette elements)
	  - editor.palette.element_left.tile_size (draw element tile size)
	  - editor.palette.element_middle.tile_size (draw element tile size)
	  - editor.palette.element_right.tile_size (draw element tile size)
	  - editor.input.gfx.level_number (current level number input field)

2014-11-22
	* fixed menu display bugs caused by drawing outside menu area (again)

2014-11-19
	* fixed broken door animations when switching between custom graphics

2014-11-06
	* fixed layout for "level set info" to support custom playfield size
	* fixed changing from title to info screen with custom playfield size

2014-11-02
	* fixed bug with not updating default bitmap pointer for scaled images
	* fixed redraw/fade bugs when redefining the playfield size or position

2014-10-27
	* fixed some smaller issues with loading custom artwork

2014-10-22
	* added warnings when using undefined element and graphic names in
	  custom artwork definitions (like ".crumbled_like" or ".clone_from")
	* added setting default filenames for all cloned graphics in static
	  graphics configuration on startup (to be able to fall back later)

2014-10-20
	* fixed using buttons on main screen with size other than 32x32 pixels
	* fixed some initialization bugs for scrollbars and main screen buttons
	* fixed bug when drawing non-element graphics (without separate in-game
	  graphic/bitmap defined) while non-standard game tile size is defined

2014-10-17
	* removed some remaining unused X11 stuff
	* fixed bug with potentially suppressed exit error message on startup

2014-10-16
	* fixed bug not loading tape when selecting level from level selection
	  screen (thanks to filbo for finding this bug and supplying a patch)

2014-10-15
	* fixed menu display bugs (drawing outside menu area with draw offset)
	* fixed menu key navigation bugs (when using smaller menu list size)

2014-10-14
	* added support for animated door parts during opening/closing movement

2014-10-13
	* added automatic detection of normal/steel character elements in level
	  editor when drawing text (depending on currently selected element)

2014-10-13
	* eliminated historical ISO-8859-1 characters from source code files
	  (but still using them internally for special character encodings)
	* changed output of special character for level sketch brushes to UTF-8

2014-10-08
	* added handling of unselectable selectbox options and option headlines

2014-10-07
	* fixed bug when changing between graphic sets with different tile size
	* cleanup of handling the various graphic sizes for different purposes
	  (like 32x32, 16x16 etc.); this change was needed for the bugfix above

2014-10-02
	* added virtual keyboard on Android port when entering player name

2014-10-01
	* fixed "quick menu doors" and sounds for door and envelope requests

2014-09-29
	* fixed display bugs with certain custom menu definitions regarding the
	  hall of fame (high scores) and setup screens that require scrolling
	  (these display bugs showed up with custom menu graphics of R'n'D jue)

2014-09-28
	* fixed bug with animation frames per line with non-standard tile size
	  (relevant for example for 64x64 sized frames continued on next row)

2014-09-22
	* removed checking of file identifier tokens for configuration files

2014-09-19
	* fixed bug where player actions were only mapped in team mode
	  (this broke four tapes in automatic game engine unit test where
	  old levels contained a non-yellow player, like rnd_abby_king, 011)

2014-09-15
	* removed large parts of the preprocessor hell of old and unused code

2014-09-14
	* updated source file headers (mainly author contact information)

2014-09-11
	* added key shortcuts for window scaling and toggling fullscreen mode:
	  - Ctrl-'+', Ctrl-'-' and Ctrl-'0' for up/downscaling and normal size
	  - "F11" key for toggling fullscreen mode (in addition to Alt-Enter)

2014-09-10
	* fixed some drawing bugs when scaling graphics due to "game.tile_size"
	* added some performance improvements when handling SDL surface scaling

2014-09-04
	* added custom graphics property "game.tile_size" to define in-game tile
	  size (this defines the tile size actually displayed on the playfield);
	  tile graphics will either be scaled to the defined game tile size or
	  have to be specified with the same image size (using ".tile_size")

2014-09-01
	* added custom graphics property ".tile_size" to define tile image size
	  for game element graphics (like "custom_1.tile_size"); non-standard
	  sized images will then be scaled accordingly to standard tile size

2014-08-30
	* fixed music still being played in Android version when in background

2014-08-30
	* added Android "menu" button to be treated as "yes" requester button
	  (while the Android "back" button was already treated as "no" button)

2014-08-28
	* added command line options "--version" / "-V" to show program version
	  (also shows SDL library versions when prefixed with "--debug" option)

2014-08-27
	* error file set to unbuffered to prevent truncation in case of crashes

2014-08-19
	* fixed bug causing wrong screen updates while playing (whole screen
	  update from backbuffer instead of playfield buffer if REDRAW_ALL set)
	* fixed nasty (typo) bug in native EM engine causing broken player
	  graphics when using different (redefined) playfield size

2014-08-18
	* fixed bug causing EM/EMC graphics sets containing original 16x16 tiles
	  to be displayed incorrectly (with broken scaling) when switching
	  between small and normal game graphics (thanks a lot to filbo for
	  analyzing and describing how to exactly reproduce this bug)

2014-05-15
	* removed MS-DOS support
	* removed native X11 support (X11 now only supported via SDL/SDL2)

2014-05-14
	* cleanup of functions RedrawPlayfield() and BlitScreenToBitmap()

2014-05-13
	* fixed level redraw after quick-loading tape with small tile graphics

2014-03-03
	* added compatibility code for existing request door animation settings

2014-03-01
	* added ultra-generic, ultra-flexible request door animation handling

2014-02-18
	* fixed major bugs in handling single-player and multi-player tapes
	  (for details, see http://www.artsoft.org/forum/viewtopic.php?t=2086)

2014-02-13
	* fixed various problems with playfield and requester/tape/editor doors
	  defined to be at non-standard screen positions in artwork config file

2014-01-28
	* added envelope style requester dialog (alternative to door requester)

2014-01-27
	* fixed problems with window scaling and updating related setup value
	* added setup option to select anti-aliasing quality of scaled windows

2014-01-17
	* improved speed of displaying progress when loading levels and artwork
	* changed fullscreen and window scaling changes in setup menu to have
	  immediate effect (instead of being effective after leaving setup menu)

2014-01-15
	* fixed toons stopping on continuous touch events on Mac OS X

2014-01-14
	* fixed bug when displaying game envelope with even sized playfield
	* added graphic configuration options for request (dialog) buttons

2014-01-13
	* fixed some redraw bugs with window scaling under Mac OS X

2014-01-10
	* fixed problems with window scaling and updating related setup value

2014-01-07
	* fixed problems related to fullscreen switching and window scaling

2014-01-06
	* fixed inconsistent custom artwork constants numbering in src/main.h,
	  src/screen.c and src/conf_gfx.c (this really should be cleaned up)
	  (this bug caused custom artwork definition to set wrong variable)

2014-01-05
	* fixed using fullscreen mode on Android instead of pseudo-window mode
	* fixed keeping desktop fullscreen mode when changing viewport size

2014-01-04
	* fixed remaining text input problems for non-ASCII keys with modifier
	* added window scaling options to graphics setup menu

2014-01-03
	* fixed key code problems with certain keys for SDL2
	  (keypad keys not being in numerical order; number of function keys)
	* fixed text input problems for text characters using modifier keys

2014-01-02
	* fixed fullscreen option for SDL2 (using only desktop fullscreen now)

2013-12-28
	* fixed graphical bugs when using renderer/texture based graphics

2013-12-23
	* fixed playing certain sounds (menu navigation sound and counting
	  score sound after solving a level) when "normal sounds" are disabled

2013-12-16
	* continued porting Rocks'n'Diamonds to Android (levels now playable)

2013-12-12
	* added SDL2 renderer/texture based graphics frame handling to allow for
	  "desktop" style fullscreen mode and scaling of game screen/window

2013-12-11
	* removed limitation of artwork files to selected file types (this means
	  that every file type supported by SDL_image and SDL_mixer can be used)
	* changed default graphics from PCX to PNG (needed for Android version
	  to prevent painfully slow image loading, although not compressing PCX
	  files in the assets directory of the APK package might also work fine)
	* fixed bug with SDL_BlitSurface creating garbage when source and target
	  surface are the same (this bug also existed in versions of SDL 1.2.x)

2013-12-07
	* started porting Rocks'n'Diamonds to Android (already shows main menu)

2013-12-03
	* ported Rocks'n'Diamonds to SDL2 (first simple version that works)

2013-12-01
	* version number set to 3.3.1.3

2013-11-24
	* version 3.3.1.2 released

2013-11-20
	* improved error handling: display error message on screen (not only in
	  the error file or on the console), and display path of the error file

2013-11-13
	* fixed problem with R'n'D restarting with same level set that may have
	  caused a problem (and therefore failing again and again); after an
	  error, the last level set is now deactivated in file "levelsetup.conf"
	  to restart with default level set (which should work without error)

2013-11-07
	* fixed determining main game data directory on Mac OS X "Mavericks"

2013-11-04
	* version number set to 3.3.1.2

2013-11-04
	* version 3.3.1.1 released

2013-11-03
	* added scripts directory to distribution package to enable building
	  element definitions after editing artwork config source code files

2013-10-26
	* added volume controls for sounds, loops and music to sound setup

2013-10-24
	* version number set to 3.3.1.1

2013-10-23
	* version 3.3.1.0 released

2013-10-21
	* version number set to 3.3.1.0

2012-10-13
	* fixed display of level time switching from ascending to descending
	  when making use of the "time orb bug" (see element setting in editor)
	  (see level 053 of set "rnd_equinox_tetrachloride_ii" for an example)
	* fixed graphics performance problems (especially on Mac OS X) by using
	  whole-playfield redraw on SDL target, while still using the previous
	  single-tile redraw method on X11 target (using redraw tiles threshold)

2011-10-07
	* fixed code (esp. random/tape handling) when compiled on 64-bit systems
	  (by replacing all "long" types by "int" types)

2010-11-19
	* fixed nasty bug (affecting crumbled graphics) after adding new special
	  graphics suffix ".TAPE" (and messing some things up in src/main.c)

2010-08-04
	* fixed wrong argument order in DrawTextBuffer() in gadgets.c
	  (this caused fonts in envelope config in level editor being invisible)

2010-07-19
	* fixed some problems with half tile size and even tile sized playfields

2010-07-12
	* added level selection screen (when clicking on main menu level number)
	* added level tracing (played, solved) for use in level selection screen
	  (to display already played or solved levels in different font color)

2010-06-24
	* added alternative game mode for playing with half size playfield tiles
	* fixed another memory violation bug in the native Supaplex game engine
	  (this potential memory bug was also in the original Megaplex code, but
	  apparently only occured under rare conditions triggered by using the
	  additional added preceding playfield memory area to make a few strange
	  levels using dirty off-playfield tricks (bugs) like "12s033.sp" also
	  solvable (this all worked fine in the classic DOS version, of course))

2010-06-23
	* added graphics performance optimization to native Supaplex game engine
	* fixed bug with accidentally removing preceding buffer in SP engine
	* moved some editor graphics from "RocksDoor.pcx" to "RocksMore.pcx"
	  (to prevent compatibility mapping of these newer graphics to older
	  (custom) versions of "RocksDoor.pcx" which did not contain them yet)

2010-06-18
	* added separately configurable game panel background to graphics config
	* fixed displaying Supaplex time (now based on 35 fps instead of 50 fps)

2010-06-16
	* added tape panel graphics and screen positions to graphics config

2010-06-15
	* added compatibility stuff for redefined "global.door" (which affects
	  all parts of that image that have their own graphics definition now)

2010-06-14
	* added sound button graphics to graphics config

2010-06-13
	* added tape button graphics and screen positions to graphics config

2010-06-09
	* improved single step mode in R'n'D, EM and SP engines

2010-06-08
	* version number set to 3.3.0.2

2010-06-08
	* version 3.3.0.1 released

2010-06-08
	* added configurable key shortcuts for snap+direction player actions
	  (probably most useful for recording tool-assisted speedrun (TAS)
	  tapes using the single-step mode of the tape recorder)

2010-05-28
	* version number set to 3.3.0.1

2010-05-25
	* version 3.3.0.0 released

2010-05-22
	* fixed missing memory allocation in SP engine when saving engine data
	  for non-SP game engine snapshots (which also stores SP engine part)

2010-05-21
	* fixed problem with scrolling in native EM engine in multi-user mode
	  (this bug was just introduced with the experimental viewport stuff)
	* fixed animation of splashing acid in EM engine with classic artwork
	* fixed animation of cracking nut in EM engine with classic artwork
	* fixed (implemented) single step mode in native EM and SP engines
	* fixed "latest_engine" flag in classic levels (moved to single sets)
	* updated SDL library DLLs for Windows to the latest release versions
	  (this fixed some mysterious crashes of the game on Windows systems)
	* replaced EM and SP set in classic level set with native level files
	* finally added a newly written "CREDITS" file to the game package
	* removed sampled music loops from classic music set

2010-04-20
	* changed native Emerald Mine engine to support different viewport sizes

2010-04-19
	* changed native Supaplex engine to support different viewport sizes

2010-04-07
	* added initial, experimental support for different viewport properties
	  (with "viewports" being menu/playfield area and doors; currently the
	  size of the menu/playfield area and door positions can be redefined)

2010-04-02
	* added initial, experimental support for different window sizes

2010-03-27
	* added support for native Sokoban solution files in pure 'udlrUDLR'
	  format with extension ".sln" instead of ".tape" for solution tapes

2010-03-26
	* added image config suffix ".class" to be able to define classes of
	  crumbled elements which are then separated against each others when
	  drawing crumbled borders (class names can freely be defined)
	  (Example: "sand.CRUMBLED.class: sand" and "emc_grass.CRUMBLED.class:
	  emc_grass" results in sand and emc_grass being crumbled separately,
	  even if directly adjacent on the playfield.)
	* added image config suffix ".style" to use two new features for
	  crumbled graphics:
	  - "accurate_borders": try to draw correctly crumbled corners (which
	    means that a row of crumbled elements does not have two crumbled
	    corners for each element in the row, but only at the "real" corners
	    at the start and the end of the row of elements)
	  - "inner_corners": also draw inner corners in concave constructions
	    of several crumbled elements -- this is currently a big kludge: the
	    number of frames for crumbled graphic must be "2", with the first
	    frame as usual (crumbled graphic), while the second frame contains
	    the graphic with inner (crumbled) corners for the crumbled graphic
	  (These two features are mainly intended for bevelled walls, not for
	  diggable elements like sand; "inner_corners" only works reliably for
	  static walls, not for in-game dynamically changing walls using CEs.)

2010-03-16
	* finished code cleanup of native Supaplex game engine

2010-03-14
	* started code cleanup of native Supaplex game engine

2010-03-13
	* integrated playing sound effects into native Supaplex game engine

2010-03-10
	* added configurable key shortcuts for the tape recorder buttons

2010-03-09
	* added (hidden) function to save native Supaplex levels with tape as
	  native *.sp file containing level with demo (saved with a file name
	  similar to native R'n'D levels, but with ".sp" extension instead of
	  ".level"); to use this functionality, enter ":save-native-level" or
	  ":snl" from the main menu with the native Supaplex level loaded and
	  the appropriate tape loaded to the tape recorder
	* fixed potential crash bug caused by illegal array access in engine
	  snapshot loading and saving code
	* changed setting permissions of score files to be world-writable if
	  the program is not installed and running setgid to allow the program
	  to modify existing score files when run as a different user (which
	  allows cheating, of course, as the score files are not protected
	  against modification in this case)
	* added (commented out) suggestions for RO_GAME_DIR and RW_GAME_DIR to
	  the top level Makefile for Debian / Ubuntu installations
	* added saving read-only levels from editor into personal level set
	  (thanks to Bela Lubkin for the above four patches)

2010-03-03
	* added updating of game values on the panel to Supaplex game engine

2010-02-23
	* finished integrating R'n'D graphics engine into Supaplex game engine
	  (although some animations do not support full customizability yet)

2010-02-22
	* done integrating R'n'D graphics engine into file "Infotron.c"
	* done integrating R'n'D graphics engine into file "OrangeDisk.c"

2010-02-19
	* integrated engine snapshot functionality into Supaplex game engine

2010-02-16
	* fixed bug in native Supaplex engine that broke several demo solutions
	* fixed bug with re-initializing already existing elements in function
	  RelocatePlayer() in src/game.c (causing problems with Sokoban fields
	  counted a second time, making the currently playing level unsolvable)
	* done integrating R'n'D graphics engine into file "SnikSnaks.c"
	* done integrating R'n'D graphics engine into file "Electrons.c"
	* done integrating R'n'D graphics engine into file "Zonk.c"

2010-02-14
	* done integrating R'n'D graphics engine into file "Murphy.c"
	* done integrating R'n'D graphics engine into file "BugsTerminals.c"

2010-02-07
	* started integrating R'n'D graphics engine into Supaplex game engine

2010-02-02
	* added small kludge that allows transparent pushing animation over
	  non-black background (by using "game.use_masked_pushing: true")
	* added editor flag to Sokoban field/object elements to automatically
	  finish solved Sokoban style levels (even if they contain non-Sokoban
	  elements, which prevents auto-enabling this feature for such levels)

2010-01-10
	* added new element "from_level_template" which is replaced by element
	  from level template at same playfield position when loaded (currently
	  not accessible from level editor, but only used for special Sokoban
	  level conversion when using "special_flags: load_xsb_to_ces")
	* added special behaviour for "special_flags: load_xsb_to_ces": global
	  settings of individual level files are overwritten by template level
	  (except playfield size, level name, level author and template flag)

2010-01-07
	* added handling of gravity ports when converting Supaplex style R'n'D
	  levels to native Supaplex levels for playing with Supaplex engine

2010-01-06
	* fixed bug in Supaplex engine regarding initial screen scroll position

2009-12-17
	* fixed EMC style pushing animations in the R'n'D graphics engine (when
	  using ".2nd_movement_tile" for animations having start and end tile)
	* for this to work (look) properly for two-tile pushing animations with
	  non-black (i.e. opaque) background, the pushing graphics drawing order
	  was changed to first draw the pushed element, then the player (maybe
	  this should be controlled by an ".anim_mode" flag yet to be added)
	* two-tile animations for moving or pushing should have 7 frames for
	  normal speed, 15 frames for half speed etc. to display correct frames
	* two-tile animations are also displayed correctly with different speed
	  settings for the player (for pushing animations) or moving elements

2009-12-16
	* added searching for template level (file "template.level") not only
	  inside the level set directory, but also in above level directories;
	  this makes is possible to use the same single template level file
	  (placed in a level group directory) for many level sub-directories

2009-12-10
	* fixed bug with steel exit being destructible during opening phase
	* added token "special_flags" to "levelinfo.conf" (currently with the
	  only recognized value "load_xsb_to_ces", doing the same as the flag
	  "-Dload_xsb_to_ces" on the command line, but as a permanent flag for
	  converting all elements in native (XSB) Sokoban level files to CEs)

2009-12-08
	* fixed some problems with Supaplex engine when compiling for Windows

2009-12-05
	* added special mode to convert elements of Sokoban XSB levels to CEs
	  by adding "-Dload_xsb_to_ces" to the command line starting the game
	  (also adding a dependency to a template level file "template.level")

2009-12-01
	* added reading native Sokoban levels and level packages (XSB files)

2009-11-25
	* fixed bugs in (auto)scrolling behaviour when passing ports or when
	  wrapping around the playfield through "holes" in the playfield border

2009-11-24
	* changed internal playfield bitmap handling from playfield sized bitmap
	  to screen sized bitmap (visible scrolling area), therefore speeding up
	  graphics operations (by eliminating bitmap updates in invisible areas)
	  and removing playfield size limitations due to increasing bitmap size
	  for larger playfield sizes (while the new implementation always uses
	  a fixed playfield bitmap size for arbitrary internal playfield sizes)

2009-11-12
	* fixed bug with single step mode (there were some cases where the game
	  did not automatically return to pause mode, e.g. when trying to push
	  things that cannot be pushed or when trying to run against a wall)

2009-11-01
	* added support for loading Supaplex levels in MPX level file format

2009-10-31
	* fixed SP engine to set "game over" not before lead out counter done

2009-10-30
	* fixed (potential) compile error when using GCC option "-std=gnu99"
	  (thanks to Tom "spot" Callaway)

2009-10-28
	* fixed array allocation in native Supaplex engine to correctly handle
	  preceding scratch buffers (needed because of missing border checking)
	* fixed playfield initialization to correctly add raw header bytes as
	  subsequent scratch buffer (needed because of missing border checking)

2009-10-24
	* most important parts of native Supaplex engine integration working:
	  - native Supaplex levels can be played in native Supaplex engine
	  - native Supaplex level/demo files ("*.sp" files) can be re-played
	  - all 111 classic original Supaplex levels automatically solvable
	  - native Supaplex engine can be selected and used from level editor
	  - logic of re-playing Supaplex demos migrated to R'n'D tape logic

2009-09-25
	* fixed another translation problem from VisualBasic to C (where "int"
	  should be "short") causing unsolvable demos with bugs and terminals
	  ("bugs" being related to the Supaplex "buggy base" element here ;-) )

2009-09-23
	* fixed bug when reading Supaplex single level files (preventing loader
	  from seeking to level position like in Supaplex level package files)

2009-08-01
	* first classic Supaplex level running and solved by solution/demo tape

2009-06-20
	* started with integration of native Supaplex engine, using source code
	  of Megaplex from Frank Schindler, based on original Supaplex engine

2009-06-16
	* version number set to 3.2.6.2

2009-06-15
	* version 3.2.6.1 released

2009-05-31
	* fixed bug with element_info[e].gfx_element not being initialized in
	  early game stage, causing native graphics in EMC level sets to be
	  mapped completely to EL_EMPTY (causing a blank screen when playing)
	  (this only happened when starting the program with an EMC set with
	  native graphics, but not when switching to such a set at runtime)

2009-03-30
	* deactivated blit-to-same-surface workaround again (see 2009-03-24)
	  and using self-compiled, patched SDL.dll that solves this problem
	  (interim solution until release of SDL 1.2.14 that should fix this)

2009-03-26
	* extended backwards compatibility mode to allow already fixed bug with
	  change actions (see "2008-02-05") for existing levels (especially the
	  Zelda and Zelda II levels and other cool stuff by Alan Bond like FMV)

2009-03-24
	* reactivated workaround to prevent program crashes due to blitting to
	  the same SDL surface that apparently only occurs on Windows systems
	  (this is no final solution; this problem needs further investigation)

2008-11-05
	* version number set to 3.2.6.1

2008-11-04
	* version 3.2.6.0 released

2008-10-11
	* fixed behaviour of player option "no centering when relocating" which
	  was incorrect when disabled and relocation target inside visible area
	  and "no scrolling when relocating" enabled at the same time

2008-10-06
	* fixed problems with re-mapping players on playfield to input devices:
	  previously, players found on the level playfield were changed to the
	  players connected to input devices (for example, player 3 in the level
	  was changed to player 1 (using artwork of player 3, to be able to use
	  a player with a different color)); this had the disadvantage that CE
	  conditions using player elements did not work (because the players in
	  the level definition are different to those effectively used in-game);
	  the new system uses the same player elements as defined in the level
	  playfield and re-maps the input devices of connected players to the
	  corresponding player elements when playing the level (in the above
	  example, player 3 now really exists in the game and is moved using the
	  events from input device 1); level tapes still store the events from
	  input devices 1 to 4, which are then re-mapped to players accordingly
	  when re-playing the tape (just as it is done when playing the level)

2008-09-29
	* fixed bug with player relocation while the player switches an element

2008-09-24
	* fixed bug with EM/DC style exit and EM/DC style steel exit which was
	  not walkable (and did not let the player enter) when in process of
	  opening, but not fully open yet (which can cause the player not being
	  able to enter the exit in EM/DC style levels in time)

2008-08-02
	* fixed some bugs regarding the new level/CE random seed reset options

2008-07-14
	* moved "level settings" and "editor settings" to two tabbed screens in
	  level editor to gain space for additional level property settings
	* added level setting to start a level with always the same random seed
	* added CE action "set random seed" to re-initialize random seed in game
	  (this is the only CE action that gets executed before the CE changes,
	  which is needed to use the newly set random seed during the CE change)

2008-06-16
	* fixed redraw problem of special editor door when playing from editor

2008-06-16
	* fixed initialization of gfx_element for level sketch image creation

2008-06-15
	* added switch for EM style dynamite "[ ] explodes with chain reaction"
	  (with default set to "on" for existing levels, but "off" for all new
	  levels), as EM style dynamite does not chain-explode in original EM

2008-02-05
	* added optional initial inventory for players (pre-collected elements)
	* added change page actions "set player inventory" and "set CE artwork"
	* added recognition of "player" parameter on change pages when player
	  actions are defined, but no trigger player in corresponding condition
	  (this resulted in actions that only affected the first player before)
	* fixed bug with change actions being executed for newly created custom
	  elements resulting from custom element changes, when the intention was
	  only to check for change actions for the previous custom element

2008-02-03
	* changed design and size of element drawing area in level editor
	* added "element used as action parameter" to element change actions

2008-01-27
	* added possibility to reanimate player immediately after his death
	  (for example, by "change to <player> when explosion of <player>")

2008-01-25
	* fixed bug with "gray" white door not being uncovered by magnifier
	* added score for collecting (any) key to the white key config page

2008-01-22
	* added condition "deadly when <getting hit by>" for custom elements
	  that behaves a bit like the existing "deadly when <colliding with>",
	  but with the following differences:
	  - it only kills players or friends when it was moving before it hits
	  - it does not kill players or friends that try to run into it

2008-01-21
	* fixed the following change conditions where a player element is used
	  as the "element that is triggering the custom element change":
	  - touching <element>
	  - hitting <element>
	  - explosion of <element>
	  - move of <element>
	  (the last two conditions already worked partially, but only for the
	  first player, and not for the "Murphy" player when using "move of")

2008-01-20
	* fixed crash bug caused by accessing invalid element (with value -1)
	  in UpdateGameControlValues()
	* fixed graphical bug when using two-tile movement animations with EMC
	  game engine without explicitly using native EMC graphics engine

2007-10-31
	* fixed bug in new "can dig" feature (see below) so that an unsuccessful
	  try to push something (due to push delay) does not cause a dig action

2007-10-29
	* fixed bug with reference elements used as trigger elements on custom
	  element change pages not being recognized
	* fixed bug with reference elements not being removed from the playfield
	* added engine functionality that allows custom elements that "can dig"
	  other elements not only to do so when moving by themselves, but also
	  when being pushed by the player (therefore adding the functionality to
	  push one element over another element, replacing it with the new one)

2007-10-23
	* added command line function to write level sketch images to directory

2007-10-20
	* merged override and auto-override options into new override options
	  with a new data type than can take the values "no", "yes" and "auto"

2007-10-18
	* fixed growing steel wall to also leave behind steel wall instead of
	  normal, destructible wall
	* fixed handling of rocks falling through stacks of quicksand with
	  different speed (before, the rocks just got stuck in the quicksand)

2007-10-09
	* fixed nasty bug with auto-override and normal override not working on
	  program startup (especially when current level set has custom artwork)

2007-10-05
	* version 3.2.5 released as special edition "R'n'D jue"

2007-10-05
	* fixed X11 crash bug when blitting masked title screens over background

2007-10-04
	* changed build system to support special editions (like "R'n'D jue")
	* added (hardcoded) loading graphics for "R'n'D jue" special edition
	* fixed X11 crash bug when scaling images with width/height less than 32

2007-09-27
	* added "background.PLAYING" (only visible as two-pixel border in game)
	* added default level set for first start of special R'n'D version
	* changed door animations for editor always behaving like "quick doors"

2007-09-26
	* added new custom artwork setup option "auto-override non-CE sets" for
	  automatic artwork override that is only used for level sets without
	  custom element artwork (as it does not make much sense to override
	  any artwork that redefines custom element artwork for sets using CEs)
	* fixed default artwork for "special" R'n'D versions always using the
	  "classic" artwork as the base if base artwork is not explicitly
	  defined in "levelinfo.conf", regardless of different default artwork
	  used by the special R'n'D version -- this is needed because any such
	  custom artwork is designed using the "classic" artwork definitions as
	  the base (including menu definitions and screen positions etc., which
	  would otherwise be taken from the different special default artwork)

2007-09-17
	* fixed drawing of animated "quicksand.filling" and "quicksand.emptying"
	  for both EMC and R'n'D graphics engine (heavy workarounds needed due
	  to massively broken handling of quicksand in R'n'D game engine)
	* fixed off-limits access to array in DrawLevelFieldCrumbledSandExt()
	* fixed crash bug (hopefully) when scrolling with cursor keys in editor

2007-09-16
	* fixed small bug in toon drawing (introduced when fixing the crash bug)

2007-09-15
	* added graphics definition "game.panel.highscore" to display the
	  current levels current high score in the game panel

2007-09-13
	* version number set to 3.2.5

2007-09-13
	* version 3.2.4 released

2007-09-13
	* fixed crash bug in toon drawing functions for large step offset values

2007-09-12
	* fixed some problems with displaying game panel when quick-loading tape

2007-09-07
	* fixed (experimental only) redrawing of every tile per frame (even if
	  unneeded) for the extended (R'n'D based) EMC graphics engine
	* added optimization to only calculate element count for panel display
	  if really needed (that is, if element count values defined on panel)
	* fixed problem with special editor door redraw when entering main menu

2007-09-03
	* fixed bug with displaying background for title messages on info screen
	* some code cleanup for the extended (R'n'D based) EMC graphics engine

2007-09-01
	* fixed bug with CE action "move player" always resulting in player 4
	  if there was a CE action with no trigger player (because the player
	  element was calculated by using log_2() from trigger player bits with
	  the value PLAYER_BITS_ANY) -- this is now fixed by also storing the
	  triggering player bit mask and handling all players in "move player"
	* fixed bug when defined artwork cannot be found for artwork that has
	  default artwork cloned from other artwork (without default filename)
	* added several fixes to the extended (R'n'D based) EMC graphics engine

2007-08-26
	* fixed broken editor copy and paste for custom elements between levels

2007-08-25
	* title messages are now also searched in graphics artwork directory;
	  those found in graphics directory have precendence over those found
	  in level directory -- this handles title messages stored in graphics
	  directories as part of the artwork set, just like title images; this
	  makes sense, as corresponding special font definitions for messages
	  are usually defined in the same graphics artwork directory, and also
	  because title images and title messages that are combined in a level
	  set introduction should usually not be separated when the level set
	  is used with a different artwork set (e.g. using "override graphics")
	* fixed problem with door borders on main screen by first drawing doors
	  and then the corresponding border masks, but not vice versa
	* fixed problem with artwork config entries using the value "[DEFAULT]";
	  this does not what one might expect, but sets the value to an invalid
	  value -- solution: simply ignore such entries, which results in this
	  value keeping its previous (real) default value (in general, entries
	  that should use their default value should just not be defined here)
	* fixed problem with wrong fading area size from main menu to setup menu

2007-08-22
	* fixed problem with broken crumbled graphics after level set changes
	  when using R'n'D custom artwork with level sets using the EMC engine

2007-05-07
	* fixed invisible "joysticks deactivated ..." text on setup input screen

2007-04-27
	* added use of hashes created from static lists (element tokens, image
	  config, font tokens) to speed up lookup of configuration parameters
	* fixed bug where element and graphic config token lookup was mixed up

2007-04-26
	* added "busy" animation when initializing program and loading artwork
	* added initialization profiling for program startup (debugging only)

2007-04-25
	* fixed(?) very strange bug apparently triggered by memset() when code
	  was cross-compiled with MinGW cross-compiler for Windows XP platform
	  (this only happened when using SDL.dll also self-compiled with MinGW)

2007-04-19
	* added graphics engine directive "border.draw_masked_when_fading" that
	  enables/disables drawing of border mask over screen that is just faded

2007-04-18
	* fixed small problem with separate fading definition for game screen

2007-04-14
	* added additional configuration directives for setup screen draw offset
	  menu.draw_xoffset.SETUP[XXX] and menu.draw_yoffset.SETUP[XXX] with XXX
	  in GAME, EDITOR, GRAPHICS, SOUND, ARTWORK, INPUT, SHORTCUTS_1,
	  SHORTCUTS_2, CHOOSE_ARTWORK, CHOOSE_OTHER (where "CHOOSE_ARTWORK" is
	  used to define draw offset on custom artwork selection screens and
	  "CHOOSE_OTHER" is used on all other list style selection screens, like
	  choosing game speed or screen mode for fullscreen mode)
	* added additional configuration directives to define main menu buttons:
	  - menu.button_name	and menu.button_name.active
	  - menu.button_levels	and menu.button_levels.active
	  - menu.button_scores	and menu.button_scores.active
	  - menu.button_editor	and menu.button_editor.active
	  - menu.button_info	and menu.button_info.active
	  - menu.button_game	and menu.button_game.active
	  - menu.button_setup	and menu.button_setup.active
	  - menu.button_quit	and menu.button_quit.active
	* added eight pure decoration graphic definitions for the game panel

2007-04-08
	* added support for accessing native Diamond Caves II level packages
	* fixed displaying of game panel values for Emerald Mine game engine
	* fixed displaying end-of-level time and score values on new game panel

2007-04-07
	* added game panel control to display arbitrary elements on game panel
	* added game panel control to display custom element score (globally
	  unique for identical custom elements) either as value or as element
	* added ".draw_masked" and ".draw_order" to game panel control drawing

2007-04-05
	* fixed some general bugs with handling of ".active" elements and fonts

2007-04-04
	* cleanup of game panel elements (some elements were not really needed)
	* added displaying of gravity state (on/off) as new game panel control
	* added animation for game panel elements (similar to game elements)

2007-04-03
	* added new pseudo game mode "PANEL" to define panel fonts and graphics
	  - panel fonts now use ".PANEL" suffix instead of ".PLAYING" suffix
	  - panel graphics now use ".PANEL" suffix instead of ".DOOR" suffix
	  (else graphics would have to use ".PLAYING", which would be confusing)
	* fixed bug when fading out to game screen with border mask defined

2007-04-02
	* added attribute ".tile_size" for element style game panel controls

2007-04-01
	* added <space> key as additional valid key to use for confirm requester

2007-03-31
	* improved menu fading, adding separate fading definitions for entering
	  and leaving a "content" screen (in general), and optional definitions
	  for the special "content" screens SCORES, EDITOR, INFO and PLAYING

2007-03-30
	* added (currently invisible) setup option to define scroll delay value
	* fixed small bug in priority handling when auto-detecting level start
	  position in levels without player element (but player from CE etc.)
	* added option "game.forced_scroll_delay_value" to override user choice
	  of scroll delay value for certain level sets with "graphicsinfo.conf"
	* replaced setup option "scroll delay: on/off" by new setup option that
	  directly allows selecting the desired scroll delay value from 0 to 8

2007-03-28
	* added displaying of most game panel control elements (not animated)

2007-03-26
	* added new configuration directives to display additional game engine
	  values on the game control panel, like the following examples:
	  - game.panel.time_hh/time_mm/time_ss	- level time in HH/MM/SS format
	  - game.panel.penguins			- number of penguins to rescue
	  - game.panel.level_name		- level name of current level

2007-03-24
	* added support for preview tile sizes "1" and "2" (1x1 and 2x2 pixels)

2007-03-23
	* added new player option "no centering when relocating" for "invisible"
	  teleportations to level areas that look exactly the same, giving the
	  illusion that the player did not relocate at all (this was the default
	  since 3.2.3, but caused visual problems with room creation in "Zelda")
	* added new menu fading effect "melt", shamelessly stolen from "DOOM"

2007-03-21
	* improved menu fading, adding separate fading definitions for entering
	  and leaving a menu and for fading between menu and "content" screens
	* fixed small bug with recognizing also ".font_xyz" style definitions

2007-03-20
	* improved menu fading, adding separate fading definitions for fading
	  between menu screens and fading between menu and "destination" screens

2007-03-19
	* titlemessage_initial_x and titlemessage_x set to "[DEFAULT]" in static
	  configuration (set from "[titlemessage_initial]" and "[titlemessage]")
	* fading settings of "[titlemessage_initial]" and "[titlemessage]" set
	  to "[DEFAULT]" in static configuration (set from "[title_initial]" and
	  "[title]")
	* improved title fading, allowing fading animation types "none", "fade"
	  and "crossfade" (including cross-fading of last title to main menu)

2007-03-18
	* added configurability of graphics, sounds and music for title screens,
	  which are separated into initial title screens (only shown once at
	  program startup) and title screens shown for a given level set; these
	  title screens can be composed of up to five title images and up to
	  five title text messages (each drawn using an optional background
	  image), also using background music and/or sounds; aspects like
	  background images, sounds and music of title screens can either be
	  defined generally (valid for all title screens) or specifically (and
	  therefore differently for each title screen) using these directives:

	  to define a background image, sound or music file for all screens:
	  - background.TITLE_INITIAL (for all title screens for game startup)
	  - background.TITLE         (for all title screens for level sets)

	  to define a background image, sound or music file for a single screen:
	  - background.titlescreen_initial_x  (with x in 1,2,3,4,5)
	  - background.titlescreen_x          (with x in 1,2,3,4,5)
	  - background.titlemessage_initial_x (with x in 1,2,3,4,5)
	  - background.titlemessage_x         (with x in 1,2,3,4,5)

	  to define the title screen images:
	  - titlescreen_initial_x             (with x in 1,2,3,4,5)
	  - titlescreen_x                     (with x in 1,2,3,4,5)

	  to define the title text messages, place text files into the level set
	  directory that have the following file names:
	  - titlemessage_initial_x.txt        (with x in 1,2,3,4,5)
	  - titlemessage_x.txt                (with x in 1,2,3,4,5)

	  to define the properties of the text messages, either use directives
	  that affect all text messages:
	  - [titlemessage_initial].<suffix>
	  - [titlemessage].<suffix>
	  or use directives that affect single text messages:
	  - titlemessage_initial_x.<suffix>   (with x in 1,2,3,4,5)
	  - titlemessage_x.<suffix>           (with x in 1,2,3,4,5)

	  valid values for <suffix> are the same as for readme.<suffix> below;
	  use ".sort_priority" (default: 0) to define an arbitrary order for
	  title images and title messages (which can therefore be mixed)

2007-03-14
	* added full configurability of "readme.txt" screen appearance:
	  - readme.x:              <left position used with alignment>
	  - readme.y:              <top position>
	  - readme.width:          <maximim text width in pixels>
	  - readme.height:         <maximum text height in pixels>
	  - readme.chars:          <maximum number of chars per line>
	  - readme.lines:          <maximum number of lines displayed>
	  - readme.align:          left,center,right (default: center)
	  - readme.top:            top,middle,bottom (default: top)
	  - readme.font:           font name
	  - readme.autowrap:       true,false (default: true)
	  - readme.centered:       true,false (default: false)
	  - readme.parse_comments: true,false (default: true)
	  - readme.sort_priority:  (not used here, but only for title screens)
	  when "readme.chars" and/or "readme.lines" is set to "-1" (this is the
	  default), they are automatically determined from "readme.width" and
	  "readme.height" accordingly; when they are not "-1", they have
	  precedence over "readme.width" and "readme.height"
	* added internal ad-hoc config settings for displaying text files like
	  title messages or "readme.txt" style level set info files:
	  - .font:           font name  (default: readme.font)
	  - .autowrap:       true,false (default: readme.autowrap)
	  - .centered:       true,false (default: readme.centered)
	  - .parse_comments: true,false (default: readme.parse_comments)
	  (the leading '.' and the separating ':' are mandatory here); to use
	  these ad-hoc settings, they have to be written inside a comment, like
	  "# .autowrap: false" or "# .centered: true"; these settings then
	  override the above global settings (they can even be used more than
	  once, like "# .centered: true", then some text that should be drawn
	  centered, then "# .centered: false" to go back to non-centered text;
	  important note: after using "# .parse_comments: false", or when using
	  "readme.parse_comments: false", detecting and parsing comments inside
	  the file is disabled and comments are just printed like normal text;
	  also be aware that all automatic text size calculations are done with
	  the font defined in "readme.font", while using different fonts using
	  "# .font: <font>" inside the text file may cause unexpected results

2007-03-08
	* changed some numerical limits in the level editor from 255 to 999

2007-03-07
	* added option "system.sdl_videodriver" to select SDL video driver
	* added output of SDL video and audio driver to "version info" page

2007-03-06
	* added group element drawing to IntelliDraw drawing functions
	* fixed animation resetting problem again (last try broke Snake Bite)
	* fixed diagonal scrolling in screen scrolling (last try broke Pac Man)

2007-03-01
	* added new (special) "include: <filename>" directive that works in all
	  configuration files (like "graphicsinfo.conf") and that has the same
	  effect as if that directive would be replaced with the content of the
	  specified file (this can be useful to split large configuration files
	  into several smaller ones and include them from one main file, or to
	  store configuration settings that always stay the same into a separate
	  file, while including it and only add those parts that really change)

2007-02-24
	* fixed minor bug (screen redraw of player tiles) in EMC graphics engine

2007-02-23
	* fixed bug in "InitMovingField()" where treating an integer array as
	  boolean caused wrong resetting of animations while elements are moving
	* fixed problem with resetting animations when starting element change

2007-02-08
	* added sort priority for order of title screens and title messages

2007-02-07
	* changed end of game again: do not wait for the user to press a key
	  anymore, but directly ask/confirm tape saving and go to hall of fame
	* re-enabled quitting of lost game by pressing space or return again
	* added blanking of mouse pointer when displaying title screens
	* added remaining menu draw offset definitions for info sub-screens

2007-02-05
	* added setup option to select game speed (from very slow to very fast)
	* improved handling of title text messages (initial and for level set)

2007-02-03
	* added new options "auto-wrap" and "centered" for DC2 style envelopes

2007-01-31
	* fixed displaying and typing of player name when it is centered
	* added special characters to be allowed for player name (not only A-Z)

2007-01-25
	* fixed blit in ScrollLevel() to same bitmap to not overlap anymore
	  (newer versions of the SDL library seem to not like this anymore)

2007-01-23
	* added code for configuration directives for control of game panel

2007-01-21
	* fixed small cosmetical bug with underlining property tabs in editor

2007-01-20
	* fixed small drawing bug in X11FadeRectangle
	* added new elements for newly supported Diamond Caves II levels:
	  - EM/DC style exits that disappear after passing
	  - white key and gate (one white key needed for each white gate)
	  - fake gate (there is no key to open/pass this kind of gate!)
	  - extended magic wall which also handles pearls and crystals
	  - fast quicksand

2007-01-14
	* changed maximum value for endless loop detection to a higher value
	  (some levels really used very deep recursion without being endless)

2007-01-13
	* added new elements for newly supported Diamond Caves II levels:
	  - growing steel walls
	  - snappable land mine

2007-01-08
	* added new elements for newly supported Diamond Caves II levels:
	  - steel text elements

2007-01-06
	* added level file loader for native Diamond Caves II levels

2007-01-05
	* version number set to 3.2.4

2007-01-05
	* version 3.2.3 released

2007-01-04
	* fixed malloc/free bug when updating EMC artwork entries in level list
	* added workaround (warning and request to quit the current game) when
	  changing elements cause endless recursion loop (which would otherwise
	  freeze the game, causing a crash-like program exit on some systems)

2006-12-16
	* fixed nasty string overflow bug when entering too long envelope text

2006-12-05
	* added feedback sounds for menu navigation "menu.item.activating" and
	  "menu.item.selecting" (for highlighting and executing menu entries)

2006-12-03
	* improved "no scrolling when relocating" to also consider scroll delay
	  (meaning that the player is not automatically centered in this case;
	  this makes it possible to "invisibly" relocate the player to a region
	  of the level playfield which looks the same as the old level region)
	* fixed bug with not recognizing "main.input.name.align" when active

2006-12-02
	* fixed bug with displaying masked borders over title screens when
	  screen fading is disabled

2006-11-25
	* fixed infinite loop / crash bug when killing the player while having
	  a CE with the setting "kill player X when explosion of <player X>"
	* added special editor graphic for "char_space" to distinguish it from
	  "empty_space" when editing a level (in-game graphics still the same)

2006-11-21
	* fixed nasty bug with initialization only done for the first player

2006-11-19
	* small change to handle loading empty element/content list micro chunks

2006-11-03
	* uploaded pre-release (test) version 3.2.3-0 binary and source code

2006-11-01
	* some optimizations on startup speed by reducing initial text output

2006-10-30
	* added caching of custom artwork information for faster startup times

2006-10-29
	* fixed graphical bug when using fewer menu entries on level selection
	  screen than usual (with "menu.list_size.LEVELS" directive)
	* fixed crash bug (Windows/SDL only) caused by BlitBitmap blitting from
	  the backbuffer to the backbuffer by error (with identical rectangle)

2006-10-28
	* fixed bug when displaying titlescreen with size less than element tile
	* fixed bug that caused elements with "change when digging <e>" event
	  to change for _every_ digged element, not only those specified in <e>
	* fixed bug that caused impact style collision when dropping element one
	  tile over the player that can both fall down and smash players
	* fixed bug that caused impact style collision when element changed to
	  falling/smashing element over the player immediately after movement

2006-10-24
	* fixed bug that allowed making engine snapshots from the level editor

2006-10-22
	* fixed bugs with player name and current level positions on main screen

2006-10-20
	* added configuration directives for control of title screens:
	  - "title.fade_delay" for fading time
	  - "title.post_delay" for pause between screens (when not crossfading)
	  - "title.auto_delay" to automatically continue after some time
	  these settings can each be overridden by specifying them with titles:
	  - "titlescreen_initial_{1-5}.{fade_delay,post_delay,auto_delay}"
	  - "titlescreen_{1-5}.{fade_delay,post_delay,auto_delay}"
	  fading mode can also be specified:
	  - "titlescreen_initial_{1-5}.anim_mode: {fade,crossfade}
	  - "titlescreen_{1-5}.anim_mode: {fade,crossfade}
	  default is using normal fading for menues and initial title screens,
	  while using cross-fading for level set title screens
	* fixed bug with background not drawn in Hall of Fame after game was won

2006-10-18
	* added configuration directives for the remaining main menu items

2006-10-17
	* added additional configuration directives for info screen draw offset:
	  menu.draw_{x,y}offset.INFO[{ELEMENTS,MUSIC,CREDITS,PROGRAM,LEVELSET}]
	* added additional configuration directives for preview info text
	* limited mouse wheel sensitive screen area to scrollable screen area

2006-10-16
	* added highlighted menu text entries to menu navigation when selected

2006-10-14
	* fixed bug that prevented player from correctly being created in the
	  top left corner by a custom element change in a level without player
	* fixed bug that prevented player from being killed when indestructible,
	  non-walkable element is placed on player position by extended change
	* added configurable menu button, text and input positions to main menu

2006-10-13
	* added page fading effects for remaining info sub-screens
	* fixed small bug that caused some delays when answering door request

2006-10-12
	* added directives "border.draw_masked.*" for menu/playfield area and
	  door areas to display overlapping/masked borders from "global.border"

2006-10-09
	* fixed bug with CE with move speed "not moving" not being animated
	* when changing player artwork by CE action, reset animation frame

2006-10-03
	* fixed bug with not unmapping main menu screen gadgets on other screens
	* fixed bug with un-pausing a paused game by releasing still pressed key
	* fixed bug with not redrawing screen when toggling to/from fullscreen
	  mode while fast reloading tape (without redrawing playfield contents)
	* fixed bug with quick-saving tape snapshot despite answering with "no"

2006-08-30
	* version number set to 3.2.3

2006-08-29
	* version 3.2.2 released

2006-08-29
	* fixed bug with redrawing screen in fullscreen mode after quick tape
	  reloading when using the EMC game engine
	* changed token names from "last_ce_[1-8]" to "prev_ce_[1-8]"

2006-08-28
	* fixed bug in GameWon() when level contains no exit (like in Sokoban)

2006-08-23
	* added engine snapshot functionality for instant tape reloading (this
	  only works for the last tape saved using "quick save", and does not
	  work across program restarts, because it completely works in memory)

2006-08-21
	* version number set to 3.2.2

2006-08-20
	* version 3.2.1 released

2006-08-20
	* fixed nasty bugs with handling error message file on Mac OS X systems

2006-08-19
	* general code cleanup (removing many annoying "#if 0" blocks etc.)

2006-08-18
	* fixed bug that caused broken tapes when manually appending to tapes
	  using the "pause before death" functionality, followed by recording
	* added setup option to disable fading of screens for faster testing

2006-08-16
	* code cleanup of new fading functions

2006-08-15
	* changed behaviour after solved game -- do not immediately stop engine
	* added some more smooth screen fadings (game start, hall of fame etc.)

2006-08-14
	* fixed bug with displaying pushed CE with value/score/delay anim_mode

2006-08-12
	* added configurable level preview position, tile size and dimensions
	* added configurable game panel value positions (gems, time, score etc.)

2006-08-10
	* fixed small bug with time displayed incorrectly when collecting CEs

2006-08-07
	* fixed bug with bumpy scrolling with EM engine in double player mode

2006-08-05
	* added compatibility code to fix "Snake Bite" style levels that were
	  broken due to a bugfix regarding EL_SOKOBAN_FIELD_PLAYER in 3.2.0

2006-08-04
	* fixed bug with scrollbars inside editor when using the Windows mouse
	  enhancement tool "True X-Mouse" (which injects key events to the event
	  queue to insert selected stuff into the Windows clipboard, which gets
	  confused with the "Insert" key for jumping to the last editor cascade
	  block in the element list)
	* added Rocks'n'Diamonds icon for use as window icon to SDL version
	* added key shortcut "Alt + Enter" to toggle fullscreen mode at any time

2006-08-01
	* added selection of preferred fullscreen mode to setup / graphics menu
	  (useful if default mode 800 x 600 does not match screen aspect ratio)

2006-07-30
	* improved down-scaling of images for better editor and preview graphics
	* changed user data directory for Mac OS X from Unix style to new place

2006-07-26
	* improved level number selection in main menu and player selection in
	  setup menu (input devices section) by using standard button gadgets
	* added support for mouse scroll wheel (caused buggy behaviour before)
	* added support for scrolling horizontal scrollbars with mouse wheel by
	  holding "Shift" key pressed while scrolling the wheel
	* added support for single step mouse wheel scrolling by holding "Alt"
	  key pressed while scrolling the wheel (can be combined with "Shift")
	* changed output file "stderr.txt" on Windows platform now always to be
	  created in the R'n'D sub-directory of the personal documents directory
	* added Windows message box to direct to "stderr.txt" after error aborts

2006-07-25
	* improved general scrollbar handling (when jump-scrolling scrollbars)

2006-07-23
	* changed scrollbars to always show last line as first after scrolling
	  (that means jumping n - 1 screen lines instead of n screen lines)

2006-07-22
	* fixed level versions of EMC level loader (from V4 to V1, V2 and V3)
	* fixed level time for EMC levels for V2 engine (V2 and V5 levels)
	* fixed special handling of vertically stacked acid becoming fake acid

2006-07-16
	* fixed bug (very special case) with CE_SCORE_GETS_ZERO, which can
	  affect multiple instances of the same CE, although this kind of
	  change condition usually only affects one single custom element

2006-07-16
	* version number set to 3.2.1

2006-07-16
	* version 3.2.0 released

2006-06-23
	* reorganized level editor element list a bit to match engines better

2006-06-21
	* fixed newly introduced bug with wrongly initializing clipboard element

2006-06-19
	* fixed bug with displaying visible/invisible level border in editor

2006-06-14
	* reorganized some elements in the level editor element list

2006-06-06
	* fixed bug with displaying any player as "yellow" when moving into acid
	* fixed bug with displaying running player when player stopped at border

2006-06-03
	* fixed bug with player exploding when moving into acid
	* fixed bug with level settings being reset in editor and when playing
	  (some compatibility settings being set not only after level loading)
	* fixed crash bug when number of custom graphic frames was set to zero
	* fixed bug with teleporting player on walkable tile not working anymore
	* added partial compatibility support for pre-release-only "CONF" chunk
	  (to make Alan Bond's "color cycle" demo work again :-) )

2006-05-30
	* fixed some bugs when displaying title screens from info screen menu
	* fixed bug which caused EMC doors #5 to #8 to be passable without keys

2006-05-20
	* changed file major version to 3 to reflect level file format changes
	* uploaded pre-release (test) version 3.2.0-8 binary and source code

2006-05-19
	* added new chunk "NAME" to level file format for level name settings
	* added new chunk "NOTE" to level file format for envelope settings
	* changed name of chunk "CONF" to "ELEM" (for normal element settings)
	* updated magic(5) file to recognize changed and new level file chunks
	* removed change events "change when CE value/score changes" as unneeded

2006-05-17
	* changed gravity (which only affects the player) from level property
	  to player property (only makes a difference in multi-player levels)
	* added change events "change when CE value/score changes"
	* added change events "change when CE value/score changes of <element>"

2006-05-16
	* added new chunk "INFO" to level file format for global level settings
	* added all element settings from "HEAD" chunk to "CONF" chunk
	* added all global level settings from "HEAD" chunk to "INFO" chunk

2006-05-09
	* changed level file format by adding two new chunks "CUSX" (for custom
	  elements, replacing the previous "CUS4" chunk) and "GRPX" (for group
	  elements, replacing the previous "GRP1" chunk); these new IFF style
	  chunks use the new and flexible "micro chunks inside chunks" technique
	  already used with the new "CONF" chunk (for normal element properties)
	  which makes it possible to easily extend the existing level format
	  (instead of using fixed-length chunks like before, which are either
	  too big due to reserved bytes for future use, or too small when those
	  reserved bytes have all been used and even more data should be stored,
	  requiring the replacement by new and larger chunks just like it went
	  with "CUS1" to "CUS4"); this whole problem now does not exist anymore

2006-05-06
	* added credits pages to the "credits" section that were really missing
	* added some missing element descriptions to the level editor
	* added down position of switchgate switch to the level editor
	  and allowed the use of both switch positions at the same time
	* changed use of "Insert" and "Delete" keys to navigate element list in
	  level editor to start of previous or next cascading block of elements

2006-05-05
	* added the possibility to view the title screen to the info screen menu
	* fixed some minor bugs with viewing title screens

2006-05-02
	* fixed bug with title (cross)fading in/out when using fullscreen mode

2006-04-30
	* fixed bug that forced re-defining of menu settings in local graphics
	  config file which are already defined in existing base config file
	* fixed small bug that caused door sounds playing when music is enabled

2006-04-29
	* added the possibility to define up to five title screens for each
	  level set that are displayed after loading using (cross)fading in/out
	  (this was added to display the various start images of the EMC sets)

2006-04-28
	* added "CE score gets zero [of]" to custom element trigger conditions
	* added setup option to display element token name in level editor

2006-04-19
	* added compatibility code for Juergen Bonhagen's menu artwork settings

2006-04-15
	* fixed bug with displaying wrong animation frame 0 after CE changes
	* fixed bug with creating invisible elements when light switch is on

2006-04-06
	* added selection between ECS and AGA graphics for EMC levels to setup

2006-04-04
	* adjusted font handling for various narrow EMC style fonts

2006-04-03
	* changed EM engine behaviour back to re-allow initial rolling springs

2006-04-02
	* fixed handling of over-large selectboxes (less error-prone now)
	* fixed bug when creating GE with walkable element under the player

2006-04-01
	* added use of "Insert" and "Delete" keys to navigate element list in
	  level editor to start of custom elements or start of group elements
	* added virtual elements to access CE value and CE score of elements:
	  - "CE value of triggering element"
	  - "CE score of triggering element"
	  - "CE value of current element"
	  - "CE score of current element"

2006-03-30
	* fixed "grass" to "sand" in older EM levels (up to file version V4)

2006-03-29
	* changed behaviour of network games with internal errors (because of
	  different client frame counters) from immediately terminating R'n'D
	  to displaying an error message requester and stopping only the game
	  (also to prevent impression of crashes under non command-line runs)
	* fixed playing network games with the EMC engine (did not work before)
	* fixed bug with not scrolling the screen in multi-player mode with the
	  focus on player 1 when all players are moving in different directions
	* fixed bug with keeping pointer to gadget even after its deallocation
	* fixed bug with allowing "focus on all players" in network games
	* fixed bug with player focus when playing tapes from network games

2006-03-22
	* uploaded pre-release (test) version 3.2.0-7 binary and source code

2006-03-19
	* code cleanup for game action control for R'n'D and EMC game engine

2006-03-18
	* fixed bug in multi-player movement with focus on both players
	* added option to control only the focussed player with all input

2006-03-14
	* added player focus switching to level tape recording and re-playing

2006-03-13
	* fixed some bugs in player focus switching in EMC and RND game engine

2006-03-11
	* added special Supaplex animations for Murphy digging and snapping
	* added special Supaplex animations for Murphy being bored and sleeping

2006-03-10
	* added four new yam yams with explicit start direction for EMC engine
	* fixed bug in src/libgame/text.c with printing text outside the window

2006-03-09
	* fixed small bug in EMC level loader (copyright sign in EM II levels)

2006-03-08
	* added delayed ignition of EM style dynamite when used in R'n'D engine
	* added limited movement range to EMC engine when focus on all players

2006-03-06
	* fixed bug with missing (zero) score values for native Supaplex levels

2006-03-05
	* added "continuous snapping" (snapping many elements while holding the
	  snap key pressed, without releasing the snap key after each element)
	  as a new player setting for more compatibility with the classic games

2006-03-04
	* finished scrolling for "focus on all players" in EMC graphics engine

2006-02-28
	* level sets with "levels: 0" are ignored for levels, but not artwork
	* fixed bug when scanning empty level group directories (endless loop)

2006-02-26
	* fixed bug with explosion graphic for player using "Murphy" graphic
	* fixed bug with explosion graphic if player leaves explosion in time
	* changed some descriptive text in setup menu to use medium-width font
	* added key shortcut settings for switching player focus to setup menu

2006-02-25
	* fixed bug with random value initialization when recording tapes
	* fixed bug with playing single player tapes when team mode activated

2006-02-22
	* fixed little bug when trying to switch to player that does not exist

2006-02-19
	* added player switching (visual and quick) to R'n'D and EM game engine
	* added setup option to select visual or quick in-game player switching

2006-02-16
	* added use of "Home" and "End" keys to handle element list in editor

2006-02-15
	* fixed bug with adding score when playing tape with EMC game engine
	* added steel wall border for levels using EMC engine without border
	* finally fixed delayed scrolling in EMC engine also for small levels

2006-02-12
	* fixed potential crash bug in WarnBuggyBase() (missing boundary check)

2006-02-11
	* fixed bug with CE change order in TestIfElementTouchesCustomElement()
	* fixed bug when displaying info element without action, but direction

2006-02-09
	* fixed minor graphical problems with springs smashing and slurping
	  (when using R'n'D style graphics instead of EMC style graphics)

2006-02-07
	* added scroll delay (as configured in setup) to EMC graphics engine

2006-02-06
	* improved screen redraw for EMC graphics engine (faster and smoother)
	* when not scrolling, do not redraw the whole playfield if not needed

2006-02-03
	* added multi-player mode for EMC game engine (with up to four players)

2006-01-28
	* added android (can clone elements) from EMC engine to R'n'D engine

2006-01-14
	* added spring bumper (reflects spring) from EMC engine to R'n'D engine

2006-01-11
	* added selectbox for initial player speed to player settings in editor

2006-01-11
	* version 3.1.2 created that is basically version 3.1.1, but with a
	  major bug fixed that prevented editing your own private levels
	* version 3.1.2 released

2006-01-09
	* added magic ball (creates elements) from EMC engine to R'n'D engine

2006-01-07
	* uploaded fixed pre-release version 3.2.0-6 binary and source code

2006-01-07
	* fixed bug when using "CE can leave behind <trigger element>"
	* added new change condition "(after/when) creation of <element>"
	* added new change condition "(after/when) digging <element>"
	* fixed bug accessing invalid gadget that caused crashes under Windows
	* deactivated new possibility for multiple CE changes per frame

2006-01-04
	* uploaded pre-release (test) version 3.2.0-6 binary and source code

2006-01-02
	* added animation types "ce_value" and "ce_score" to graphicsinfo.conf
	* fixed bug with not keeping CE value for moving CEs with only action
	* changed CE action selectboxes in editor to be only reset when needed

2006-01-01
	* added option "use artwork from element" for custom player artwork
	* added option "use explosion from element" for player explosions

2005-12-30
	* added cascaded element lists in the level editor
	* added persistence for cascaded element lists by "editorcascade.conf"
	* added dynamic element list with all elements used in current level
	* added possibility for multiple CE changes per frame (experimental)

2005-12-28
	* uploaded pre-release (test) version 3.2.0-5 binary and source code

2005-12-27
	* changed "score for each 10 seconds/steps left" to "1 second/step"
	* added own score for collecting "extra time" instead of sharing it
	* added change events "switched by player" and "player switches <e>"
	* added change events "snapped by player" and "player snaps <e>"
	* added "set player artwork: <element choice>" to CE action options
	* added change event "move of <element>"

2005-12-22
	* added "set player shield: off / normal / deadly" to CE action options
	* added new player option "use level start element" in level editor
	  to set the correct focus at level start to elements from which the
	  player is created later (this did not work before for cascaded CE
	  changes resulting in creation of the player; it is now also possible
	  to create the player from a yam yam which is smashed at level start)

2005-12-20
	* added "set player speed: frozen (not moving)" to CE action options
	* added "move player: l/r/u/d/trigger/-trigger" to CE action options

2005-12-17
	* added new player option "block snap field" (enabled by default) to
	  make it possible to show a snapping animation like in Emerald Mine

2005-12-16
	* added dynamic selectboxes to custom element action settings in editor
	* added "CE value" counter for custom elements (instead of "CE count")
	* added option to use the last "CE value" after custom element change
	* added option to use the "CE value" of other elements in CE actions
	* fixed odd behaviour when pressing time orb in levels w/o time limit
	* added checkbox "use time orb bug" for older levels that use this bug

2005-12-15
	* added missing configuration settings for the following elements:
	  - EL_TIMEGATE_SWITCH		(time of open time gate)
	  - EL_LIGHT_SWITCH_ACTIVE	(time of light switched on)
	  - EL_SHIELD_NORMAL		(time of shield duration)
	  - EL_SHIELD_DEADLY		(time of shield duration)
	  - EL_EXTRA_TIME		(time added to level time)
	  - EL_TIME_ORB_FULL		(time added to level time)

2005-12-14
	* added "wind direction" as a movement pattern for custom elements
	* added initial wind direction for balloon / custom elements to editor
	* added functionality for EL_BALLOON_SWITCH_NONE to R'n'D game engine

2005-12-13
	* added parameters for "game of life" and "biomaze" elements to editor

2005-12-12
	* added level file chunk "CONF" for generic level and element settings

2005-12-11
	* uploaded pre-release (test) version 3.2.0-4 binary and source code

2005-12-11
	* skip empty level sets (with "levels: 0"; may be artwork base sets)
	* added sound action ".page[1]" to ".page[32]" for each CE change page

2005-12-10
	* added image config suffix ".clone_from" to copy whole image settings
	* fixed bug with invalid ("undefined") CE settings in old level files

2005-12-05
	* fixed graphical bug with smashing elements falling faster than player

2005-12-03
	* fixed major bug which prevented private levels from being edited
	* fixed bug with precedence of general and special font definitions

2005-12-02
	* fixed graphical bug with player animation when player moves slowly

2005-11-29
	* uploaded pre-release (test) version 3.2.0-3 binary and source code

2005-11-28
	* fixed bug which prevented "global.num_toons: 0" from working

2005-11-27
	* major code cleanup (removed all these annoying "#if 0" blocks)

2005-11-26
	* added custom element actions for CE change page in level editor

2005-11-19
	* fixed music initialization bug in init.c (thanks to David Binderman)
	* fixed mouse wheel "button" bug in editor (thanks to Tomi Belan)
	  (this bug must probably be fixed at other places, too)

2005-10-16
	* fixed buggy '#include "SDL.h"' statements in src/libgame/sdl.h
	  (should be '#include <SDL.h>' instead)

2005-08-20
	* fixed bug which prevented "walkable from no direction" from working
	  (due to compatibility code overwriting this setting after loading)

2005-08-15
	* fixed bug on Mac OS X (use of reserved name "Random") in EM engine

2005-08-07
	* version number temporarily set to 3.1.1 (intermediate bugfix release)
	* version 3.1.1 released

2005-08-07
	* changed some va_arg() arguments from 'long' to 'int', fixing problems
	  on 64-bit architecture systems with LP64 data model

2005-08-06
	* fixed bug with bombs not exploding when hitting the last level line
	  (introduced after the release of 3.1.0)

2005-08-06
	* added support for dumping small-sized level sketches from editor

2005-07-24
	* added recognition of "trigger element" for "change digged element to"
	  (this is not really what the "trigger element" was made for, but its
	  use may seem obvious for leaving back digged elements unchanged)

2005-07-23
	* fixed multiple warnings about failed joystick device initialization

2005-06-27
	* fixed bug with dynamite dropped on top of just dropped custom element
	  (collect dynamite, collect CE, drop CE => dynamite was also dropped);
	  dynamite can still be dropped, but drop key must be released before

2005-06-27
	* fixed bug with wrong start directory when started from file browser
	  (due to this bug, R'n'D could not be started from KDE's Konqueror)

2005-06-26
	* fixed bug causing "change when impact" on player not working
	* fixed wrong priority of "hitting something" over "hitting <element>"
	* fixed wrong priority of "hit by something" over "hit by <element>"

2005-06-14
	* fixed graphical bug which caused the player (being Murphy) to show
	  collecting animations although the element was collected by penguin

2005-06-08
	* fixed two bugs causing wrong door background graphics in system.c
	  (in functions "SetBackgroundBitmap()" and "DrawingOnBackground()")

2005-06-06
	* fixed graphic bug with exploding bomb and R'n'D graphics in EM engine
	* added "no direction" to "walkable/passable from" selectbox options

2005-06-05
	* enhanced tape autoplay to accept "autoplay <set> [<nr> ...]" format
	* in tape autoplay, not only report broken, but also missing tapes

2005-05-31
	* uploaded pre-release (test) version 3.2.0-2 binary and source code

2005-05-27
	* fixed small bug with "linear" animation not working for active lamp

2005-05-24
	* fixed bug with moving up despite gravity due to "block last field"
	* fixed small bug with wrong draw offset when typing name in main menu
	* when reading user names from "passwd", ignore data after first comma
	* when creating new "levelinfo.conf", only write some selected entries

2005-04-28
	* fixed displaying "imported from/by" on preview with empty string
	* fixed ignoring draw offset for fonts used for level preview texts

2005-04-24
	* fixed a delay problem with SDL and too many mouse motion events
	* added setup option "skip levels" and level skipping functionality

2005-03-19
	* added move speed "not moving" for non-moving CEs, but with direction

2005-03-06
	* fixed mapping of obsolete element token names in "editorsetup.conf"
	* fixed bug with sound "acid.splashing" treated as a loop sound
	* fixed some little sound bugs in native EM engine

2005-02-20
	* fixed small bug when dragging scrollbars to end positions

2005-02-14
	* added editor element descriptions written by Aaron Davidson

2005-02-02
	* improved fallback handling when configured artwork is not available
	  (now using default artwork instead of exiting when files not found)

2005-02-01
	* fixed bug on level selection screen when dragging scrollbar

2005-01-19
	* fixed bug which caused broken tapes when appending to EM engine tapes

2005-01-17
	* uploaded pre-release (test) version 3.2.0-1 binary and source code

2005-01-17
	* added code to replace changed artwork config tokens with other tokens
	  (needed for backwards compatibility, so that older tokens still work)

2005-01-16
	* added native R'n'D graphics for some new EMC elements in EM engine

2005-01-15
	* fixed some bugs in the EM engine integration code
	* changed EM engine code to allow diagonal movement
	* changed EM engine code to allow use of separate snap and drop keys

2005-01-03
	* fixed some redraw bugs when using EM engine

2005-01-02
	* fixed bug with not converting RND levels which are set to use native
	  engine to native level structure when loading

2005-01-01
	* uploaded pre-release (test) version 3.2.0-0 binary and source code

2005-01-01
	* version number set to 3.2.0

2004-12-30
	* level data now reset to defaults after attempt to load invalid file

2004-11-13
	* added use of "editorsetup.conf" for different level sets

2004-10-26
	* added auto-detection for various types of Emerald Mine level files

2004-10-17
	* fixed bug with scrollbars getting too small when list is very large

2004-10-09
	* fixed bug with 3+3 (cross) sized explosion not making explosion sound

2004-10-04
	* added most level editor configuration gadgets for new EMC elements

2004-10-01
	* added more element and graphic definitions for new EMC elements

2004-09-27
	* modified native EM engine to use integrated R'n'D sound system

2004-09-21
	* added SDL support to graphics functions in native EM engine
	  (by always using generic libgame interface functions)

2004-09-20
	* fixed bug in frame synchronization in native EM engine

2004-09-18
	* added code to convert levels between R'n'D and native EM engine

2004-08-23
	* new Emerald Mine engine can now play levels selected in main menu

2004-08-16
	* fixed big memory leak in function "CreateBitmapWithSmallBitmaps()"
	  (which creates scaled down graphics for level editor and preview);
	  there's still a memory leak somewhere in the artwork handling code
	* added "scale image up" functionality to X11 version of zoom function

2004-08-14
	* first attempts to integrate new, native Emerald Mine Club engine

2004-08-07
	* fixed bug in gadget code which caused reset of CEs in level editor
	  (example: pressing 'b' [grab brush] on CE config page erased values)
	  (solution: check if gadgets in ClickOnGadget() are really mapped)
	* improved level change detection in editor (settings now also checked)
	* fixed bug with "can move into acid" and "don't collide with" state

2004-07-29
	* fixed maze runner style CEs to use the configured move delay value

2004-06-27
	* added Aaron Davidson's tutorial level set to the "Tutorials" section

2004-06-20
	* fixed engine change that broke 3.0.8 levels like "Walpurgis Gardens"
	* fixed the above fix because it broke level set "machine" (*sigh*)
	* fixed random element placement in level editor to work as expected
	* fixed undefined graphic of runtime element "EL_AMOEBA_TO_DIAMOND"

2004-06-15
	* re-recorded tape for BD2K3, level 010 (broken due to bugfix)

2004-06-13
	* fixed bug (missing array boundary check) which caused broken tapes
	* fixed bug (when loading level template) which caused broken levels
	* fixed bug with new block last field code when using non-yellow player

2004-06-12
	* fixed bug when pressing "stop, pause, stop, play" on tape recorder
	* internal change of how the player blocks the last field when moving
	* fixed blocking delay of last field for EM and SP style block delay
	* fixed bug where the player had to wait for the usual move delay after
	  unsuccessfully trying to move, when he directly could move after that
	* the last two changes should make original Supaplex level 93 solvable
	* improved use of random number generator to make it less predictable
	* fixed behaviour of slippery SP elements to let slip left, then right

2004-06-11
	* fixed bug with wrong door state after trying to quickload empty tape
	* fixed waste of static memory usage of the binary, making it smaller
	* fixed very little graphical bug in Supaplex explosion

2004-06-07
	* version number set to 3.1.1

2004-06-07
	* version 3.1.0 released

2004-06-07
	* fixed bug with crash when writing user levelinfo.conf the first time

2004-06-06
	* added option "convert LEVELDIR [NR]" to command line batch commands
	* re-converted Supaplex levels to apply latest engine fixes
	* changed "use graphic/sound of element" to "use graphic of element"
	  due to compatibility problems with some levels ("bug machine" etc.)

2004-05-23
	* fixed bug with CE change replacing player with same or other player

2004-05-16
	* fixed bug with opaque font in envelope with background graphic when
	  background graphic is not transparent itself

2004-05-12
	* added "gravity on" and "gravity off" ports for Supaplex compatibility
	* corrected original Supaplex level loading code to use these new ports
	* also corrected Supaplex loader to auto-count infotrons if set to zero

2004-05-10
	* fixed bug with missing initialization of "modified" flag for GEs

2004-05-09
	* fixed bug that caused endless recursion loop when relocating player
	* fixed tape recorder bug in "step mode" when using "pause before end"
	* fixed tape recorder bug when changing from "warp forward" mode

2004-05-08
	* fixed bug with "when touching" for pushed elements at last position

2004-05-05
	* fixed bug that caused two activated toolbox buttons in level editor
	* fixed bug with exploding dynabomb under player due to other explosion

2004-05-02
	* fixed bug with creating walkable custom element under player (again)
	* fixed bug with not copying explosion type when copying CEs in editor
	* fixed graphical bug when drawing player in setup menu (input devices)
	* fixed graphical bug when the player is pushing an accessible element
	* fixed bug with classic switchable elements triggering CE changes
	* fixed bug with entering/leaving walkable element in RelocatePlayer()
	* fixed crash bug when CE leaves behind the trigger player element

2004-04-30
	* fixed bug with broken tubes after placing/exploding dynamite in them
	* fixed bug with exploding dynamite under player due to other explosion
	* fixed bug with not resetting push delay under certain circumstances

2004-04-27
	* added option "handicap" for "levelinfo.conf" (thanks to Niko B&#246;hm)
	* added network multiplayer code for Windows (thanks to Niko B&#246;hm)

2004-04-25
	* added option "reachable despite gravity" for gravity movement
	* changed gravity movement of most classic walkable and passable
	  elements back to "not reachable" (for compatibility reasons)

2004-04-24
	* fixed (removed) "indestructible" / "can explode" dependency in editor
	* fixed (removed) "accessible inside" / "protected" dependency
	* fixed (removed) "step mode" / "shield time" dependency

2004-04-23
	* fixed dynabombs exploding now into anything diggable
	* fixed Supaplex style gravity movement into buggy base now impossible
	* added pressing key "space" as valid action to select menu options

2004-04-20
	* added "replace when walkable" to relocate player to walkable element
	* added "enter"/"leave" event for elements affected by relocation
	* fixed "direct"/"indirect" change order also for "when change" event
	* fixed graphical bug when pushing things from elements walkable inside

2004-04-18
	* fixed graphic bug when player is snapping while moving in old levels
	* fixed bug when a moving custom element leaves a player element behind
	* fixed bug with mole not disappearing when moving into acid pool
	* fixed bug with incomplete path setting when using "--basepath" option
	* moving CE can now leave walkable elements behind under the player
	* when relocating, player can be set on walkable element now
	* fixed another gravity movement bug

2004-04-12
	* uploaded pre-release (test) version 3.1.0-2 binary and source code

2004-04-10
	* added "collectible" and "removable" to extended replacement types
	  (where "removable" replaces "diggable" and "collectible" elements)
	* added "collectible & throwable" (to throw element to the next field)
	* fixed bug with CEs digging elements that are just about to explode
	* changed mouse cursor now always being visible when game is paused

2004-04-09
	* added possibility to push/press accessible elements from a side that
	  is not accessible
	* fixed bug with not setting actual date when appending to tape

2004-04-07
	* fixed bug with incorrectly initialized custom element editor graphics

2004-04-04
	* corrected set "Contributions_1995-2000/rnd_kjell_kristiansson":
	  - number of levels corrected from 18 to 17 in "levelinfo.conf"

2004-03-31
	* fixed bug with destroyed robot wheel still attracting robots forever
	* fixed bug with time gate switch deactivating after robot wheel time
	  (while the time gate itself is not affected by this misbehaviour)
	* changed behaviour of BD style amoeba to always get blocked by player
	  (before it was different when there were non-BD elements in level)
	* fixed bug with player destroying indestructable elements with shield

2004-03-26
	* added option to make growing elements grow into anything diggable
	  (for the various amoeba types, biomaze and "game of life")

2004-03-24
	* fixed bug with movable elements not moving after left behind by CEs
	* changed gravity movement to anything diggable, not only sand/base
	* optionally allowing passing to walkable element, not only empty space
	* added option "can pass to walkable element" for players
	* finally fixed gravity movement (hopefully)

2004-03-23
	* fixed bug with movable elements not moving anymore after falling down

2004-03-22
	* fixed another bug with custom elements digging and leaving elements
	* fixed bug with "along left/right side" and automatic start direction
	* trigger elements now also displayed when "more custom" deactivated
	* fixed bug with clipboard element initialized when loading new level
	* added option "drop delay" to set delay before dropping next element

2004-03-21
	* uploaded pre-release (test) version 3.1.0-1 binary and source code

2004-03-20
	* added copy and paste functions for custom change pages
	* enhanced graphical display and functionality of tape recorder
	* fixed bug with custom elements digging and leaving elements

2004-03-19
	* added move speed faster than "very fast" for custom elements
	* fixed bug with 3+3 style explosions and missing border content
	* fixed little bug when copying custom elements in the editor
	* enhanced custom element changes by more side trigger actions

2004-03-16
	* added option "no scrolling when relocating" for instant teleporting
	* uploaded pre-release (test) version 3.1.0-0 binary and source code

2004-03-15
	* added trigger element and trigger player to use as target elements
	* added copy and paste functions for custom and group elements

2004-03-14
	* fixed graphical bug when displaying explosion animations
	* fixed bug when appending to tapes, resulting in broken tapes
	* re-recorded a few tapes broken by fixing gravity checking bug

2004-03-13
	* "can move into acid" property now for all elements independently
	* "can fall into acid" property for player stored in same bitfield now
	* added option for deadliness of Supaplex 'sniksnak' and 'electron'
	* version number set to 3.1.0 (finally!)

2004-03-09
	* changed tape recording to only record input, not programmed actions

2004-03-08
	* fixed totally broken (every 8th frame skipped) step-by-step recording
	* fixed bug with requester not displayed when quick-loading interrupted
	* added option "can fall into acid (with gravity)" for players
	* fixed bug with player not falling when snapping down with gravity

2004-03-07
	* fixed bug which messed up key config when using keypad number keys

2004-03-03
	* fixed bug which allowed moving upwards even when gravity was active
	* fixed bug with missing error handling when dumping levels or tapes

2004-03-02
	* added different colored editor graphics for Supaplex gravity tubes

2004-03-01
	* fixed bug that allowed solvable tapes for unsolvable levels

2004-02-28
	* use unlimited number of droppable elements when "count" set to zero
	* added option to use step limit instead of time limit for level

2004-02-27
	* added player and change page as trigger for custom element change

2004-02-24
	* fixed bug with exploding amoeba (explosion 3x3 instead of 1x1)

2004-02-22
	* fixed bug with dark yamyam changing to acid when moving over acid
	* fixed handling of levels with more than 999 seconds level time
	  (example: level 76 of "Denmine")

2004-02-21
	* "spring push bug" reintroduced as configurable element property
	* fixed bug with missing properties for "mole"
	* fixed bug that showed up when fixing the above "mole" properties bug
	* added option "can move into acid" for all movable elements
	* fixed graphical bug for elements moving into acid
	* changed event handling to handle all pending events before going on

2004-02-17
	* fixed bug which caused all CE change pages to be ignored which had
	  the same change event, but used a different element side
	  (reported by Simon Forsberg)

	* fixed bug which caused elements that can move and fall and that are
	  transported by a conveyor belt to continue moving into that direction
	  after leaving the conveyor belt, regardless of their own movement
	  type; only elements which can not move are transported now
	  (reported by Simon Forsberg)

	* fixed bug which could cause an array overflow in RelocatePlayer()
	  (reported by Niko B&#246;hm)

	* changed Emerald Mine style "passable / over" elements to "protected"
	  (fixing unsolvable level 10 of "Bondmine 9" with bug beside gate)

	* added new option to select from which side a "walkable/passable"
	  element can be entered

2004-02-16
	* added explosion and ignition delay for elements that can explode

2004-02-05
	* fixed bug which caused player not being protected against enemies
	  when a CE was "walkable / inside" and was not "indestructible"
	* added "walkable/passable" fields to be "protected/unprotected"
	  against enemies, even if not accessible "inside" but "over/under"

2004-02-04
	* corrected move pattern to 32 bit and initial move direction to 8 bit

2004-02-03
	* added second custom element base configuration page

2004-02-02
	* added some special EMC mappings to Emerald Mine level loader
	  (also covering previously unknown element in level 0 of "Bondmine 8")

2004-01-30
	* added option to block last field when player is moving (for Supaplex)
	* adjusted push delay of Supaplex elements
	* removed delays for envelopes etc. when replaying with maximum speed
	* fixed bug when dropping element on a field that just changed to empty

2004-01-29
	* fixed bug: infotrons can now smash yellow disks
	* fixed bug: when gravity active, port above player can now be entered
	* removed "one white dot" mouse pointer which irritated some people

2004-01-26
	* added "choice type" for group element selection

2004-01-25
	* fixed bug with initial invulnerability of non-yellow player

2004-01-23
	* added level loader for loading native Supaplex packed levels
	  (including multi-part levels like the "splvls99" levels)

2004-01-19
	* fixed bug which allowed creating emeralds by escaping explosions

2004-01-18
	* custom elements can change (limited) or leave (unlimited) elements
	* finally added multiple matches using group elements
	* added shortcut to dump brush (type ":DB" in editor) for use in forum

2004-01-17
	* added new start movement type "previous" for continued CE movement
	* added new start movement type "random" for random CE movement start

2004-01-17
	* added new element "sokoban_field_player" needed for Sokoban levels
	  (thanks to Ed Booker for pointing this out!)

2004-01-15
	* added elements that can be digged or left behind by custom elements

2004-01-12
	* added group elements for multiple matches and random element creation

2004-01-11
	* fixed some graphical errors displayed in old levels

2004-01-10
	* fixed wrong double speed movement after passing closing gates

2004-01-03
	* added level loader for loading native Emerald Mine levels

2004-01-02
	* changes for "shooting" style CE movement

2004-01-01
	* Happy New Year! ;-)

2003-12-27
	* changed default snap/drop keys from left/right Shift to Control keys

2003-12-27
	* fixed bug with dead player getting reanimated from custom element

2003-12-14
	* fixed bug with wrong penguin graphics (when entering exit)

2003-12-14
	* fixed bug with wrong "Murphy" graphics (when digging etc.)

2003-12-14
	* version number set to 3.0.9

2003-12-14
	* version 3.0.8 released

2003-12-13
	* added function checked_free()

2003-12-13
	* fixed bug with double nut cracking sound
	  (by eliminating "default element action sound" assignment in init.c)

2003-12-10
	* fixed crash when no music info files are available

2003-12-07
	* fixed boring and sleeping sounds

2003-12-05
	* added "maze runner" and "maze hunter" movement types
	* added extended collision conditions for custom elements

2003-12-03
	* added warnings for undefined token values in artwork config files

2003-12-02
	* added menu entry for level set information to the info screen

2003-12-02
	* fixed bug with wrong default impact sound for colored emeralds

2003-11-30
	* added several sub-screens for the info screen
	* menu text now also clickable (not only blue/red sphere left of it)

2003-11-25
	* added configurable "bored" and "sleeping" animations for the player
	* added "awakening" sound for player when waking up after sleeping

2003-11-22
	* added "copy" and "exchange" functions for custom elements to editor

2003-11-21
	* added configurable element animations for info screen

2003-11-20
	* added configurable music credits for info screen

2003-11-19
	* finally fixed tape recording when player is created from CE change

2003-11-18
	* added "editorsetup.conf" for editor element list configuration

2003-11-16
	* added "musicinfo.conf" for menu and level music configuration

2003-11-14
	* fixed a very nasty bug in dragon turning code in TurnRoundExt()
	  (that only showed up on Linux, but not on Windows systems)

2003-11-13
	* fixed turning movement of butterflies and fireflies (no frame reset)
	* enhanced sniksnak turning movement (two steps instead of only one)

2003-11-10
	* version number set to 3.0.8

2003-11-10
	* version 3.0.7 released

2003-11-09
	* fixed reset of player animation frame when, for example,
	  walking, digging or collecting share the same animation
	* fixed CE with "deadly when touching" exploding when touching amoeba

2003-11-08
	* fixed tape recording when player is created from CE element change

2003-11-04
	* introduced "turning..." action graphic for elements with move delay
	  (non-CE: bug, spaceship, sniksnak, mole, pacman, yamyam)
	* added turning animations for bug, spaceship and sniksnak

2003-11-03
	* prevent "extended" changed elements from delay change in same frame

2003-11-02
	* fixed bug when pushing element that can move away to the side
	  (like pushing falling elements, but now with moving elements)

2003-11-01
	* finally fixed serious bug in code for delayed element pushing (again)

2003-10-19
	* unavailable setup options now marked as "n/a" instead of "off"
	* new boolean directive "latest_engine" for "levelinfo.conf": when set
	  to "true", levels are always played with the latest game engine,
	  which is desired for levels that are imported from other games; all
	  other levels are played with the engine version stored in level file
	  (which is normally the engine version the level was created with)

2003-10-18
	* fixed serious bug in code for delayed element pushing
	* fixed little bug in animation frame selection for pushed elements
	* speed-up of reading config file for verbose output

2003-10-08
	* added configuration option for opening and closing Supaplex exit
	* added configuration option for moving up/down animation for Murphy
	* fixed incorrectly displayed animation for attacking dragon
	* fixed bug with not setting initial gravity for each new game
	* fixed bug with teleportation of player by custom element change
	* fixed bug with player not getting smashed by rock sometimes

2003-10-06
	* version number set to 3.0.7

2003-10-06
	* version 3.0.6 released

2003-10-05
	* added support for MP3 music for SDL version through SMPEG library

2003-10-03
	* fixed bug when initializing font graphic structure
	* fixed bug with animation mode "pingpong" when using only 1 frame
	* fixed bug with extended change target introduced in 3.0.5
	* fixed bug where passing over moving element doubles player speed
	* fixed bug with elements continuing to move into push direction
	* fixed bug with duplicated player when dropping bomb with shield on
	* added "switching" event for custom elements ("pressing" only once)
	* fixed switching bug (resetting flag when not switching but not idle)

2003-09-29
	* fixed element tokens for certain file elements with ".active" etc.

2003-09-29
	* version number set to 3.0.6

2003-09-29
	* version 3.0.5 released

2003-09-28
	* now four envelope elements available
	* font, background, animation and sound for envelope now configurable
	* main menu doors opening/closing animation type now configurable

2003-09-27
	* active/inactive sides configurable for custom element changes
	* new movement type "move when pushed" available for custom elements

2003-09-20
	* fixed bug in multiple config pages loader code that caused crashes

2003-09-13
	* enhanced (remaining low-resolution) Supaplex graphics

2003-09-13
	* version number set to 3.0.5

2003-09-13
	* version 3.0.4 released

2003-09-12	src/tools.c
	* fixed bug in custom definition of crumbled element graphics

2003-09-11	src/files.c
	* fixed bug in multiple config pages code that caused crashes

2003-09-08
	* version number set to 3.0.4

2003-09-08
	* version 3.0.3 released

2003-09-07
	* added music to Supaplex classic level set

2003-09-07	src/libgame/misc.c
	* added support for loading various music formats through SDL_mixer

2003-09-06	(various source files)
	* fixed several nasty bugs that may have caused crashes on some systems
	* added envelope content which gets displayed when collecting envelope
	* added multiple change event pages for custom elements

2003-08-24	src/game.c
	* fixed problem with player animation when snapping and moving

2003-08-23	src/screens.c, src/cartoons.c, src/libgame/toons.c
	* fixed problem with flickering when drawing toon animations

2003-08-23	src/libgame/sdl.c
	* fixed problem with setting mouse cursor in SDL version in fullscreen

2003-08-23	src/game.c
	* fixed bug (missing array boundary check) which could crash the game

2003-08-23
	* version number set to 3.0.3

2003-08-22
	* version 3.0.2 released

2003-08-21	src/game.c
	* fixed bug with creating inaccessible elements at player position

2003-08-20	src/init.c
	* fixed bug with not finding current level artwork directory

2003-08-20	src/files.c
	* fixed bug with choosing wrong engine version when playing tapes
	* fixed bug with messing up custom element properties in 3.0.0 levels

2003-08-18
	* version number set to 3.0.2

2003-08-18
	* version 3.0.1 released

2003-08-17	(no source files affected)
	* changed all "classic" PCX image files with 16 colors or less to
	  256 color (8 bit) storage format, because the Allegro game library
	  cannot handle PCX files with less than 256 colors (contributed
	  graphics are not affected and might look wrong in the DOS version)

2003-08-16	src/init.c
	* fixed bug which (for example) crashed the level editor when defining
	  "dynamite.EDITOR:  [NONE]", because graphics may not be undefined
	  (only set to default) -- invalid graphics now set to default graphic

2003-08-16	src/init.c
	* fixed graphical bug of player digging/collecting/snapping element
	  when no corresponding graphic/animation is defined for this action,
	  resulting in player being drawn as EL_EMPTY (which should only be
	  done to elements being collected, but not to the player)

2003-08-16	src/game.c
	* fixed small graphical bug of player not totally moving into exit

2003-08-16	src/libgame/setup.c
	* fixed bug with wrong MS-DOS 8.3 filename conversion

2003-08-16	src/tools.c
	* fixed bug with invisible mouse cursor when pressing ESC while playing

2003-08-16	(various source files)
	* added another 128 custom elements (disabled in editor by default)

2003-08-16	src/editor.c
	* fixed NULL string bug causing Solaris to crash in sprintf()

2003-08-16	src/screen.c
	* fixed drawing over scrollbar on level selection with custom fonts

2003-08-15	src/game.c
	* cleanup of simple sounds / loop sounds / music settings

2003-08-08	(various source files)
	* added custom element property for dropping collected elements

2003-08-08	src/conf_gfx.c
	* fixed bug with missing graphic for active red disk bomb

2003-08-07	src/files.c, src/editor.c src/game.c, src/main.h
	* extended variable "level.gravity" to "level.initial_gravity" and
	  "game.current_gravity" to prevent level setting from being changed
	  by playing the level (keeping the runtime value after playing)

	* fixed graphics bug when digging element that has 'crumbled' graphic
	  definition, but not 'diggable' graphic definition

2003-08-06
	* version number set to 3.0.1

2003-08-05
	* version 3.0.0 released

2003-08-05
	* various bug fixes; among others:
	  - fixed bug with pushing spring over empty space
	  - fixed bug with leaving tube while placing dynamite
	  - fixed bug with explosion of smashed penguins
	  - allow Murphy player graphic in levels with non-Supaplex elements

2003-04-07
	* various changes
	* I have forgotten to document changes for some time

2002-12-31
	* pre-release version 2.2.0rc1 released

2002-08-25	src/libgame/setup.c, src/libgame/sound.c
	* Level series artwork now configurable via level series config file.
	  "levelinfo.conf" may now contain directives "graphics_set",
	  "sounds_set" and "music_set" to select artwork sets which are
	  globally defined or which are included into other level series.

2002-08-25
	* version number set to 2.1.2

2002-08-13
	* version 2.1.1 released

2002-08-10	src/libgame/system.h
	* Default "snap" and "bomb" keys for Mac OS X set to left control key
	  and keypad enter key -- Macs seem not to distinguish between left
	  and right modifier keys (both generate scan code for left key). :-(

2002-08-10	src/libgame/sound.c
	* Fixed small NetBSD compilation bug.
	  Thanks to Adam Ciarcinski for the bug report.

2002-08-10	src/libgame/sound.c
	* Added support for audio device "/dev/sound/dsp" (devfs).
	  Thanks to Christoph Bauer for the corresponding report.

2002-08-10	src/libgame/sound.c
	* Bug fixed that caused regular crashes under SDL/Windows version.
	  Mixer_InsertSound(): Always stop music before playing new music,
	  else "mixer_active_channels" can get fucked up.
	  Thanks to Keith Peterston for the bug report.

2002-08-10
	* version number set to 2.1.1

2002-08-05
	* version 2.1.0 released

2002-05-31	src/libgame/image.c
	* Read_PCX_to_Pixmap(): Fixed bad memory leak by freeing "ximageinfo"
	  and "image" after converting loaded PCX image file to X11 Pixmap.
	  This really showed up when reloading custom artwork several times.

2002-05-20	src/libgame/sound.c
	* added support for 16 bit WAV sound files

2002-05-19
	* version number set to 2.1.0

2002-04-03 to 2002-05-19	(various source files)
	* graphics, sounds and music now fully configurable
	* bug fixed that prevented walking through tubes when gravity on
	* added support for TrueColor PCX graphics files
	* enhanced sound system (especially regarding stereo and loop sounds)

2002-04-02	src/events.c, src/editor.c
	* Make Escape key less aggressive when playing or when editing level.
	  This can be configured as an option in the setup menu. (Default is
	  "less aggressive" which means "ask user if something can be lost"
	  when pressing the Escape key.)

2002-04-02	src/screen.c
	* Added "graphics setup" screen.

2002-04-01	src/screen.c
	* Changed "choose level" setup screen stuff to be more generic (to
	  make it easier to add more "choose from generic tree" setup screens).

2002-04-01	src/config.c, src/timestamp.h
	* Added source files "src/config.[ch]" and "src/timestamp.h" (which
	  automatically gets created by "src/Makefile" and contains an actual
	  compile-time timestamp to identify development versions of the game).

2002-04-01	src/libgame/misc.c
	* Added (currently incomplete) function "getKeyFromKeyName()" simply
	  for orthogonality. When really needed, this function must be
	  extended accordingly (analog to "getKeyFromX11KeyName()").

2002-04-01	src/libgame/setup.c
	* Changed setup "TYPE_KEY" (internal, X11 style key symbol name) to
	  "TYPE_KEY_X11" and added "TYPE_KEY" (human readable key symbol name).
	  (This was needed for custom key setup handling in "src/screens.c".)

2002-03-31	src/tape.c, src/events.c
	* Added quick game/tape save/load functions to tape stuff which can be
	  invoked by a keyboard shortcut. Default: "F1" saves game/tape, "F2"
	  loads previously recorded tape and directly goes into recording mode
	  from the end of the tape (therefore appending to the tape).

2002-03-31	src/tape.c
	* Added "index mark" function to tape recorder. When playing or
	  recording, "eject" button changes to "index" button. Setting index
	  mark is not yet implemented, but pressing index button when playing
	  allows very quick advancing to end of tape (when normal playing),
	  very fast forward mode (when playing with normal fast forward) or
	  very fast reaching of "pause before end of tape" (when playing with
	  "pause before end" playing mode).

2002-03-30	src/cartoons.c
	* Moved some stuff from cartoons.c to the new "src/libgame/toons.c".

2002-03-30	src/libgame/toons.c
	* New libgame source file "toons.c" for the program independant part
	  of the toon stuff.

2002-03-29	src/screen.c
	* Changed setup screen stuff to be more generic (to make it easier
	  to add more setup screens).

2002-03-29	src/libgame/setup.c
	* Changed "LoadLevelInfoFromLevelDir()" so that not only directories
	  with level sub-directories are recognized, but also directories
	  that directly contain level files.

2002-03-29	src/libgame/sound.c
	* Changed "boolean stereo = TRUE;" to "static boolean stereo = TRUE;".
	  (This was a bug that showed up only when in mono audio mode.)

2002-03-24	src/libgame/x11.c, src/libgame/sdl.c, src/libgame/image.c
	* Changed image loading code to not exit on error, but set error by
	  using "SetError()" accordingly. Image loading errors must now be
	  catched by above layers (src/init.c for example).

2002-03-24	src/libgame/misc.c
	* New functions "SetError()" and "GetError()" to provide more
	  flexible error handling.

2002-03-23	src/main.c, src/main.h
	* Various changes due to the introduction of the new libgame files
	  "setup.c" and "joystick.c".

2002-03-23	src/files.c
	* Generic parts of "src/files.c" (mainly setup and level directory
	  stuff) moved to new libgame file "src/libgame/setup.c".

2002-03-23	src/joystick.c
	* File "src/joystick.c" moved to libgame source tree, with
	  correspondig changes.

2002-03-23	src/libgame/system.c, src/libgame/system.h
	* Various changes due to the introduction of the new files "setup.c"
	  and "joystick.c".

2002-03-23	src/libgame/setup.c
	* New libgame source file "setup.c" that contains now most setup and
	  level directory stuff previously handled in "src/files.c".

2002-03-23	src/libgame/joystick.c
	* New libgame source file "joystick.c" that contains now all joystick
	  stuff previously handled in "src/joystick.c" of "Rocks'n'Diamonds".

2002-03-22	src/screens.c
	* "HandleChooseLevel()": Another bug in level series navigation fixed.
	  (Wrong level series information displayed when entering main group.)

2002-03-22	src/editor.c
	* Slight change to support new gadget event "GD_EVENT_INFO_LEAVING".

2002-03-22	src/editor.c
	* Changed behaviour of "Escape" key in level editor to be more
	  intuitive: When in "Element Properties" or "Level Info" mode,
	  return to "Drawing Mode" instead of leaving the level editor.

2002-03-22	src/libgame/misc.c, src/libgame/sound.c
	* Added command line option "-s" / "--sounds" and "-m" / "--music"
	  to specify alternative sound and music directories. (The former
	  shortcut "-s" for "--serveronly" has changed accordingly.)

2002-03-22	src/libgame/gadgets.c
	* Added new gadget events for displaying gadget info texts:
	  "GD_EVENT_INFO_ENTERING" and "GD_EVENT_INFO_LEAVING". Before,
	  the info text callback function was only called when entering
	  a gadget (implicit "GD_EVENT_INFO_ENTERING"). But the info text
	  was never erased. This can now be done by checking the event type
	  in the info callback function.

2002-03-21	src/game.c, src/editor.c, src/files.c
	* 2.0.1 introduced the corrected "Emerald Mine" style behaviour of
	  gems (emeralds, diamonds, ...) slipping down from normal wall,
	  steel wall and growing wall (as in E.M.C. style levels). Although
	  the behaviour of contributed and private levels wasn't changed (due
	  to the use of "level.game_version"; see previous entry), editing
	  those levels will (of course) change the behaviour accordingly.

	  This change seems a bit too hard after thinking about it, because
	  the EM style behaviour is not the "expected" behaviour (gems would
	  normally only slip down from "rounded" walls). Therefore this was
	  now changed to an element property for gem style elements, with the
	  default setting "off" (which means: no special EM style behaviour).
	  To fix older converted levels, this flag is set to "on" for pre-2.0
	  levels that are neither contributed nor private levels.

2002-03-20	src/files.h
	* Corrected settings for "level.game_version" depending of level type.
	  (Contributed and private levels always get played with game engine
	  version they were created with, while converted levels always get
	  played with the most recent version of the game engine, to let new
	  corrections of the emulation behaviour take effect.)

2002-03-20	src/main.h
	* Added "#include <time.h>". This seems to be needed by "tape.c" for
	  compiling the SDL version on some systems.
	  Thanks to the several people who pointed this out.

2002-03-20	src/libgame/gadgets.c
	* "va_arg(ap, boolean)" changed to "(boolean)va_arg(ap, int)";
	  this caused problems especially on PowerPC architecture (although
	  it is wrong on i386 and other architectures, too)

2002-03-20	src/libgame/pcx.c, src/libgame/image.c
	* Added support for loading and displaying true-color PCX files.

2002-03-20	src/libgame/misc.c, src/libgame/x11.c
	* Added command line option "-g" / "--graphics" to specify an
	  alternative graphics directory.

2002-03-19
	* Version number set to 2.0.2.

2002-03-19
	* Version 2.0.1 released.

2002-03-19	src/libgame/system.c, src/libgame/sdl.c [src/tools.c]
	* Moved function "GetPixel()" from src/tools.c ("Mirror Magic" code)
	  to libgame source files; needed for SDL fullscreen bug workaround
	  to work correctly.

2002-03-18	src/screens.c
	* "HandleChooseLevel()": Small bug in level series navigation fixed.

2002-03-18	src/files.c [src/libgame/misc.c]
	* Moved some common functions from src/files.c to src/libgame/misc.c.

2002-03-18	src/files.c [src/libgame/misc.c]
	* Changed permissions for new directories and saved files (especially
	  score files) according to suggestions of Debian users and mantainers.
	  Thanks to Drew Parsons <dparsons@emerall.com> for the patch.

2002-03-18	src/libgame/misc.c [src/files.c]
	* Moved some common functions from src/files.c to src/libgame/misc.c.

2002-03-18	src/libgame/misc.c [src/files.c]
	* Changed permissions for new directories and saved files (especially
	  score files) according to suggestions of Debian users and mantainers.
	  Thanks to Drew Parsons <dparsons@emerall.com> for the patch.

2002-03-17	src/files.c
	* Changed "{Load|Save}{Level|Tape}()" to IFF style file format:
	  Replaced "cookie" header string ("ROCKSNDIAMONDS_...\n") with
	  real IFF style header "RND1....XXXX" (where "XXXX" is "CAVE"
	  for levels and "TAPE" for tapes). Old "cookie" style format is
	  still supported for reading. New level and tape files are written
	  in new format.

	* New IFF chunk "VERS" contains version numbers for file and game
	  (where "game version" is the version of the program that wrote the
	  file, and "file version" is a version number to distinguish files
	  with different format, for example after adding new features).

2002-03-17	src/libgame/sound.c
	* Bug in "StopMusic()" fixed: SDL_mixer functions may be called
	  even when sound not available.
	  Thanks to Drew Parsons <dparsons@emerall.com> for the patch.

2002-03-15	src/screen.c
	* "DrawHallOfFame()": "FadeSounds()" when entering the hall of fame.
	  (Before, you heard a mixture of the in-game music and the
	  hall-of-fame music.)

2002-03-15	src/libgame/sound.c, src/libgame/platform.h
	* Added /dev/dsp (streaming audio) support for NetBSD (instead of the
	  /dev/audio (ulaw) based Unix audio interface).
	  Thanks to Krister Walfridsson <cato@df.lth.se> for the patches.

2002-03-15	src/libgame/sdl.c
	* Workaround for fullscreen bug in WIN32 version of SDL (at least
	  in the currently actual version 1.2.3) by using "standard" screen
	  resolutions like 800x600 and mapping all input (mouse events) and
	  output (screen drawing) accordingly.

2002-03-14	src/events.c
	* Function "DumpTape()" (files.c) now available by pressing 't' from
	  main menu (when in DEBUG mode).

2002-03-14	src/game.c
	* "GameWon()": When game was won playing a tape, now there is no delay
	  raising the score and no corresponding sound is played.

2002-03-14	src/files.c
	* Changed "LoadTape()" for real chunk support and also adjusted
	  "SaveTape()" accordingly.

2002-03-14	src/game.c, src/tape.c, src/files.c
	* Important changes to tape format: The old tape format stored all
	  actions with a real effect with a corresponding delay between the
	  stored actions. This had some major disadvantages (for example,
	  push delays had to be ignored, pressing a button for some seconds
	  mutated to several single button presses because of the non-action
	  delays between two action frames etc.). The new tape format just
	  stupidly records all device actions and replays them later. I really
	  don't know why I haven't solved it that way before?! Old-style tapes
	  (with tape file version less than 2.0) get converted to the new
	  format on-the-fly when loading and can therefore still be played;
	  only some minor parts of the old-style tape handling code was needed.
	  (A perfect conversion is not possible, because there is information
	  missing about the device actions between two action frames.)

2002-03-14	src/files.c
	* New function "DumpTape()" to dump the contents of the current tape
	  in a human readable format.

2002-03-14	src/game.c
	* Small tape bug fixed: When automatically advancing to next level
	  after a game was won, the tape from the previous level still was
	  loaded as a tape for the new level.

2002-03-14	src/tape.c
	* Small graphical bug fixed: When pressing ""Record" or "Play" on
	  tape, cartoons did not get completely removed because
	  StopAnimation() was not called.

2002-03-13	src/files.c
	* Changed "LoadLevel()" and "SaveLevel()" to add new chunk "CNT2".
	  Fixed bug of "CONT" and "BODY" (chunk size was set to 8-bit element
	  size even when using 16-bit elements). Added new chunk "CNT2" for
	  16-bit amoeba content (previously written in 8-bit field in "HEAD"
	  chunk even when content was 16-bit element). "CNT2" should now be
	  able to store content for arbitrary elements (up to eight blocks of
	  3 x 3 element arrays). All "CNT2" elements will always be stored as
	  16-bit elements. "CONT" (with 8/16-bit elements) now obsolete.

2002-03-13	src/files.c
	* Changed "LoadLevel()" for real chunk support.

2002-03-12	src/game.c
	* Fixed problem (introduced after 2.0.0 release) with penguins
	  not getting killed by enemies

2002-02-28	src/libgame/sound.c
	* Fixed small problem with new SDL_Mixer 1.2.1:
	  Mix_VolumeMusic() must be called _after_ Mix_PlayMusic(),
	  or it has no effect.

2002-02-24	src/game.c, src/main.h
	* Added "player->is_moving"; now "player->last_move_dir" does
	  not contain any information if the player is just moving at
	  the moment or not.
	  Before, "player->last_move_dir" was misused for this purpose
	  for  the robot stuff (robots don't kill players when they are
	  moving). But setting "player->last_move_dir" to MV_NO_MOVING
	  broke tapes when walking through pipes!
	  ("IS_MOVING()" uses "MovPos[][]", but this fails when it is 0
	  in a continuous movement. This fact is ignored for friends and
	  enemies, though.)

</file>

<file path=RocksnDiamondsPortable/App/RocksnDiamonds/INSTALL.txt>===============================================================================
Compiling and installing Rocks'n'Diamonds
===============================================================================

To compile the game, you need the SDL library (version 2). In addition, you
also need the libraries SDL_image, SDL_mixer (with optional support for MOD,
MP3 and MIDI music) and SDL_net.

Please install these libraries before building Rocks'n'Diamonds.


-------------------------------------------------------------------------------
Linux and other Unix systems (including Mac):
-------------------------------------------------------------------------------

Just run "make" to build the game.


-------------------------------------------------------------------------------
Windows with gcc or MinGW (native or cross-compiling)
-------------------------------------------------------------------------------

To build the game natively, just proceed as described above for Unix systems.

To cross-compile the game for Windows, run "cross-win32" or "cross-win64". You
probably have to adjust the path to the Windows cross-compiler defined in either
"CROSS_PATH_WIN32" or "CROSS_PATH_WIN64" in the top-level Makefile.


That's all!

If you have any comments, corrections or suggestions regarding the Makefiles,
please let me know at "info@artsoft.org". Thanks!

</file>

<file path=RocksnDiamondsPortable/App/RocksnDiamonds/README-SDL.txt>
Please distribute this file with the SDL runtime environment:

The Simple DirectMedia Layer (SDL for short) is a cross-platform library
designed to make it easy to write multi-media software, such as games
and emulators.

The Simple DirectMedia Layer library source code is available from:
https://www.libsdl.org/

This library is distributed under the terms of the zlib license:
http://www.zlib.net/zlib_license.html


</file>

<file path=RocksnDiamondsPortable/App/RocksnDiamonds/conf/gamecontrollerdb.txt># Windows - DINPUT
8f0e1200000000000000504944564944,Acme,platform:Windows,x:b2,a:b0,b:b1,y:b3,back:b8,start:b9,dpleft:h0.8,dpdown:h0.4,dpright:h0.2,dpup:h0.1,leftshoulder:b4,lefttrigger:b5,rightshoulder:b6,righttrigger:b7,leftstick:b10,rightstick:b11,leftx:a0,lefty:a1,rightx:a3,righty:a2,
341a3608000000000000504944564944,Afterglow PS3 Controller,a:b1,b:b2,back:b8,dpdown:h0.4,dpleft:h0.8,dpright:h0.2,dpup:h0.1,guide:b12,leftshoulder:b4,leftstick:b10,lefttrigger:b6,leftx:a0,lefty:a1,rightshoulder:b5,rightstick:b11,righttrigger:b7,rightx:a2,righty:a3,start:b9,x:b0,y:b3,platform:Windows,
ffff0000000000000000504944564944,GameStop Gamepad,a:b0,b:b1,back:b8,dpdown:h0.4,dpleft:h0.8,dpright:h0.2,dpup:h0.1,guide:,leftshoulder:b4,leftstick:b10,lefttrigger:b6,leftx:a0,lefty:a1,rightshoulder:b5,rightstick:b11,righttrigger:b7,rightx:a2,righty:a3,start:b9,x:b2,y:b3,platform:Windows,
6d0416c2000000000000504944564944,Generic DirectInput Controller,a:b1,b:b2,back:b8,dpdown:h0.4,dpleft:h0.8,dpright:h0.2,dpup:h0.1,leftshoulder:b4,leftstick:b10,lefttrigger:b6,leftx:a0,lefty:a1,rightshoulder:b5,rightstick:b11,righttrigger:b7,rightx:a2,righty:a3,start:b9,x:b0,y:b3,platform:Windows,
0d0f6e00000000000000504944564944,HORIPAD 4,a:b1,b:b2,y:b3,x:b0,start:b9,guide:b12,back:b8,leftstick:b10,rightstick:b11,leftshoulder:b4,rightshoulder:b5,dpup:h0.1,dpleft:h0.8,dpdown:h0.4,dpright:h0.2,leftx:a0,lefty:a1,rightx:a2,righty:a3,lefttrigger:b6,righttrigger:b7,platform:Windows,
6d0419c2000000000000504944564944,Logitech F710 Gamepad,a:b1,b:b2,back:b8,dpdown:h0.4,dpleft:h0.8,dpright:h0.2,dpup:h0.1,leftshoulder:b4,leftstick:b10,lefttrigger:b6,leftx:a0,lefty:a1,rightshoulder:b5,rightstick:b11,righttrigger:b7,rightx:a2,righty:a3,start:b9,x:b0,y:b3,platform:Windows,
88880803000000000000504944564944,PS3 Controller,a:b2,b:b1,back:b8,dpdown:h0.8,dpleft:h0.4,dpright:h0.2,dpup:h0.1,guide:b12,leftshoulder:b4,leftstick:b9,lefttrigger:b6,leftx:a0,lefty:a1,rightshoulder:b5,rightstick:b10,righttrigger:b7,rightx:a3,righty:a4,start:b11,x:b0,y:b3,platform:Windows,
4c056802000000000000504944564944,PS3 Controller,a:b14,b:b13,back:b0,dpdown:b6,dpleft:b7,dpright:b5,dpup:b4,guide:b16,leftshoulder:b10,leftstick:b1,lefttrigger:b8,leftx:a0,lefty:a1,rightshoulder:b11,rightstick:b2,righttrigger:b9,rightx:a2,righty:a3,start:b3,x:b15,y:b12,platform:Windows,
25090500000000000000504944564944,PS3 DualShock,a:b2,b:b1,back:b9,dpdown:h0.8,dpleft:h0.4,dpright:h0.2,dpup:h0.1,guide:,leftshoulder:b6,leftstick:b10,lefttrigger:b4,leftx:a0,lefty:a1,rightshoulder:b7,rightstick:b11,righttrigger:b5,rightx:a2,righty:a3,start:b8,x:b0,y:b3,platform:Windows,
4c05c405000000000000504944564944,Sony DualShock 4,a:b1,b:b2,y:b3,x:b0,start:b9,guide:b12,back:b13,leftstick:b10,rightstick:b11,leftshoulder:b4,rightshoulder:b5,dpup:h0.1,dpleft:h0.8,dpdown:h0.4,dpright:h0.2,leftx:a0,lefty:a1,rightx:a2,righty:a5,lefttrigger:a3,righttrigger:a4,platform:Windows,
4c05cc09000000000000504944564944,Sony DualShock 4,a:b1,b:b2,y:b3,x:b0,start:b9,guide:b12,back:b13,leftstick:b10,rightstick:b11,leftshoulder:b4,rightshoulder:b5,dpup:h0.1,dpleft:h0.8,dpdown:h0.4,dpright:h0.2,leftx:a0,lefty:a1,rightx:a2,righty:a5,lefttrigger:a3,righttrigger:a4,platform:Windows,
4c05a00b000000000000504944564944,Sony DualShock 4 Wireless Adaptor,a:b1,b:b2,y:b3,x:b0,start:b9,guide:b12,back:b13,leftstick:b10,rightstick:b11,leftshoulder:b4,rightshoulder:b5,dpup:h0.1,dpleft:h0.8,dpdown:h0.4,dpright:h0.2,leftx:a0,lefty:a1,rightx:a2,righty:a5,lefttrigger:a3,righttrigger:a4,platform:Windows,
6d0418c2000000000000504944564944,Logitech RumblePad 2 USB,platform:Windows,x:b0,a:b1,b:b2,y:b3,back:b8,start:b9,dpleft:h0.8,dpdown:h0.4,dpright:h0.2,dpup:h0.1,leftshoulder:b4,lefttrigger:b6,rightshoulder:b5,righttrigger:b7,leftstick:b10,rightstick:b11,leftx:a0,lefty:a1,rightx:a2,righty:a3,
36280100000000000000504944564944,OUYA Controller,platform:Windows,a:b0,b:b3,y:b2,x:b1,start:b14,guide:b15,leftstick:b6,rightstick:b7,leftshoulder:b4,rightshoulder:b5,dpup:b8,dpleft:b10,dpdown:b9,dpright:b11,leftx:a0,lefty:a1,rightx:a3,righty:a4,lefttrigger:b12,righttrigger:b13,
4f0400b3000000000000504944564944,Thrustmaster Firestorm Dual Power,a:b0,b:b2,y:b3,x:b1,start:b10,guide:b8,back:b9,leftstick:b11,rightstick:b12,leftshoulder:b4,rightshoulder:b6,dpup:h0.1,dpleft:h0.8,dpdown:h0.4,dpright:h0.2,leftx:a0,lefty:a1,rightx:a2,righty:a3,lefttrigger:b5,righttrigger:b7,platform:Windows,
00f00300000000000000504944564944,RetroUSB.com RetroPad,a:b1,b:b5,x:b0,y:b4,back:b2,start:b3,leftshoulder:b6,rightshoulder:b7,leftx:a0,lefty:a1,platform:Windows,
00f0f100000000000000504944564944,RetroUSB.com Super RetroPort,a:b1,b:b5,x:b0,y:b4,back:b2,start:b3,leftshoulder:b6,rightshoulder:b7,leftx:a0,lefty:a1,platform:Windows,
28040140000000000000504944564944,GamePad Pro USB,platform:Windows,a:b1,b:b2,x:b0,y:b3,back:b8,start:b9,leftshoulder:b4,rightshoulder:b5,leftx:a0,lefty:a1,lefttrigger:b6,righttrigger:b7,
ff113133000000000000504944564944,SVEN X-PAD,platform:Windows,a:b2,b:b3,y:b1,x:b0,start:b5,back:b4,leftshoulder:b6,rightshoulder:b7,dpup:h0.1,dpleft:h0.8,dpdown:h0.4,dpright:h0.2,leftx:a0,lefty:a1,rightx:a2,righty:a4,lefttrigger:b8,righttrigger:b9,
8f0e0300000000000000504944564944,Piranha xtreme,platform:Windows,x:b3,a:b2,b:b1,y:b0,back:b8,start:b9,dpleft:h0.8,dpdown:h0.4,dpright:h0.2,dpup:h0.1,leftshoulder:b6,lefttrigger:b4,rightshoulder:b7,righttrigger:b5,leftstick:b10,rightstick:b11,leftx:a0,lefty:a1,rightx:a3,righty:a2,
8f0e0d31000000000000504944564944,Multilaser JS071 USB,platform:Windows,a:b1,b:b2,y:b3,x:b0,start:b9,back:b8,leftstick:b10,rightstick:b11,leftshoulder:b4,rightshoulder:b5,dpup:h0.1,dpleft:h0.8,dpdown:h0.4,dpright:h0.2,leftx:a0,lefty:a1,rightx:a2,righty:a3,lefttrigger:b6,righttrigger:b7,
10080300000000000000504944564944,PS2 USB,platform:Windows,a:b2,b:b1,y:b0,x:b3,start:b9,back:b8,leftstick:b10,rightstick:b11,leftshoulder:b6,rightshoulder:b7,dpup:h0.1,dpleft:h0.8,dpdown:h0.4,dpright:h0.2,leftx:a0,lefty:a1,rightx:a4,righty:a2,lefttrigger:b4,righttrigger:b5,
79000600000000000000504944564944,G-Shark GS-GP702,a:b2,b:b1,x:b3,y:b0,back:b8,start:b9,leftstick:b10,rightstick:b11,leftshoulder:b4,rightshoulder:b5,dpup:h0.1,dpdown:h0.4,dpleft:h0.8,dpright:h0.2,leftx:a0,lefty:a1,rightx:a2,righty:a4,lefttrigger:b6,righttrigger:b7,platform:Windows,
4b12014d000000000000504944564944,NYKO AIRFLO,a:b0,b:b1,x:b2,y:b3,back:b8,guide:b10,start:b9,leftstick:a0,rightstick:a2,leftshoulder:a3,rightshoulder:b5,dpup:h0.1,dpdown:h0.0,dpleft:h0.8,dpright:h0.2,leftx:h0.6,lefty:h0.12,rightx:h0.9,righty:h0.4,lefttrigger:b6,righttrigger:b7,platform:Windows,
d6206dca000000000000504944564944,PowerA Pro Ex,a:b1,b:b2,x:b0,y:b3,back:b8,guide:b12,start:b9,leftstick:b10,rightstick:b11,leftshoulder:b4,rightshoulder:b5,dpup:h0.1,dpdown:h0.0,dpleft:h0.8,dpright:h0.2,leftx:a0,lefty:a1,rightx:a2,righty:a3,lefttrigger:b6,righttrigger:b7,platform:Windows,
a3060cff000000000000504944564944,Saitek P2500,a:b2,b:b3,y:b1,x:b0,start:b4,guide:b10,back:b5,leftstick:b8,rightstick:b9,leftshoulder:b6,rightshoulder:b7,dpup:h0.1,dpleft:h0.8,dpdown:h0.4,dpright:h0.2,leftx:a0,lefty:a1,rightx:a2,righty:a3,platform:Windows,
4f0415b3000000000000504944564944,Thrustmaster Dual Analog 3.2,platform:Windows,x:b1,a:b0,b:b2,y:b3,back:b8,start:b9,dpleft:h0.8,dpdown:h0.4,dpright:h0.2,dpup:h0.1,leftshoulder:b4,lefttrigger:b5,rightshoulder:b6,righttrigger:b7,leftstick:b10,rightstick:b11,leftx:a0,lefty:a1,rightx:a2,righty:a3,
6f0e1e01000000000000504944564944,Rock Candy Gamepad for PS3,platform:Windows,a:b1,b:b2,x:b0,y:b3,back:b8,start:b9,guide:b12,leftshoulder:b4,rightshoulder:b5,leftstick:b10,rightstick:b11,leftx:a0,lefty:a1,rightx:a2,righty:a3,lefttrigger:b6,righttrigger:b7,dpup:h0.1,dpleft:h0.8,dpdown:h0.4,dpright:h0.2,
83056020000000000000504944564944,iBuffalo USB 2-axis 8-button Gamepad,a:b1,b:b0,y:b2,x:b3,start:b7,back:b6,leftshoulder:b4,rightshoulder:b5,leftx:a0,lefty:a1,platform:Windows,
10080100000000000000504944564944,PS1 USB,platform:Windows,a:b2,b:b1,x:b3,y:b0,back:b8,start:b9,leftshoulder:b6,rightshoulder:b7,leftstick:b10,rightstick:b11,leftx:a0,lefty:a1,rightx:a3,righty:a2,lefttrigger:b4,righttrigger:b5,dpup:h0.1,dpleft:h0.8,dpdown:h0.4,dpright:h0.2,
49190204000000000000504944564944,Ipega PG-9023,a:b0,b:b1,x:b3,y:b4,back:b10,start:b11,leftstick:b13,rightstick:b14,leftshoulder:b6,rightshoulder:b7,dpup:h0.1,dpdown:h0.4,dpleft:h0.8,dpright:h0.2,leftx:a0,lefty:a1,rightx:a3,righty:a4,lefttrigger:b8,righttrigger:b9,platform:Windows,
4f0423b3000000000000504944564944,Dual Trigger 3-in-1,a:b1,b:b2,x:b0,y:b3,back:b8,start:b9,leftstick:b10,rightstick:b11,leftshoulder:b4,rightshoulder:b5,dpup:h0.1,dpdown:h0.4,dpleft:h0.8,dpright:h0.2,leftx:a0,lefty:a1,rightx:a2,righty:a5,lefttrigger:b6,righttrigger:b7,platform:Windows,
0d0f4900000000000000504944564944,Hatsune Miku Sho Controller,a:b1,b:b2,x:b0,y:b3,back:b8,guide:b12,start:b9,leftstick:b10,rightstick:b11,leftshoulder:b4,rightshoulder:b5,dpup:h0.1,dpdown:h0.4,dpleft:h0.8,dpright:h0.2,leftx:a0,lefty:a1,rightx:a2,righty:a3,lefttrigger:b6,righttrigger:b7,platform:Windows,
79004318000000000000504944564944,Mayflash GameCube Controller Adapter,platform:Windows,a:b1,b:b2,x:b0,y:b3,back:b0,start:b9,guide:b0,leftshoulder:b4,rightshoulder:b7,leftstick:b0,rightstick:b0,leftx:a0,lefty:a1,rightx:a5,righty:a2,lefttrigger:a3,righttrigger:a4,dpup:h0.1,dpleft:h0.8,dpdown:h0.4,dpright:h0.2,
79000018000000000000504944564944,Mayflash WiiU Pro Game Controller Adapter (DInput),a:b1,b:b2,x:b0,y:b3,back:b8,start:b9,leftstick:b10,rightstick:b11,leftshoulder:b4,rightshoulder:b5,dpup:h0.1,dpdown:h0.4,dpleft:h0.8,dpright:h0.2,leftx:a0,lefty:a1,rightx:a2,righty:a3,lefttrigger:b6,righttrigger:b7,platform:Windows,
2509e803000000000000504944564944,Mayflash Wii Classic Controller,a:b1,b:b0,x:b3,y:b2,back:b8,guide:b10,start:b9,leftshoulder:b4,rightshoulder:b5,dpup:h0.1,dpdown:h0.4,dpleft:h0.8,dpright:h0.2,dpup:b11,dpdown:b13,dpleft:b12,dpright:b14,leftx:a0,lefty:a1,rightx:a2,righty:a3,lefttrigger:b6,righttrigger:b7,platform:Windows,
300f1001000000000000504944564944,Saitek P480 Rumble Pad,a:b2,b:b3,x:b0,y:b1,back:b8,start:b9,leftstick:b10,rightstick:b11,leftshoulder:b4,rightshoulder:b6,dpup:h0.1,dpdown:h0.4,dpleft:h0.8,dpright:h0.2,leftx:a0,lefty:a1,rightx:a3,righty:a2,lefttrigger:b5,righttrigger:b7,platform:Windows,
10280900000000000000504944564944,8Bitdo SFC30 GamePad,a:b1,b:b0,y:b3,x:b4,start:b11,back:b10,leftshoulder:b6,leftx:a0,lefty:a1,rightshoulder:b7,platform:Windows,
63252305000000000000504944564944,USB Vibration Joystick (BM),platform:Windows,x:b3,a:b2,b:b1,y:b0,back:b8,start:b9,dpleft:h0.8,dpdown:h0.4,dpright:h0.2,dpup:h0.1,leftshoulder:b4,lefttrigger:b6,rightshoulder:b5,righttrigger:b7,leftstick:b10,rightstick:b11,leftx:a0,lefty:a1,rightx:a2,righty:a3,
20380900000000000000504944564944,8Bitdo NES30 PRO Wireless,platform:Windows,a:b0,b:b1,x:b3,y:b4,leftshoulder:b6,rightshoulder:b7,lefttrigger:b8,righttrigger:b9,back:b10,start:b11,leftstick:b13,rightstick:b14,leftx:a0,lefty:a1,rightx:a3,righty:a4,dpup:h0.1,dpright:h0.2,dpdown:h0.4,dpleft:h0.8,
02200090000000000000504944564944,8Bitdo NES30 PRO USB,platform:Windows,a:b0,b:b1,x:b3,y:b4,leftshoulder:b6,rightshoulder:b7,lefttrigger:b8,righttrigger:b9,back:b10,start:b11,leftstick:b13,rightstick:b14,leftx:a0,lefty:a1,rightx:a3,righty:a4,dpup:h0.1,dpright:h0.2,dpdown:h0.4,dpleft:h0.8,
ff113133000000000000504944564944,Gembird JPD-DualForce,platform:Windows,a:b2,b:b3,x:b0,y:b1,start:b9,back:b8,leftshoulder:b4,rightshoulder:b5,dpup:h0.1,dpleft:h0.8,dpdown:h0.4,dpright:h0.2,leftx:a0,lefty:a1,rightx:a2,righty:a4,lefttrigger:b6,righttrigger:b7,leftstick:b10,rightstick:b11,
341a0108000000000000504944564944,EXEQ RF USB Gamepad 8206,a:b0,b:b1,x:b2,y:b3,leftshoulder:b4,rightshoulder:b5,leftstick:b8,rightstick:b7,back:b8,start:b9,dpdown:h0.4,dpleft:h0.8,dpright:h0.2,dpup:h0.1,leftx:a0,lefty:a1,rightx:a2,righty:a3,platform:Windows,
c0111352000000000000504944564944,Battalife Joystick,platform:Windows,x:b4,a:b6,b:b7,y:b5,back:b2,start:b3,leftshoulder:b0,rightshoulder:b1,leftx:a0,lefty:a1,
100801e5000000000000504944564944,NEXT Classic USB Game Controller,a:b0,b:b1,back:b8,start:b9,rightx:a2,righty:a3,leftx:a0,lefty:a1,platform:Windows,
79000600000000000000504944564944,NGS Phantom,a:b2,b:b3,y:b1,x:b0,start:b9,back:b8,leftstick:b10,rightstick:b11,leftshoulder:b4,rightshoulder:b5,dpup:h0.1,dpleft:h0.8,dpdown:h0.4,dpright:h0.2,leftx:a0,lefty:a1,rightx:a2,righty:a4,lefttrigger:b6,righttrigger:b7,platform:Windows,

# OS X
0500000047532047616d657061640000,GameStop Gamepad,a:b0,b:b1,back:b8,dpdown:h0.4,dpleft:h0.8,dpright:h0.2,dpup:h0.1,guide:,leftshoulder:b4,leftstick:b10,lefttrigger:b6,leftx:a0,lefty:a1,rightshoulder:b5,rightstick:b11,righttrigger:b7,rightx:a2,righty:a3,start:b9,x:b2,y:b3,platform:Mac OS X,
6d0400000000000016c2000000000000,Logitech F310 Gamepad (DInput),a:b1,b:b2,back:b8,dpdown:h0.4,dpleft:h0.8,dpright:h0.2,dpup:h0.1,leftshoulder:b4,leftstick:b10,lefttrigger:b6,leftx:a0,lefty:a1,rightshoulder:b5,rightstick:b11,righttrigger:b7,rightx:a2,righty:a3,start:b9,x:b0,y:b3,platform:Mac OS X,
6d0400000000000018c2000000000000,Logitech F510 Gamepad (DInput),a:b1,b:b2,back:b8,dpdown:h0.4,dpleft:h0.8,dpright:h0.2,dpup:h0.1,leftshoulder:b4,leftstick:b10,lefttrigger:b6,leftx:a0,lefty:a1,rightshoulder:b5,rightstick:b11,righttrigger:b7,rightx:a2,righty:a3,start:b9,x:b0,y:b3,platform:Mac OS X,
6d040000000000001fc2000000000000,Logitech F710 Gamepad (XInput),a:b0,b:b1,back:b9,dpdown:b12,dpleft:b13,dpright:b14,dpup:b11,guide:b10,leftshoulder:b4,leftstick:b6,lefttrigger:a2,leftx:a0,lefty:a1,rightshoulder:b5,rightstick:b7,righttrigger:a5,rightx:a3,righty:a4,start:b8,x:b2,y:b3,platform:Mac OS X,
6d0400000000000019c2000000000000,Logitech Wireless Gamepad (DInput),a:b1,b:b2,back:b8,dpdown:h0.4,dpleft:h0.8,dpright:h0.2,dpup:h0.1,leftshoulder:b4,leftstick:b10,lefttrigger:b6,leftx:a0,lefty:a1,rightshoulder:b5,rightstick:b11,righttrigger:b7,rightx:a2,righty:a3,start:b9,x:b0,y:b3,platform:Mac OS X,
4c050000000000006802000000000000,PS3 Controller,a:b14,b:b13,back:b0,dpdown:b6,dpleft:b7,dpright:b5,dpup:b4,guide:b16,leftshoulder:b10,leftstick:b1,lefttrigger:b8,leftx:a0,lefty:a1,rightshoulder:b11,rightstick:b2,righttrigger:b9,rightx:a2,righty:a3,start:b3,x:b15,y:b12,platform:Mac OS X,
4c05000000000000c405000000000000,Sony DualShock 4,a:b1,b:b2,y:b3,x:b0,start:b9,guide:b12,back:b13,leftstick:b10,rightstick:b11,leftshoulder:b4,rightshoulder:b5,dpup:h0.1,dpleft:h0.8,dpdown:h0.4,dpright:h0.2,leftx:a0,lefty:a1,rightx:a2,righty:a5,lefttrigger:a3,righttrigger:a4,platform:Mac OS X,
4c05000000000000cc09000000000000,Sony DualShock 4 V2,a:b1,b:b2,y:b3,x:b0,start:b9,guide:b12,back:b13,leftstick:b10,rightstick:b11,leftshoulder:b4,rightshoulder:b5,dpup:h0.1,dpleft:h0.8,dpdown:h0.4,dpright:h0.2,leftx:a0,lefty:a1,rightx:a2,righty:a5,lefttrigger:a3,righttrigger:a4,platform:Mac OS X,
5e040000000000008e02000000000000,X360 Controller,a:b0,b:b1,back:b9,dpdown:b12,dpleft:b13,dpright:b14,dpup:b11,guide:b10,leftshoulder:b4,leftstick:b6,lefttrigger:a2,leftx:a0,lefty:a1,rightshoulder:b5,rightstick:b7,righttrigger:a5,rightx:a3,righty:a4,start:b8,x:b2,y:b3,platform:Mac OS X,
891600000000000000fd000000000000,Razer Onza Tournament,a:b0,b:b1,y:b3,x:b2,start:b8,guide:b10,back:b9,leftstick:b6,rightstick:b7,leftshoulder:b4,rightshoulder:b5,dpup:b11,dpleft:b13,dpdown:b12,dpright:b14,leftx:a0,lefty:a1,rightx:a3,righty:a4,lefttrigger:a2,righttrigger:a5,platform:Mac OS X,
4f0400000000000000b3000000000000,Thrustmaster Firestorm Dual Power,a:b0,b:b2,y:b3,x:b1,start:b10,guide:b8,back:b9,leftstick:b11,rightstick:,leftshoulder:b4,rightshoulder:b6,dpup:h0.1,dpleft:h0.8,dpdown:h0.4,dpright:h0.2,leftx:a0,lefty:a1,rightx:a2,righty:a3,lefttrigger:b5,righttrigger:b7,platform:Mac OS X,
8f0e0000000000000300000000000000,Piranha xtreme,platform:Mac OS X,x:b3,a:b2,b:b1,y:b0,back:b8,start:b9,dpleft:h0.8,dpdown:h0.4,dpright:h0.2,dpup:h0.1,leftshoulder:b6,lefttrigger:b4,rightshoulder:b7,righttrigger:b5,leftstick:b10,rightstick:b11,leftx:a0,lefty:a1,rightx:a3,righty:a2,
0d0f0000000000004d00000000000000,HORI Gem Pad 3,platform:Mac OS X,a:b1,b:b2,y:b3,x:b0,start:b9,guide:b12,back:b8,leftstick:b10,rightstick:b11,leftshoulder:b4,rightshoulder:b5,dpup:h0.1,dpleft:h0.8,dpdown:h0.4,dpright:h0.2,leftx:a0,lefty:a1,rightx:a2,righty:a3,lefttrigger:b6,righttrigger:b7,
79000000000000000600000000000000,G-Shark GP-702,a:b2,b:b1,x:b3,y:b0,back:b8,start:b9,leftstick:b10,rightstick:b11,leftshoulder:b4,rightshoulder:b5,dpup:h0.1,dpdown:h0.4,dpleft:h0.8,dpright:h0.2,leftx:a0,lefty:a1,rightx:a3,righty:a4,lefttrigger:b6,righttrigger:b7,platform:Mac OS X,
4f0400000000000015b3000000000000,Thrustmaster Dual Analog 3.2,platform:Mac OS X,x:b1,a:b0,b:b2,y:b3,back:b8,start:b9,dpleft:h0.8,dpdown:h0.4,dpright:h0.2,dpup:h0.1,leftshoulder:b4,lefttrigger:b5,rightshoulder:b6,righttrigger:b7,leftstick:b10,rightstick:b11,leftx:a0,lefty:a1,rightx:a2,righty:a3,
AD1B00000000000001F9000000000000,Gamestop BB-070 X360 Controller,a:b0,b:b1,back:b9,dpdown:b12,dpleft:b13,dpright:b14,dpup:b11,guide:b10,leftshoulder:b4,leftstick:b6,lefttrigger:a2,leftx:a0,lefty:a1,rightshoulder:b5,rightstick:b7,righttrigger:a5,rightx:a3,righty:a4,start:b8,x:b2,y:b3,platform:Mac OS X,
050000005769696d6f74652028303000,Wii Remote,a:b4,b:b5,y:b9,x:b10,start:b6,guide:b8,back:b7,dpup:b2,dpleft:b0,dpdown:b3,dpright:b1,leftx:a0,lefty:a1,lefttrigger:b12,righttrigger:,leftshoulder:b11,platform:Mac OS X,
83050000000000006020000000000000,iBuffalo USB 2-axis 8-button Gamepad,a:b1,b:b0,x:b3,y:b2,back:b6,start:b7,leftshoulder:b4,rightshoulder:b5,leftx:a0,lefty:a1,platform:Mac OS X,
bd1200000000000015d0000000000000,Tomee SNES USB Controller,x:b3,a:b2,b:b1,y:b0,back:b8,start:b9,leftshoulder:b4,rightshoulder:b5,leftx:a0,lefty:a1,platform:Mac OS X,
79000000000000001100000000000000,Retrolink Classic Controller,x:b3,a:b2,b:b1,y:b0,back:b8,start:b9,leftshoulder:b4,rightshoulder:b5,leftx:a3,lefty:a4,platform:Mac OS X,
5e04000000000000dd02000000000000,Xbox One Wired Controller,platform:Mac OS X,x:b2,a:b0,b:b1,y:b3,back:b9,guide:b10,start:b8,dpleft:b13,dpdown:b12,dpright:b14,dpup:b11,leftshoulder:b4,lefttrigger:a2,rightshoulder:b5,righttrigger:a5,leftstick:b6,rightstick:b7,leftx:a0,lefty:a1,rightx:a3,righty:a4,
5e04000000000000ea02000000000000,Xbox Wireless Controller,platform:Mac OS X,x:b2,a:b0,b:b1,y:b3,back:b9,guide:b10,start:b8,dpleft:b13,dpdown:b12,dpright:b14,dpup:b11,leftshoulder:b4,lefttrigger:a2,rightshoulder:b5,righttrigger:a5,leftstick:b6,rightstick:b7,leftx:a0,lefty:a1,rightx:a3,righty:a4,
5e04000000000000e002000000000000,Xbox Wireless Controller,platform:Mac OS X,x:b2,a:b0,b:b1,y:b3,back:b6,guide:b10,start:b7,dpleft:h0.8,dpdown:h0.4,dpright:h0.2,dpup:h0.1,leftshoulder:b4,lefttrigger:a2,rightshoulder:b5,righttrigger:a5,leftstick:b8,rightstick:b9,leftx:a0,lefty:a1,rightx:a3,righty:a4,
050000005769696d6f74652028313800,Wii U Pro Controller,a:b16,b:b15,x:b18,y:b17,back:b7,guide:b8,start:b6,leftstick:b23,rightstick:b24,leftshoulder:b19,rightshoulder:b20,dpup:b11,dpdown:b12,dpleft:b13,dpright:b14,leftx:a0,lefty:a1,rightx:a2,righty:a3,lefttrigger:b21,righttrigger:b22,platform:Mac OS X,
79000000000000000018000000000000,Mayflash WiiU Pro Game Controller Adapter (DInput),a:b4,b:b8,x:b0,y:b12,back:b32,start:b36,leftstick:b40,rightstick:b44,leftshoulder:b16,rightshoulder:b20,dpup:h0.1,dpdown:h0.4,dpleft:h0.8,dpright:h0.2,leftx:a0,lefty:a4,rightx:a8,righty:a12,lefttrigger:b24,righttrigger:b28,platform:Mac OS X,
2509000000000000e803000000000000,Mayflash Wii Classic Controller,a:b1,b:b0,x:b3,y:b2,back:b8,guide:b10,start:b9,leftshoulder:b4,rightshoulder:b5,dpup:h0.1,dpdown:h0.4,dpleft:h0.8,dpright:h0.2,dpup:b11,dpdown:b13,dpleft:b12,dpright:b14,leftx:a0,lefty:a1,rightx:a2,righty:a3,lefttrigger:b6,righttrigger:b7,platform:Mac OS X,
351200000000000021ab000000000000,SFC30 Joystick,a:b1,b:b0,x:b4,y:b3,back:b10,start:b11,leftshoulder:b6,rightshoulder:b7,leftx:a0,lefty:a1,platform:Mac OS X,
b4040000000000000a01000000000000,Sega Saturn USB Gamepad,a:b0,b:b1,x:b3,y:b4,back:b5,guide:b2,start:b8,leftshoulder:b6,rightshoulder:b7,leftx:a0,lefty:a1,platform:Mac OS X,
81170000000000007e05000000000000,Sega Saturn,x:b0,a:b2,b:b4,y:b6,start:b13,dpleft:b15,dpdown:b16,dpright:b14,dpup:b17,leftshoulder:b8,lefttrigger:a5,lefttrigger:b10,rightshoulder:b9,righttrigger:a4,righttrigger:b11,leftx:a0,lefty:a2,platform:Mac OS X,
10280000000000000900000000000000,8Bitdo SFC30 GamePad,a:b1,b:b0,x:b4,y:b3,back:b10,start:b11,leftshoulder:b6,rightshoulder:b7,leftx:a0,lefty:a1,platform:Mac OS X,
d814000000000000cecf000000000000,MC Cthulhu,platform:Mac OS X,leftx:,lefty:,rightx:,righty:,lefttrigger:b6,a:b1,b:b2,y:b3,x:b0,start:b9,back:b8,leftshoulder:b4,rightshoulder:b5,dpup:h0.1,dpleft:h0.8,dpdown:h0.4,dpright:h0.2,righttrigger:b7,
0d0f0000000000006600000000000000,HORIPAD FPS PLUS 4,platform:Mac OS X,a:b1,b:b2,y:b3,x:b0,start:b9,guide:b12,back:b8,leftstick:b10,rightstick:b11,leftshoulder:b4,rightshoulder:b5,dpup:h0.1,dpleft:h0.8,dpdown:h0.4,dpright:h0.2,leftx:a0,lefty:a1,rightx:a2,righty:a5,lefttrigger:b6,righttrigger:a4,

# Linux
0500000047532047616d657061640000,GameStop Gamepad,a:b0,b:b1,back:b8,dpdown:h0.4,dpleft:h0.8,dpright:h0.2,dpup:h0.1,guide:,leftshoulder:b4,leftstick:b10,lefttrigger:b6,leftx:a0,lefty:a1,rightshoulder:b5,rightstick:b11,righttrigger:b7,rightx:a2,righty:a3,start:b9,x:b2,y:b3,platform:Linux,
03000000ba2200002010000001010000,Jess Technology USB Game Controller,a:b2,b:b1,back:b8,dpdown:h0.4,dpleft:h0.8,dpright:h0.2,dpup:h0.1,guide:,leftshoulder:b4,lefttrigger:b6,leftx:a0,lefty:a1,rightshoulder:b5,righttrigger:b7,rightx:a3,righty:a2,start:b9,x:b3,y:b0,platform:Linux,
030000006d04000019c2000010010000,Logitech Cordless RumblePad 2,a:b1,b:b2,back:b8,dpdown:h0.4,dpleft:h0.8,dpright:h0.2,dpup:h0.1,guide:,leftshoulder:b4,leftstick:b10,lefttrigger:b6,leftx:a0,lefty:a1,rightshoulder:b5,rightstick:b11,righttrigger:b7,rightx:a2,righty:a3,start:b9,x:b0,y:b3,platform:Linux,
030000006d0400001dc2000014400000,Logitech F310 Gamepad (XInput),a:b0,b:b1,back:b6,dpdown:h0.4,dpleft:h0.8,dpright:h0.2,dpup:h0.1,guide:b8,leftshoulder:b4,leftstick:b9,lefttrigger:a2,leftx:a0,lefty:a1,rightshoulder:b5,rightstick:b10,righttrigger:a5,rightx:a3,righty:a4,start:b7,x:b2,y:b3,platform:Linux,
030000006d04000016c2000011010000,Logitech F310 Gamepad (DInput),x:b0,a:b1,b:b2,y:b3,back:b8,start:b9,dpleft:h0.8,dpdown:h0.0,dpdown:h0.4,dpright:h0.0,dpright:h0.2,dpup:h0.0,dpup:h0.1,leftshoulder:h0.0,dpup:h0.1,leftshoulder:h0.0,leftshoulder:b4,lefttrigger:b6,rightshoulder:b5,righttrigger:b7,leftstick:b10,rightstick:b11,leftx:a0,lefty:a1,rightx:a2,righty:a3,platform:Linux,
030000006d0400001ec2000020200000,Logitech F510 Gamepad (XInput),a:b0,b:b1,back:b6,dpdown:h0.4,dpleft:h0.8,dpright:h0.2,dpup:h0.1,guide:b8,leftshoulder:b4,leftstick:b9,lefttrigger:a2,leftx:a0,lefty:a1,rightshoulder:b5,rightstick:b10,righttrigger:a5,rightx:a3,righty:a4,start:b7,x:b2,y:b3,platform:Linux,
030000006d04000019c2000011010000,Logitech F710 Gamepad (DInput),a:b1,b:b2,back:b8,dpdown:h0.4,dpleft:h0.8,dpright:h0.2,dpup:h0.1,leftshoulder:b4,leftstick:b10,lefttrigger:b6,leftx:a0,lefty:a1,rightshoulder:b5,rightstick:b11,righttrigger:b7,rightx:a2,righty:a3,start:b9,x:b0,y:b3,platform:Linux,
030000006d0400001fc2000005030000,Logitech F710 Gamepad (XInput),a:b0,b:b1,back:b6,dpdown:h0.4,dpleft:h0.8,dpright:h0.2,dpup:h0.1,guide:b8,leftshoulder:b4,leftstick:b9,lefttrigger:a2,leftx:a0,lefty:a1,rightshoulder:b5,rightstick:b10,righttrigger:a5,rightx:a3,righty:a4,start:b7,x:b2,y:b3,platform:Linux,
030000004c0500006802000011010000,PS3 Controller,a:b14,b:b13,back:b0,dpdown:b6,dpleft:b7,dpright:b5,dpup:b4,guide:b16,leftshoulder:b10,leftstick:b1,lefttrigger:b8,leftx:a0,lefty:a1,rightshoulder:b11,rightstick:b2,righttrigger:b9,rightx:a2,righty:a3,start:b3,x:b15,y:b12,platform:Linux,
030000004c050000c405000011010000,Sony DualShock 4,a:b1,b:b2,y:b3,x:b0,start:b9,guide:b12,back:b13,leftstick:b10,rightstick:b11,leftshoulder:b4,rightshoulder:b5,dpup:h0.1,dpleft:h0.8,dpdown:h0.4,dpright:h0.2,leftx:a0,lefty:a1,rightx:a2,righty:a5,lefttrigger:a3,righttrigger:a4,platform:Linux,
050000004c050000c405000000010000,Sony DualShock 4 BT,a:b1,b:b2,back:b13,dpdown:h0.4,dpleft:h0.8,dpright:h0.2,dpup:h0.1,guide:b12,leftshoulder:b4,leftstick:b10,lefttrigger:a3,leftx:a0,lefty:a1,rightshoulder:b5,rightstick:b11,righttrigger:a4,rightx:a2,righty:a5,start:b9,x:b0,y:b3,platform:Linux,
030000004c050000cc09000011010000,Sony DualShock 4 V2,a:b1,b:b2,y:b3,x:b0,start:b9,guide:b12,back:b13,leftstick:b10,rightstick:b11,leftshoulder:b4,rightshoulder:b5,dpup:h0.1,dpleft:h0.8,dpdown:h0.4,dpright:h0.2,leftx:a0,lefty:a1,rightx:a2,righty:a5,lefttrigger:a3,righttrigger:a4,platform:Linux,
050000004c050000cc09000000010000,Sony DualShock 4 V2 BT,a:b1,b:b2,y:b3,x:b0,start:b9,guide:b12,back:b13,leftstick:b10,rightstick:b11,leftshoulder:b4,rightshoulder:b5,dpup:h0.1,dpleft:h0.8,dpdown:h0.4,dpright:h0.2,leftx:a0,lefty:a1,rightx:a2,righty:a5,lefttrigger:a3,righttrigger:a4,platform:Linux,
030000004c050000a00b000011010000,Sony DualShock 4 Wireless Adaptor,a:b1,b:b2,y:b3,x:b0,start:b9,guide:b12,back:b13,leftstick:b10,rightstick:b11,leftshoulder:b4,rightshoulder:b5,dpup:h0.1,dpleft:h0.8,dpdown:h0.4,dpright:h0.2,leftx:a0,lefty:a1,rightx:a2,righty:a5,lefttrigger:a3,righttrigger:a4,platform:Linux,
030000006f0e00003001000001010000,EA Sports PS3 Controller,platform:Linux,a:b1,b:b2,y:b3,x:b0,start:b9,guide:b12,back:b8,leftstick:b10,rightstick:b11,leftshoulder:b4,rightshoulder:b5,dpup:h0.1,dpleft:h0.8,dpdown:h0.4,dpright:h0.2,leftx:a0,lefty:a1,rightx:a2,righty:a3,lefttrigger:b6,righttrigger:b7,
03000000de280000ff11000001000000,Valve Streaming Gamepad,a:b0,b:b1,back:b6,dpdown:h0.4,dpleft:h0.8,dpright:h0.2,dpup:h0.1,guide:b8,leftshoulder:b4,leftstick:b9,lefttrigger:a2,leftx:a0,lefty:a1,rightshoulder:b5,rightstick:b10,righttrigger:a5,rightx:a3,righty:a4,start:b7,x:b2,y:b3,platform:Linux,
030000005e0400008e02000014010000,X360 Controller,a:b0,b:b1,back:b6,dpdown:h0.4,dpleft:h0.8,dpright:h0.2,dpup:h0.1,guide:b8,leftshoulder:b4,leftstick:b9,lefttrigger:a2,leftx:a0,lefty:a1,rightshoulder:b5,rightstick:b10,righttrigger:a5,rightx:a3,righty:a4,start:b7,x:b2,y:b3,platform:Linux,
030000005e0400008e02000010010000,X360 Controller,a:b0,b:b1,back:b6,dpdown:h0.4,dpleft:h0.8,dpright:h0.2,dpup:h0.1,guide:b8,leftshoulder:b4,leftstick:b9,lefttrigger:a2,leftx:a0,lefty:a1,rightshoulder:b5,rightstick:b10,righttrigger:a5,rightx:a3,righty:a4,start:b7,x:b2,y:b3,platform:Linux,
030000005e0400001907000000010000,X360 Wireless Controller,a:b0,b:b1,back:b6,dpdown:b14,dpleft:b11,dpright:b12,dpup:b13,guide:b8,leftshoulder:b4,leftstick:b9,lefttrigger:a2,leftx:a0,lefty:a1,rightshoulder:b5,rightstick:b10,righttrigger:a5,rightx:a3,righty:a4,start:b7,x:b2,y:b3,platform:Linux,
03000000100800000100000010010000,Twin USB PS2 Adapter,a:b2,b:b1,y:b0,x:b3,start:b9,guide:,back:b8,leftstick:b10,rightstick:b11,leftshoulder:b6,rightshoulder:b7,dpup:h0.1,dpleft:h0.8,dpdown:h0.4,dpright:h0.2,leftx:a0,lefty:a1,rightx:a3,righty:a2,lefttrigger:b4,righttrigger:b5,platform:Linux,
03000000a306000023f6000011010000,Saitek Cyborg V.1 Game Pad,a:b1,b:b2,y:b3,x:b0,start:b9,guide:b12,back:b8,leftstick:b10,rightstick:b11,leftshoulder:b4,rightshoulder:b5,dpup:h0.1,dpleft:h0.8,dpdown:h0.4,dpright:h0.2,leftx:a0,lefty:a1,rightx:a2,righty:a4,lefttrigger:b6,righttrigger:b7,platform:Linux,
030000004f04000020b3000010010000,Thrustmaster 2 in 1 DT,a:b0,b:b2,y:b3,x:b1,start:b9,guide:,back:b8,leftstick:b10,rightstick:b11,leftshoulder:b4,rightshoulder:b6,dpup:h0.1,dpleft:h0.8,dpdown:h0.4,dpright:h0.2,leftx:a0,lefty:a1,rightx:a2,righty:a3,lefttrigger:b5,righttrigger:b7,platform:Linux,
030000004f04000023b3000000010000,Thrustmaster Dual Trigger 3-in-1,platform:Linux,x:b0,a:b1,b:b2,y:b3,back:b8,start:b9,dpleft:h0.8,dpdown:h0.0,dpdown:h0.4,dpright:h0.0,dpright:h0.2,dpup:h0.0,dpup:h0.1,leftshoulder:h0.0,leftshoulder:b4,lefttrigger:b6,rightshoulder:b5,righttrigger:b7,leftstick:b10,rightstick:b11,leftx:a0,lefty:a1,rightx:a2,righty:a5,
030000008f0e00000300000010010000,GreenAsia Inc.    USB Joystick     ,platform:Linux,x:b3,a:b2,b:b1,y:b0,back:b8,start:b9,dpleft:h0.8,dpdown:h0.0,dpdown:h0.4,dpright:h0.0,dpright:h0.2,dpup:h0.0,dpup:h0.1,leftshoulder:h0.0,leftshoulder:b6,lefttrigger:b4,rightshoulder:b7,righttrigger:b5,leftstick:b10,rightstick:b11,leftx:a0,lefty:a1,rightx:a3,righty:a2,
030000008f0e00001200000010010000,GreenAsia Inc.      USB  Joystick  ,platform:Linux,x:b2,a:b0,b:b1,y:b3,back:b8,start:b9,dpleft:h0.8,dpdown:h0.4,dpright:h0.2,dpup:h0.1,leftshoulder:b4,lefttrigger:b5,rightshoulder:b6,righttrigger:b7,leftstick:b10,rightstick:b11,leftx:a0,lefty:a1,rightx:a3,righty:a2,
030000005e0400009102000007010000,X360 Wireless Controller,a:b0,b:b1,y:b3,x:b2,start:b7,guide:b8,back:b6,leftstick:b9,rightstick:b10,leftshoulder:b4,rightshoulder:b5,dpup:b13,dpleft:b11,dpdown:b14,dpright:b12,leftx:a0,lefty:a1,rightx:a3,righty:a4,lefttrigger:a2,righttrigger:a5,platform:Linux,
030000006d04000016c2000010010000,Logitech Logitech Dual Action,platform:Linux,x:b0,a:b1,b:b2,y:b3,back:b8,start:b9,dpleft:h0.8,dpdown:h0.0,dpdown:h0.4,dpright:h0.0,dpright:h0.2,dpup:h0.0,dpup:h0.1,leftshoulder:h0.0,dpup:h0.1,leftshoulder:h0.0,leftshoulder:b4,lefttrigger:b6,rightshoulder:b5,righttrigger:b7,leftstick:b10,rightstick:b11,leftx:a0,lefty:a1,rightx:a2,righty:a3,
03000000260900008888000000010000,GameCube {WiseGroup USB box},a:b0,b:b2,y:b3,x:b1,start:b7,leftshoulder:,rightshoulder:b6,dpup:h0.1,dpleft:h0.8,rightstick:,dpdown:h0.4,dpright:h0.2,leftx:a0,lefty:a1,rightx:a2,righty:a3,lefttrigger:a4,righttrigger:a5,platform:Linux,
030000006d04000011c2000010010000,Logitech WingMan Cordless RumblePad,a:b0,b:b1,y:b4,x:b3,start:b8,guide:b5,back:b2,leftshoulder:b6,rightshoulder:b7,dpup:h0.1,dpleft:h0.8,dpdown:h0.4,dpright:h0.2,leftx:a0,lefty:a1,rightx:a3,righty:a4,lefttrigger:b9,righttrigger:b10,platform:Linux,
030000006d04000018c2000010010000,Logitech Logitech RumblePad 2 USB,platform:Linux,x:b0,a:b1,b:b2,y:b3,back:b8,start:b9,dpleft:h0.8,dpdown:h0.4,dpright:h0.2,dpup:h0.1,leftshoulder:b4,lefttrigger:b6,rightshoulder:b5,righttrigger:b7,leftstick:b10,rightstick:b11,leftx:a0,lefty:a1,rightx:a2,righty:a3,
05000000d6200000ad0d000001000000,Moga Pro,platform:Linux,a:b0,b:b1,y:b3,x:b2,start:b6,leftstick:b7,rightstick:b8,leftshoulder:b4,rightshoulder:b5,dpup:h0.1,dpleft:h0.8,dpdown:h0.4,dpright:h0.2,leftx:a0,lefty:a1,rightx:a2,righty:a3,lefttrigger:a5,righttrigger:a4,
030000004f04000009d0000000010000,Thrustmaster Run N Drive Wireless PS3,platform:Linux,a:b1,b:b2,x:b0,y:b3,start:b9,guide:b12,back:b8,leftstick:b10,rightstick:b11,leftshoulder:b4,rightshoulder:b5,dpup:h0.1,dpleft:h0.8,dpdown:h0.4,dpright:h0.2,leftx:a0,lefty:a1,rightx:a2,righty:a3,lefttrigger:b6,righttrigger:b7,
030000004f04000008d0000000010000,Thrustmaster Run N Drive  Wireless,platform:Linux,a:b1,b:b2,x:b0,y:b3,start:b9,back:b8,leftstick:b10,rightstick:b11,leftshoulder:b4,rightshoulder:b5,dpup:h0.1,dpleft:h0.8,dpdown:h0.4,dpright:h0.2,leftx:a0,lefty:a1,rightx:a2,righty:a5,lefttrigger:b6,righttrigger:b7,
0300000000f000000300000000010000,RetroUSB.com RetroPad,a:b1,b:b5,x:b0,y:b4,back:b2,start:b3,leftshoulder:b6,rightshoulder:b7,leftx:a0,lefty:a1,platform:Linux,
0300000000f00000f100000000010000,RetroUSB.com Super RetroPort,a:b1,b:b5,x:b0,y:b4,back:b2,start:b3,leftshoulder:b6,rightshoulder:b7,leftx:a0,lefty:a1,platform:Linux,
030000006f0e00001f01000000010000,Generic X-Box pad,platform:Linux,x:b2,a:b0,b:b1,y:b3,back:b6,guide:b8,start:b7,dpleft:h0.8,dpdown:h0.4,dpright:h0.2,dpup:h0.1,leftshoulder:b4,lefttrigger:a2,rightshoulder:b5,righttrigger:a5,leftstick:b9,rightstick:b10,leftx:a0,lefty:a1,rightx:a3,righty:a4,
03000000280400000140000000010000,Gravis GamePad Pro USB ,platform:Linux,x:b0,a:b1,b:b2,y:b3,back:b8,start:b9,leftshoulder:b4,lefttrigger:b6,rightshoulder:b5,righttrigger:b7,leftx:a0,lefty:a1,
030000005e0400008902000021010000,Microsoft X-Box pad v2 (US),platform:Linux,x:b3,a:b0,b:b1,y:b4,back:b6,start:b7,dpleft:h0.8,dpdown:h0.4,dpright:h0.2,dpup:h0.1,leftshoulder:b5,lefttrigger:a2,rightshoulder:b2,righttrigger:a5,leftstick:b8,rightstick:b9,leftx:a0,lefty:a1,rightx:a3,righty:a4,
030000005e0400008502000000010000,Microsoft X-Box pad (Japan),platform:Linux,x:b3,a:b0,b:b1,y:b4,back:b6,start:b7,dpleft:h0.8,dpdown:h0.4,dpright:h0.2,dpup:h0.1,leftshoulder:b5,lefttrigger:a2,rightshoulder:b2,righttrigger:a5,leftstick:b8,rightstick:b9,leftx:a0,lefty:a1,rightx:a3,righty:a4,
030000006f0e00001e01000011010000,Rock Candy Gamepad for PS3,platform:Linux,a:b1,b:b2,x:b0,y:b3,back:b8,start:b9,guide:b12,leftshoulder:b4,rightshoulder:b5,leftstick:b10,rightstick:b11,leftx:a0,lefty:a1,rightx:a2,righty:a3,lefttrigger:b6,righttrigger:b7,dpup:h0.1,dpleft:h0.8,dpdown:h0.4,dpright:h0.2,
03000000250900000500000000010000,Sony PS2 pad with SmartJoy adapter,platform:Linux,a:b2,b:b1,y:b0,x:b3,start:b8,back:b9,leftstick:b10,rightstick:b11,leftshoulder:b6,rightshoulder:b7,dpup:h0.1,dpleft:h0.8,dpdown:h0.4,dpright:h0.2,leftx:a0,lefty:a1,rightx:a2,righty:a3,lefttrigger:b4,righttrigger:b5,
030000008916000000fd000024010000,Razer Onza Tournament,a:b0,b:b1,y:b3,x:b2,start:b7,guide:b8,back:b6,leftstick:b9,rightstick:b10,leftshoulder:b4,rightshoulder:b5,dpup:b13,dpleft:b11,dpdown:b14,dpright:b12,leftx:a0,lefty:a1,rightx:a3,righty:a4,lefttrigger:a2,righttrigger:a5,platform:Linux,
030000004f04000000b3000010010000,Thrustmaster Firestorm Dual Power,a:b0,b:b2,y:b3,x:b1,start:b10,guide:b8,back:b9,leftstick:b11,rightstick:b12,leftshoulder:b4,rightshoulder:b6,dpup:h0.1,dpleft:h0.8,dpdown:h0.4,dpright:h0.2,leftx:a0,lefty:a1,rightx:a2,righty:a3,lefttrigger:b5,righttrigger:b7,platform:Linux,
03000000ad1b000001f5000033050000,Hori Pad EX Turbo 2,a:b0,b:b1,y:b3,x:b2,start:b7,guide:b8,back:b6,leftstick:b9,rightstick:b10,leftshoulder:b4,rightshoulder:b5,dpup:h0.1,dpleft:h0.8,dpdown:h0.4,dpright:h0.2,leftx:a0,lefty:a1,rightx:a3,righty:a4,lefttrigger:a2,righttrigger:a5,platform:Linux,
060000004c0500006802000000010000,PS3 Controller (Bluetooth),a:b14,b:b13,y:b12,x:b15,start:b3,guide:b16,back:b0,leftstick:b1,rightstick:b2,leftshoulder:b10,rightshoulder:b11,dpup:b4,dpleft:b7,dpdown:b6,dpright:b5,leftx:a0,lefty:a1,rightx:a2,righty:a3,lefttrigger:b8,righttrigger:b9,platform:Linux,
050000004c0500006802000000010000,PS3 Controller (Bluetooth),a:b14,b:b13,y:b12,x:b15,start:b3,guide:b16,back:b0,leftstick:b1,rightstick:b2,leftshoulder:b10,rightshoulder:b11,dpup:b4,dpleft:b7,dpdown:b6,dpright:b5,leftx:a0,lefty:a1,rightx:a2,righty:a3,lefttrigger:b8,righttrigger:b9,platform:Linux,
03000000790000000600000010010000,DragonRise Inc.   Generic   USB  Joystick  ,x:b3,a:b2,b:b1,y:b0,back:b8,start:b9,dpleft:h0.8,dpdown:h0.4,dpright:h0.2,dpup:h0.1,leftshoulder:b4,lefttrigger:b6,rightshoulder:b5,righttrigger:b7,leftstick:b10,rightstick:b11,leftx:a0,lefty:a3,rightx:a1,righty:a4,
03000000666600000488000000010000,Super Joy Box 5 Pro,platform:Linux,a:b2,b:b1,x:b3,y:b0,back:b9,start:b8,leftshoulder:b6,rightshoulder:b7,leftstick:b10,rightstick:b11,leftx:a0,lefty:a1,rightx:a2,righty:a3,lefttrigger:b4,righttrigger:b5,dpup:b12,dpleft:b15,dpdown:b14,dpright:b13,
05000000362800000100000002010000,OUYA Game Controller,a:b0,b:b3,dpdown:b9,dpleft:b10,dpright:b11,dpup:b8,guide:b14,leftshoulder:b4,leftstick:b6,lefttrigger:a2,leftx:a0,lefty:a1,platform:Linux,rightshoulder:b5,rightstick:b7,righttrigger:a5,rightx:a3,righty:a4,x:b1,y:b2,
05000000362800000100000003010000,OUYA Game Controller,a:b0,b:b3,dpdown:b9,dpleft:b10,dpright:b11,dpup:b8,guide:b14,leftshoulder:b4,leftstick:b6,lefttrigger:a2,leftx:a0,lefty:a1,platform:Linux,rightshoulder:b5,rightstick:b7,righttrigger:a5,rightx:a3,righty:a4,x:b1,y:b2,
030000008916000001fd000024010000,Razer Onza Classic Edition,platform:Linux,x:b2,a:b0,b:b1,y:b3,back:b6,guide:b8,start:b7,dpleft:b11,dpdown:b14,dpright:b12,dpup:b13,leftshoulder:b4,lefttrigger:a2,rightshoulder:b5,righttrigger:a5,leftstick:b9,rightstick:b10,leftx:a0,lefty:a1,rightx:a3,righty:a4,
030000005e040000d102000001010000,Microsoft X-Box One pad,platform:Linux,x:b2,a:b0,b:b1,y:b3,back:b6,guide:b8,start:b7,dpleft:h0.8,dpdown:h0.0,dpdown:h0.4,dpright:h0.0,dpright:h0.2,dpup:h0.0,dpup:h0.1,leftshoulder:h0.0,leftshoulder:b4,lefttrigger:a2,rightshoulder:b5,righttrigger:a5,leftstick:b9,rightstick:b10,leftx:a0,lefty:a1,rightx:a3,righty:a4,
030000005e040000dd02000003020000,Microsoft X-Box One pad v2,x:b2,a:b0,b:b1,y:b3,back:b6,guide:b8,start:b7,dpleft:h0.8,dpdown:h0.0,dpdown:h0.4,dpright:h0.0,dpright:h0.2,dpup:h0.0,dpup:h0.1,leftshoulder:h0.0,leftshoulder:b4,lefttrigger:a2,rightshoulder:b5,righttrigger:a5,leftstick:b9,rightstick:b10,leftx:a0,lefty:a1,rightx:a3,righty:a4,platform:Linux,
03000000790000001100000010010000,RetroLink Saturn Classic Controller,platform:Linux,x:b3,a:b0,b:b1,y:b4,back:b5,guide:b2,start:b8,leftshoulder:b6,rightshoulder:b7,leftx:a0,lefty:a1,
050000007e0500003003000001000000,Nintendo Wii U Pro Controller,platform:Linux,a:b0,b:b1,x:b3,y:b2,back:b8,start:b9,guide:b10,leftshoulder:b4,rightshoulder:b5,leftstick:b11,rightstick:b12,leftx:a0,lefty:a1,rightx:a2,righty:a3,lefttrigger:b6,righttrigger:b7,dpup:b13,dpleft:b15,dpdown:b14,dpright:b16,
030000005e0400008e02000004010000,Microsoft X-Box 360 pad,platform:Linux,a:b0,b:b1,x:b2,y:b3,back:b6,start:b7,guide:b8,leftshoulder:b4,rightshoulder:b5,leftstick:b9,rightstick:b10,leftx:a0,lefty:a1,rightx:a3,righty:a4,lefttrigger:a2,righttrigger:a5,dpup:h0.1,dpleft:h0.8,dpdown:h0.4,dpright:h0.2,
030000000d0f00002200000011010000,HORI CO. LTD. REAL ARCADE Pro.V3,platform:Linux,x:b0,a:b1,b:b2,y:b3,back:b8,guide:b12,start:b9,leftshoulder:b4,lefttrigger:b6,rightshoulder:b5,righttrigger:b7,dpleft:h0.8,dpdown:h0.4,dpright:h0.2,dpup:h0.1,
030000000d0f00001000000011010000,HORI CO. LTD. FIGHTING STICK 3,platform:Linux,x:b0,a:b1,b:b2,y:b3,back:b8,guide:b12,start:b9,dpleft:h0.8,dpdown:h0.4,dpright:h0.2,dpup:h0.1,leftshoulder:b4,lefttrigger:b6,rightshoulder:b5,righttrigger:b7
03000000f0250000c183000010010000,Goodbetterbest Ltd USB Controller,platform:Linux,x:b0,a:b1,b:b2,y:b3,back:b8,guide:b12,start:b9,dpleft:h0.8,dpdown:h0.0,dpdown:h0.4,dpright:h0.0,dpright:h0.2,dpup:h0.0,dpup:h0.1,leftshoulder:h0.0,leftshoulder:b4,lefttrigger:b6,rightshoulder:b5,righttrigger:b7,leftstick:b10,rightstick:b11,leftx:a0,lefty:a1,rightx:a2,righty:a3,
0000000058626f782047616d65706100,Xbox Gamepad (userspace driver),platform:Linux,a:b0,b:b1,x:b2,y:b3,start:b7,back:b6,guide:b8,dpup:h0.1,dpdown:h0.4,dpleft:h0.8,dpright:h0.2,leftshoulder:b4,rightshoulder:b5,lefttrigger:a5,righttrigger:a4,leftstick:b9,rightstick:b10,leftx:a0,lefty:a1,rightx:a2,righty:a3,
03000000ff1100003133000010010000,PC Game Controller,a:b2,b:b1,y:b0,x:b3,start:b9,back:b8,leftstick:b10,rightstick:b11,leftshoulder:b4,rightshoulder:b5,dpup:h0.1,dpleft:h0.8,dpdown:h0.4,dpright:h0.2,leftx:a0,lefty:a1,rightx:a2,righty:a3,lefttrigger:b6,righttrigger:b7,platform:Linux,
030000005e0400008e02000020200000,SpeedLink XEOX Pro Analog Gamepad pad,platform:Linux,x:b2,a:b0,b:b1,y:b3,back:b6,guide:b8,start:b7,dpleft:h0.8,dpdown:h0.4,dpright:h0.2,dpup:h0.1,leftshoulder:b4,lefttrigger:a2,rightshoulder:b5,righttrigger:a5,leftstick:b9,rightstick:b10,leftx:a0,lefty:a1,rightx:a3,righty:a4,
030000006f0e00001304000000010000,Generic X-Box pad,platform:Linux,x:b2,a:b0,b:b1,y:b3,back:b6,guide:b8,start:b7,dpleft:h0.8,dpdown:h0.0,dpdown:h0.4,dpright:h0.0,dpright:h0.2,dpup:h0.0,dpup:h0.1,leftshoulder:h0.0,leftshoulder:b4,lefttrigger:a2,rightshoulder:b5,righttrigger:a5,leftstick:a0,rightstick:a3,leftstick:b9,rightstick:b10,leftx:a0,lefty:a1,rightx:a3,righty:a4,
03000000a306000018f5000010010000,Saitek PLC Saitek P3200 Rumble Pad,platform:Linux,x:b0,a:b1,b:b2,y:b3,back:b8,start:b9,dpleft:h0.8,dpdown:h0.0,dpdown:h0.4,dpright:h0.0,dpright:h0.2,dpup:h0.0,dpup:h0.1,leftshoulder:h0.0,leftshoulder:b4,lefttrigger:a2,rightshoulder:b6,rightshoulder:b5,righttrigger:b7,leftstick:b10,rightstick:b11,leftx:a0,lefty:a1,rightx:a3,righty:a4,
03000000830500006020000010010000,iBuffalo USB 2-axis 8-button Gamepad,a:b1,b:b0,x:b3,y:b2,back:b6,start:b7,leftshoulder:b4,rightshoulder:b5,leftx:a0,lefty:a1,platform:Linux,
03000000bd12000015d0000010010000,Tomee SNES USB Controller,x:b3,a:b2,b:b1,y:b0,back:b8,start:b9,leftshoulder:b4,rightshoulder:b5,leftx:a0,lefty:a1,platform:Linux,
03000000790000001100000010010000,Retrolink Classic Controller,x:b3,a:b2,b:b1,y:b0,back:b8,start:b9,leftshoulder:b4,rightshoulder:b5,leftx:a0,lefty:a1,platform:Linux,
03000000c9110000f055000011010000,HJC Game GAMEPAD,leftx:a0,lefty:a1,dpdown:h0.4,rightstick:b11,rightshoulder:b5,rightx:a2,start:b9,righty:a3,dpleft:h0.8,lefttrigger:b6,x:b2,dpup:h0.1,back:b8,leftstick:b10,leftshoulder:b4,y:b3,a:b0,dpright:h0.2,righttrigger:b7,b:b1,platform:Linux,
03000000a30600000c04000011010000,Saitek P2900 Wireless Pad,a:b1,b:b2,y:b3,x:b0,start:b12,guide:b9,back:b8,leftstick:b10,rightstick:b11,leftshoulder:b6,rightshoulder:b7,dpup:h0.1,dpleft:h0.8,dpdown:h0.4,dpright:h0.2,leftx:a0,lefty:a1,rightx:a3,righty:a2,lefttrigger:b4,righttrigger:b5,platform:Linux,
03000000341a000005f7000010010000,GameCube {HuiJia USB box},a:b1,b:b2,y:b3,x:b0,start:b9,guide:,back:,leftstick:,rightstick:,leftshoulder:,dpleft:b15,dpdown:b14,dpright:b13,leftx:a0,lefty:a1,rightx:a5,righty:a2,lefttrigger:a3,righttrigger:a4,rightshoulder:b7,dpup:b12,platform:Linux,
030000006e0500000320000010010000,JC-U3613M - DirectInput Mode,platform:Linux,x:b0,a:b2,b:b3,y:b1,back:b10,guide:b12,start:b11,dpleft:h0.8,dpdown:h0.4,dpright:h0.2,dpup:h0.1,leftshoulder:b4,lefttrigger:b6,rightshoulder:b5,righttrigger:b7,leftstick:b8,rightstick:b9,leftx:a0,lefty:a1,rightx:a2,righty:a3,
030000006f0e00004601000001010000,Rock Candy Wired Controller for Xbox One,platform:Linux,a:b0,b:b1,x:b2,y:b3,leftshoulder:b4,rightshoulder:b5,back:b6,start:b7,guide:b8,leftstick:b9,rightstick:b10,lefttrigger:a2,righttrigger:a5,leftx:a0,lefty:a1,rightx:a3,righty:a4,
03000000380700001647000010040000,Mad Catz Wired Xbox 360 Controller,platform:Linux,x:b2,a:b0,b:b1,y:b3,back:b6,guide:b8,start:b7,dpleft:h0.8,dpdown:h0.0,dpdown:h0.4,dpright:h0.0,dpright:h0.2,dpup:h0.0,dpup:h0.1,leftshoulder:h0.0,leftshoulder:b4,lefttrigger:a2,rightshoulder:b5,righttrigger:a5,leftstick:b9,rightstick:b10,leftx:a0,lefty:a1,rightx:a3,righty:a4,
030000006f0e00003901000020060000,Afterglow Wired Controller for Xbox One,x:b2,a:b0,b:b1,y:b3,back:b6,guide:b8,start:b7,dpleft:h0.8,dpdown:h0.4,dpright:h0.2,dpup:h0.1,leftshoulder:b4,lefttrigger:a2,rightshoulder:b5,righttrigger:a5,leftstick:b9,rightstick:b10,leftx:a0,lefty:a1,rightx:a3,righty:a4,platform:Linux,
030000004f04000015b3000010010000,Thrustmaster Dual Analog 4,platform:Linux,a:b0,b:b2,x:b1,y:b3,start:b9,back:b8,leftstick:b10,rightstick:b11,leftshoulder:b4,rightshoulder:b6,dpup:h0.1,dpleft:h0.8,dpdown:h0.4,dpright:h0.2,leftx:a0,lefty:a1,rightx:a2,righty:a3,lefttrigger:b5,righttrigger:b7,
05000000102800000900000000010000,8Bitdo SFC30 GamePad,platform:Linux,x:b4,a:b1,b:b0,y:b3,back:b10,start:b11,leftshoulder:b6,rightshoulder:b7,leftx:a0,lefty:a1,
03000000d81400000862000011010000,HitBox (PS3/PC) Analog Mode,platform:Linux,a:b1,b:b2,y:b3,x:b0,start:b12,guide:b9,back:b8,leftshoulder:b4,rightshoulder:b5,lefttrigger:b6,righttrigger:b7,leftx:a0,lefty:a1,
030000000d0f00000d00000000010000,hori,platform:Linux,a:b0,b:b6,y:b2,x:b1,dpup:h0.1,dpleft:h0.8,dpdown:h0.4,dpright:h0.2,start:b9,guide:b10,back:b8,leftshoulder:b3,rightshoulder:b7,leftx:b4,lefty:b5,
03000000ad1b000016f0000090040000,Mad Catz Xbox 360 Controller,platform:Linux,a:b0,b:b1,y:b3,x:b2,start:b7,guide:b8,back:b6,leftstick:b9,rightstick:b10,leftshoulder:b4,rightshoulder:b5,dpup:h0.1,dpleft:h0.8,dpdown:h0.4,dpright:h0.2,leftx:a0,lefty:a1,rightx:a3,righty:a4,lefttrigger:a2,righttrigger:a5,
03000000d814000007cd000011010000,Toodles 2008 Chimp PC/PS3,platform:Linux,a:b0,b:b1,y:b2,x:b3,start:b9,back:b8,leftshoulder:b4,rightshoulder:b5,leftx:a0,lefty:a1,lefttrigger:b6,righttrigger:b7,
03000000fd0500000030000000010000,InterAct GoPad I-73000 (Fighting Game Layout),platform:Linux,a:b3,b:b4,y:b1,x:b0,start:b7,back:b6,leftx:a0,lefty:a1,rightshoulder:b2,righttrigger:b5,
05000000010000000100000003000000,Nintendo Wiimote,platform:Linux,a:b0,b:b1,y:b3,x:b2,start:b9,guide:b10,back:b8,leftstick:b11,rightstick:b12,leftshoulder:b4,rightshoulder:b5,dpup:h0.1,dpleft:h0.8,dpdown:h0.4,dpright:h0.2,leftx:a0,lefty:a1,rightx:a2,righty:a3,lefttrigger:b6,righttrigger:b7,
030000005e0400008e02000062230000,Microsoft X-Box 360 pad,platform:Linux,x:b2,a:b0,b:b1,y:b3,back:b6,guide:b8,start:b7,dpleft:h0.8,dpdown:h0.4,dpright:h0.2,dpup:h0.1,leftshoulder:b4,lefttrigger:a2,rightshoulder:b5,righttrigger:a5,leftstick:b9,rightstick:b10,leftx:a0,lefty:a1,rightx:a3,righty:a4,
03000000a30600000901000000010000,Saitek P880,a:b2,b:b3,y:b1,x:b0,leftstick:b8,rightstick:b9,leftshoulder:b4,rightshoulder:b5,dpup:h0.1,dpleft:h0.8,dpdown:h0.4,dpright:h0.2,leftx:a0,lefty:a1,rightx:a3,righty:a2,lefttrigger:b6,righttrigger:b7,platform:Linux,
030000006f0e00000103000000020000,Logic3 Controller,platform:Linux,x:b2,a:b0,b:b1,y:b3,back:b6,guide:b8,start:b7,dpleft:h0.8,dpdown:h0.0,dpdown:h0.4,dpright:h0.0,dpright:h0.2,dpup:h0.0,dpup:h0.1,leftshoulder:h0.0,leftshoulder:b4,lefttrigger:a2,rightshoulder:b5,righttrigger:a5,leftstick:b9,rightstick:b10,leftx:a0,lefty:a1,rightx:a3,righty:a4,
05000000380700006652000025010000,Mad Catz C.T.R.L.R ,platform:Linux,x:b0,a:b1,b:b2,y:b3,back:b8,guide:b12,start:b9,dpleft:h0.8,dpdown:h0.4,dpright:h0.2,dpup:h0.1,leftshoulder:b4,lefttrigger:b6,rightshoulder:b5,righttrigger:b7,leftstick:b10,rightstick:b11,leftx:a0,lefty:a1,rightx:a2,righty:a3,
030000005e0400008e02000073050000,Speedlink TORID Wireless Gamepad,platform:Linux,x:b2,a:b0,b:b1,y:b3,back:b6,guide:b8,start:b7,dpleft:h0.8,dpdown:h0.4,dpright:h0.2,dpup:h0.1,leftshoulder:b4,lefttrigger:a2,rightshoulder:b5,righttrigger:a5,leftstick:b9,rightstick:b10,leftx:a0,lefty:a1,rightx:a3,righty:a4,
03000000ad1b00002ef0000090040000,Mad Catz Fightpad SFxT,platform:Linux,a:b0,b:b1,y:b3,x:b2,start:b7,guide:b8,back:b6,leftshoulder:b4,rightshoulder:b5,dpup:h0.1,dpleft:h0.8,dpdown:h0.4,dpright:h0.2,lefttrigger:a2,righttrigger:a5,
05000000a00500003232000001000000,8Bitdo Zero GamePad,platform:Linux,a:b0,b:b1,x:b3,y:b4,back:b10,start:b11,leftshoulder:b6,rightshoulder:b7,leftx:a0,lefty:a1,
030000001008000001e5000010010000,NEXT Classic USB Game Controller,a:b0,b:b1,back:b8,start:b9,rightx:a2,righty:a3,leftx:a0,lefty:a1,platform:Linux,
03000000100800000300000010010000,USB Gamepad,platform:Linux,a:b2,b:b1,x:b3,y:b0,start:b9,back:b8,leftstick:b10,rightstick:b11,leftshoulder:b6,rightshoulder:b7,dpup:h0.1,dpleft:h0.8,dpdown:h0.4,dpright:h0.2,leftx:a0,lefty:a1,rightx:a3,righty:a2,lefttrigger:b4,righttrigger:b5,
05000000ac0500003232000001000000,VR-BOX,platform:Linux,a:b0,b:b1,x:b2,y:b3,start:b9,back:b8,leftstick:b10,rightstick:b11,leftshoulder:b6,rightshoulder:b7,dpup:h0.1,dpleft:h0.8,dpdown:h0.4,dpright:h0.2,leftx:a0,lefty:a1,rightx:a3,righty:a2,lefttrigger:b4,righttrigger:b5,
03000000780000000600000010010000,Microntek USB Joystick,platform:Linux,x:b3,a:b2,b:b1,y:b0,back:b8,start:b9,leftshoulder:b6,lefttrigger:b4,rightshoulder:b7,righttrigger:b5,leftx:a0,lefty:a1,

# custom game controller mappings
030000000b0400003365000000010000,Competition Pro Joystick,platform:Linux,x:b2,a:b0,b:b1,y:b3,leftx:a0,lefty:a1,
05000000491900000704000011780000,Amazon Fire TV Remote,platform:Android,back:b4,a:b0,dpleft:b13,dpdown:b12,dpright:b14,dpup:b11,
050000004b29000001100000dfff3f00,SnakeByte GamePad,platform:Android,a:b0,b:b1,x:b2,y:b3,back:b4,start:b6,dpleft:b13,dpdown:b12,dpright:b14,dpup:b11,leftshoulder:b9,lefttrigger:a7,rightshoulder:b10,righttrigger:a6,leftstick:b7,rightstick:b8,leftx:a0,lefty:a1,rightx:a2,righty:a5,

</file>

<file path=RocksnDiamondsPortable/App/RocksnDiamonds/docs/elements/acid.txt>Things that fall into acid will be destroyed. If the player touches acid from
the bottom or sides, he will die (although acid tends to look ugly if not
enclosed in a pool). Most animate objects have a checkbox that determines
whether or not they will move into acid.

</file>

<file path=RocksnDiamondsPortable/App/RocksnDiamonds/docs/elements/acid_pool_bottom.txt>Acid pool walls are equivalent to steel walls, except some of them are rounded.

</file>

<file path=RocksnDiamondsPortable/App/RocksnDiamonds/docs/elements/acid_pool_bottomleft.txt>Acid pool walls are equivalent to steel walls, except some of them are rounded.

</file>

<file path=RocksnDiamondsPortable/App/RocksnDiamonds/docs/elements/acid_pool_bottomright.txt>Acid pool walls are equivalent to steel walls, except some of them are rounded.

</file>

<file path=RocksnDiamondsPortable/App/RocksnDiamonds/docs/elements/acid_pool_topleft.txt>Acid pool walls are equivalent to steel walls, except some of them are rounded.

</file>

<file path=RocksnDiamondsPortable/App/RocksnDiamonds/docs/elements/acid_pool_topright.txt>Acid pool walls are equivalent to steel walls, except some of them are rounded.

</file>

<file path=RocksnDiamondsPortable/App/RocksnDiamonds/docs/elements/amoeba_dead.txt>Dead ameoba won't grow, but it still retains its enemy-killing powers.
It is often used as a wall that needs to be cleared by bugs, pacmen, etc.

</file>

<file path=RocksnDiamondsPortable/App/RocksnDiamonds/docs/elements/amoeba_drop.txt>An amoeba drop will become a dripping amoeba when it lands.
It would be wise to stay out from underneath these things.

</file>

<file path=RocksnDiamondsPortable/App/RocksnDiamonds/docs/elements/amoeba_dry.txt>This is regular amoeba. If, when it attempt to grow, it is blocked in all
directions by something other than the player, it will die. Amoeba will kill
any bugs, flies, or spaceships that touch it.

The amoeba growth value is the same for all types of amoeba.
Amoeba will take between 0 and [25/(1-value)] seconds to attempt to grow.

</file>

<file path=RocksnDiamondsPortable/App/RocksnDiamonds/docs/elements/amoeba_full.txt>When this amoeba is completely surrounded, it gradually turns into the
specified content.

All amoeba types must share the same settings.

</file>

<file path=RocksnDiamondsPortable/App/RocksnDiamonds/docs/elements/amoeba_to_diamond.txt>The "amoeba_to_diamond" element is a runtime element and should be removed here.

</file>

<file path=RocksnDiamondsPortable/App/RocksnDiamonds/docs/elements/amoeba_wet.txt>Dripping amoeba will grow in drops, and will not die even if surrounded.
Amoeba will kill any bugs, flies, or spaceships that touch it.

The amoeba growth value is the same for all types of amoeba.
Amoeba will take between 0 and [25/(1-value)] seconds to attempt to grow.

</file>

<file path=RocksnDiamondsPortable/App/RocksnDiamonds/docs/elements/any_element.txt>This is a reference element that matches all (standard or custom) elements.

</file>

<file path=RocksnDiamondsPortable/App/RocksnDiamonds/docs/elements/arrow_down.txt>This acts as an average wall.
Although it looks round, objects do not slide off it.

</file>

<file path=RocksnDiamondsPortable/App/RocksnDiamonds/docs/elements/arrow_left.txt>This acts as an average wall.
Although it looks round, objects do not slide off it.

</file>

<file path=RocksnDiamondsPortable/App/RocksnDiamonds/docs/elements/arrow_right.txt>This acts as an average wall.
Although it looks round, objects do not slide off it.

</file>

<file path=RocksnDiamondsPortable/App/RocksnDiamonds/docs/elements/arrow_up.txt>This acts as an average wall.
Although it looks round, objects do not slide off it.

</file>

<file path=RocksnDiamondsPortable/App/RocksnDiamonds/docs/elements/balloon.txt>Balloons can be pushed by the player. Their more useful properties are only
available in conjection with the wind switches.

</file>

<file path=RocksnDiamondsPortable/App/RocksnDiamonds/docs/elements/balloon_switch_any.txt>Pressing this switch in a certain direction will cause all balloons and custom
elements that react on wind in this level to constantly move in that direction
if possible until another wind switch is pressed.

The balloons may still be pushed in any direction, including against their
automatic movement direction, but they will try to move in the appropriate
wind direction whenever they can.

</file>

<file path=RocksnDiamondsPortable/App/RocksnDiamonds/docs/elements/balloon_switch_down.txt>No matter from which direction you push this wind switch, the balloons and all
other elements affected by wind direction will only move to the indicated wind
direction.

</file>

<file path=RocksnDiamondsPortable/App/RocksnDiamonds/docs/elements/balloon_switch_left.txt>No matter from which direction you push this wind switch, the balloons and all
other elements affected by wind direction will only move to the indicated wind
direction.

</file>

<file path=RocksnDiamondsPortable/App/RocksnDiamonds/docs/elements/balloon_switch_none.txt>Pressing this switch will turn the wind off, stopping all moving balloons or
other elements that are affected by wind (like custom elements that move in
wind direction).

</file>

<file path=RocksnDiamondsPortable/App/RocksnDiamonds/docs/elements/balloon_switch_right.txt>No matter from which direction you push this wind switch, the balloons and all
other elements affected by wind direction will only move to the indicated wind
direction.

</file>

<file path=RocksnDiamondsPortable/App/RocksnDiamonds/docs/elements/balloon_switch_up.txt>No matter from which direction you push this wind switch, the balloons and all
other elements affected by wind direction will only move to the indicated wind
direction.

</file>

<file path=RocksnDiamondsPortable/App/RocksnDiamonds/docs/elements/bd_amoeba.txt>The BD style amoeba has some special properties: When it is completely
surrounded, it instantly turns into the specified content. But if this
cannot be achieved in a certain amount of time, this amoeba instantly
turns to BD boulders instead. BD amoeba is the only amoeba that can be
smothered by the player.

All amoeba types must share the same settings.

</file>

<file path=RocksnDiamondsPortable/App/RocksnDiamonds/docs/elements/bd_butterfly.txt>Butterflies always try to follow the right side of a wall or other elements.
Touching them is deadly.

They will explode in 9 BD style diamonds if smashed by a rock or BD style
diamond. If dynabombed, they will become one BD style diamond.
Other explosions simply destroy them.

</file>

<file path=RocksnDiamondsPortable/App/RocksnDiamonds/docs/elements/bd_diamond.txt>BD style levels require a certain amount of these diamonds to be collected
to complete the level.

</file>

<file path=RocksnDiamondsPortable/App/RocksnDiamonds/docs/elements/bd_firefly.txt>Fireflies always try to follow the left side of a wall or other elements.
Touching them is deadly.

Fireflies can be smashed by BD style diamonds in addition to rocks.

</file>

<file path=RocksnDiamondsPortable/App/RocksnDiamonds/docs/elements/bd_magic_wall.txt>This is a (BD style) magic wall. It gets activated for about 10 seconds by
rocks or gems that fall on it. Rocks that fall through it become BD style
diamonds, and gems that fall through it become BD style rocks. After it has
stopped running, it cannot be activated again.

All BD magic walls run on the same timer; however, regular magic walls run
on a seperate timer.

</file>

<file path=RocksnDiamondsPortable/App/RocksnDiamonds/docs/elements/bd_rock.txt>This is a BD style rock. It's not much different from a regular rock,
but it can be jump-pushed by snapping it.

</file>

<file path=RocksnDiamondsPortable/App/RocksnDiamonds/docs/elements/bd_wall.txt>This is the BD style wall.

Unlike most other walls, falling objects slip off this wall,
although it does not look rounded or crumbled.

It can be destroyed by explosions.

</file>

<file path=RocksnDiamondsPortable/App/RocksnDiamonds/docs/elements/biomaze.txt>The Biomaze is a variant of the Game of Life that tends to make crazy mazes.
The players don't count as cells with Biomaze. Watch those corners; it may
take annoyingly long for the corners to clear up.

</file>

<file path=RocksnDiamondsPortable/App/RocksnDiamonds/docs/elements/black_orb.txt>Black Orb Bombs are floating explosives. They cannot be set off by anything
other than another explosion, but once set off, a chain of them will explode
at lightning speed!

</file>

<file path=RocksnDiamondsPortable/App/RocksnDiamonds/docs/elements/bomb.txt>Bombs can be blown up either by throwing them down or by dropping
a rock on them. Bombs caught in an explosion explode themselves.

</file>

<file path=RocksnDiamondsPortable/App/RocksnDiamonds/docs/elements/bug.txt>Bugs always try to follow the right side of a wall
or other elements. Touching them is deadly.

Bugs will explode into a diamond surrounded by 8 emeralds,
even when caught in other explosions!

</file>

<file path=RocksnDiamondsPortable/App/RocksnDiamonds/docs/elements/char.txt>Letter walls are like normal walls, except they can spell out words.

</file>

<file path=RocksnDiamondsPortable/App/RocksnDiamonds/docs/elements/char_space.txt>The space character is tricky. It's basically like an invisible normal wall,
but it won't light up when a light switch is flicked on.

Watch out for these in the editor; they can often be confused for empty space.

</file>

<file path=RocksnDiamondsPortable/App/RocksnDiamonds/docs/elements/conveyor_belt.txt>Conveyor belts will move around any object that can fall. The edges of the
belts aren't round, they just make your belt nicer. Each colored switch
controls all of that color conveyor belt. Belts can be made of multiple colors.

</file>

<file path=RocksnDiamondsPortable/App/RocksnDiamonds/docs/elements/conveyor_belt_switch.txt>Pressing against this switch turns conveyor belts on and off.
If it starts off, it will toggle from off to left to off to right.
Switches (and therefore their belts) may also start turned on
to the right or left.

</file>

<file path=RocksnDiamondsPortable/App/RocksnDiamonds/docs/elements/crystal.txt>Crystals are indestructable and are worth a whopping 8 emeralds!

</file>

<file path=RocksnDiamondsPortable/App/RocksnDiamonds/docs/elements/current_ce_score.txt>This can be used in custom element programming to refer to the CE score of the
current element, but interpreted as an element itself (if the CE score was set
to an element earlier).
Don't use this element directly in your level.

</file>

<file path=RocksnDiamondsPortable/App/RocksnDiamonds/docs/elements/current_ce_value.txt>This can be used in custom element programming to refer to the CE value of the
current element, but interpreted as an element itself (if the CE value was set
to an element earlier).
Don't use this element directly in your level.

</file>

<file path=RocksnDiamondsPortable/App/RocksnDiamonds/docs/elements/custom.txt>Custom elements can be configured to have user-defined properties, to behave in
their own special way, to interact with other elements, to change their
behaviour on certain conditions (by changing into other custom elements with
different properties) or to trigger actions that influence the game.

Each level has its own set of custom elements. To use the same custom elements
within one level set, use the "copy and paste" functions or use "save as
template" and "use template" to use the same custom elements from a single level
template for all levels of a set.

</file>

<file path=RocksnDiamondsPortable/App/RocksnDiamonds/docs/elements/dark_yamyam.txt>The Dark Yam Yam doesn't contain anything, but it can devour just about
anything, including dirt, gems, amoeba, enemies... and especially players!

</file>

<file path=RocksnDiamondsPortable/App/RocksnDiamonds/docs/elements/dc_gate_fake_gray.txt>Gray doors' real colors are kept hidden to the player,
making him/her guess which color key opens the door.

This door is special in that there is no key at all to open it.

</file>

<file path=RocksnDiamondsPortable/App/RocksnDiamonds/docs/elements/dc_gate_white.txt>You may only walk over a white gate if you have collected a white key.

For each time to pass a white gate, you need to collect a white key.

</file>

<file path=RocksnDiamondsPortable/App/RocksnDiamonds/docs/elements/dc_gate_white_gray.txt>Gray doors' real colors are kept hidden to the player,
making him/her guess which color key opens the door.

</file>

<file path=RocksnDiamondsPortable/App/RocksnDiamonds/docs/elements/dc_key_white.txt>You need a white key to pass through a white gate.

For each time to pass a white gate, you need to collect another white key.

Keys are unaffected by gravity and block enemies. Extra keys of a
single color are only worth more points.

</file>

<file path=RocksnDiamondsPortable/App/RocksnDiamonds/docs/elements/dc_landmine.txt>If you run into a land mine, you die.
This type of land mine can be removed by snapping.
Otherwise, it's a normal, destructible wall
that just happens to look kinda like dirt.

</file>

<file path=RocksnDiamondsPortable/App/RocksnDiamonds/docs/elements/dc_magic_wall.txt>This is a (DC style) magic wall. It gets activated for a limited
time by rocks or gems that fall on it. Objects falling though
it will be changed to other objects. After it has stopped running,
it cannot be activated again.

The duration is expressed in seconds. A duration of zero will let the wall
run forever. All regular magic walls run together; however, BD style magic
walls have a separate counter.

</file>

<file path=RocksnDiamondsPortable/App/RocksnDiamonds/docs/elements/df_cell.txt>These cells have to be collected by the laser beam to solve a level.

</file>

<file path=RocksnDiamondsPortable/App/RocksnDiamonds/docs/elements/df_fibre_optic.txt>Fibre optics can redirect the laser beam to their counterpart of the same
color.

</file>

<file path=RocksnDiamondsPortable/App/RocksnDiamonds/docs/elements/df_laser.txt>This is the laser cannon that is emitting the laser beam used to collect
all cells to finish the level.

</file>

<file path=RocksnDiamondsPortable/App/RocksnDiamonds/docs/elements/df_mine.txt>Mines will destroy the laser if it points to them for too long.

</file>

<file path=RocksnDiamondsPortable/App/RocksnDiamonds/docs/elements/df_mirror.txt>This mirror can manually be rotated to reflect the laser beam into different
directions.

</file>

<file path=RocksnDiamondsPortable/App/RocksnDiamonds/docs/elements/df_mirror_rotating.txt>This automated mirror is permanently rotating to reflect the laser beam
into different directions.

</file>

<file path=RocksnDiamondsPortable/App/RocksnDiamonds/docs/elements/df_receiver.txt>This is the laser receiver into which the laser beam must be directed after
collecting all cells to finish the level.

</file>

<file path=RocksnDiamondsPortable/App/RocksnDiamonds/docs/elements/df_refractor.txt>Refractors reflect the laser beam into arbitrary directions.

</file>

<file path=RocksnDiamondsPortable/App/RocksnDiamonds/docs/elements/df_steel_grid_fixed.txt>This is a fixed (reflecting) steel polarizer that lets the ray of light pass
into a certain angle only.

</file>

<file path=RocksnDiamondsPortable/App/RocksnDiamonds/docs/elements/df_steel_grid_rotating.txt>This automated steel polarizer is permanently rotating to reflect
the laser beam into different directions.

</file>

<file path=RocksnDiamondsPortable/App/RocksnDiamonds/docs/elements/df_steel_wall.txt>Steel walls reflect the laser beam.

</file>

<file path=RocksnDiamondsPortable/App/RocksnDiamonds/docs/elements/df_wooden_grid_fixed.txt>This is a fixed (non-reflecting) wooden polarizer that lets the ray of light
pass into a certain angle only.

</file>

<file path=RocksnDiamondsPortable/App/RocksnDiamonds/docs/elements/df_wooden_grid_rotating.txt>This automated wooden polarizer is permanently rotating to reflect
the laser beam into different directions.

</file>

<file path=RocksnDiamondsPortable/App/RocksnDiamonds/docs/elements/df_wooden_wall.txt>Wooden walls absorb the laser beam.

</file>

<file path=RocksnDiamondsPortable/App/RocksnDiamonds/docs/elements/diamond.txt>Diamonds are worth 3 gems, but unlike emeralds, they can be crushed by rocks.

</file>

<file path=RocksnDiamondsPortable/App/RocksnDiamonds/docs/elements/dragon.txt>The fearsome dragon is completely harmless to the player; even their firey
breath won't faze him. Dragons wander about aimlessly and will breathe fire
if they aren't trapped, producing effects similar to explosions. Getting them
to do something useful can be quite a challenge in a space bigger than 4 or 5
squares.

</file>

<file path=RocksnDiamondsPortable/App/RocksnDiamonds/docs/elements/dx_supabomb.txt>The stable bomb won't roll or have other objects roll off it.

</file>

<file path=RocksnDiamondsPortable/App/RocksnDiamonds/docs/elements/dynabomb_increase_number.txt>Dynabombs are an infinite supply of bombs that the player can drop at any time
he doesn't have anything else to drop. They explode in a cross shaped pattern,
and may have strange results when they kill enemies. (For example, Yam Yams
will only give off the center element of their pattern.)

This pick-up will increase the number of Dynabombs the player can put on the
field at one time. This number starts at zero, so the player must pick up one
of these to use Dynabombs.

</file>

<file path=RocksnDiamondsPortable/App/RocksnDiamonds/docs/elements/dynabomb_increase_power.txt>Dynabombs are an infinite supply of bombs that the player can drop at any time
he doesn't have anything else to drop. They explode in a cross shaped pattern,
and may have strange results when they kill enemies. (For example, Yam Yams
will only give off the center element of their pattern.)

This pickup allows Dynabomb explosions to destroy brick walls, rather than
stopping at the first wall. Picking up 2 of these will only get you extra
points.

</file>

<file path=RocksnDiamondsPortable/App/RocksnDiamonds/docs/elements/dynabomb_increase_size.txt>Dynabombs are an infinite supply of bombs that the player can drop at any time
he doesn't have anything else to drop. They explode in a cross shaped pattern,
and may have strange results when they kill enemies. (For example, Yam Yams
will only give off the center element of their pattern.)

This pickup increases the length of the explosion.
At first, the explosion only reaches one square in each direction.

</file>

<file path=RocksnDiamondsPortable/App/RocksnDiamonds/docs/elements/dynamite.active.txt>Already burning dynamite will explode in a few seconds. Stay away!

</file>

<file path=RocksnDiamondsPortable/App/RocksnDiamonds/docs/elements/dynamite.txt>Collect the dynamite and use it later to blow up walls (which might
contain gems), enemies or other things. Dynamite caught in an explosion
will explode itself!

</file>

<file path=RocksnDiamondsPortable/App/RocksnDiamonds/docs/elements/em_exit_closed.txt>The exit of each level stays closed until enough emeralds have been
collected by the player. Some levels also require some special switches
(light bulbs, for example) to be activated before it opens.

</file>

<file path=RocksnDiamondsPortable/App/RocksnDiamonds/docs/elements/em_exit_open.txt>The open exit lets the player leave a level. Some levels also require
the player to guide some friends (penguins, for example) to the exit.
In these levels, the player can leave through the exit, but the level
is not solved before the last friend also left the level through the
exit.

This exit disappears when the player is passing through it.

</file>

<file path=RocksnDiamondsPortable/App/RocksnDiamonds/docs/elements/em_gate_1.txt>Emerald Mine doors will fling you to the other side of the door, rather than
letting you stand on it. If there is *any* object on the other side, the
player cannot pass through the door. Note that creators may allow players to
pass to anything walkable under the player object's options.

</file>

<file path=RocksnDiamondsPortable/App/RocksnDiamonds/docs/elements/em_gate_1_gray.txt>Emerald Mine doors will fling you to the other side of the door, rather than
letting you stand on it. If there is *any* object on the other side, the
player cannot pass through the door. Note that creators may allow players to
pass to anything walkable under the player object's options.

Gray doors' real colors are kept hidden to the player, making him/her guess
which color key opens the door.

</file>

<file path=RocksnDiamondsPortable/App/RocksnDiamonds/docs/elements/em_gate_2.txt>Emerald Mine doors will fling you to the other side of the door, rather than
letting you stand on it. If there is *any* object on the other side, the
player cannot pass through the door. Note that creators may allow players to
pass to anything walkable under the player object's options.

</file>

<file path=RocksnDiamondsPortable/App/RocksnDiamonds/docs/elements/em_gate_2_gray.txt>Emerald Mine doors will fling you to the other side of the door, rather than
letting you stand on it. If there is *any* object on the other side, the
player cannot pass through the door. Note that creators may allow players to
pass to anything walkable under the player object's options.

Gray doors' real colors are kept hidden to the player, making him/her guess
which color key opens the door.

</file>

<file path=RocksnDiamondsPortable/App/RocksnDiamonds/docs/elements/em_gate_3.txt>Emerald Mine doors will fling you to the other side of the door, rather than
letting you stand on it. If there is *any* object on the other side, the
player cannot pass through the door. Note that creators may allow players to
pass to anything walkable under the player object's options.

</file>

<file path=RocksnDiamondsPortable/App/RocksnDiamonds/docs/elements/em_gate_3_gray.txt>Emerald Mine doors will fling you to the other side of the door, rather than
letting you stand on it. If there is *any* object on the other side, the
player cannot pass through the door. Note that creators may allow players to
pass to anything walkable under the player object's options.

Gray doors' real colors are kept hidden to the player, making him/her guess
which color key opens the door.

</file>

<file path=RocksnDiamondsPortable/App/RocksnDiamonds/docs/elements/em_gate_4.txt>Emerald Mine doors will fling you to the other side of the door, rather than
letting you stand on it. If there is *any* object on the other side, the
player cannot pass through the door. Note that creators may allow players to
pass to anything walkable under the player object's options.

</file>

<file path=RocksnDiamondsPortable/App/RocksnDiamonds/docs/elements/em_gate_4_gray.txt>Emerald Mine doors will fling you to the other side of the door, rather than
letting you stand on it. If there is *any* object on the other side, the
player cannot pass through the door. Note that creators may allow players to
pass to anything walkable under the player object's options.

Gray doors' real colors are kept hidden to the player, making him/her guess
which color key opens the door.

</file>

<file path=RocksnDiamondsPortable/App/RocksnDiamonds/docs/elements/em_key_1.txt>Emerald Mine style keys are identical to regular keys.
They just look different.

</file>

<file path=RocksnDiamondsPortable/App/RocksnDiamonds/docs/elements/em_key_2.txt>Emerald Mine style keys are identical to regular keys.
They just look different.

</file>

<file path=RocksnDiamondsPortable/App/RocksnDiamonds/docs/elements/em_key_3.txt>Emerald Mine style keys are identical to regular keys.
They just look different.

</file>

<file path=RocksnDiamondsPortable/App/RocksnDiamonds/docs/elements/em_key_4.txt>Emerald Mine style keys are identical to regular keys.
They just look different.

</file>

<file path=RocksnDiamondsPortable/App/RocksnDiamonds/docs/elements/em_steel_exit_closed.txt>The exit of each level stays closed until enough emeralds have been
collected by the player. Some levels also require some special switches
(light bulbs, for example) to be activated before it opens.

This exit is made of steel and is indestructible.

</file>

<file path=RocksnDiamondsPortable/App/RocksnDiamonds/docs/elements/em_steel_exit_open.txt>The open exit lets the player leave a level. Some levels also require
the player to guide some friends (penguins, for example) to the exit.
In these levels, the player can leave through the exit, but the level
is not solved before the last friend also left the level through the
exit.

This exit is made of steel and is indestructible.
It disappears when the player is passing through it.

</file>

<file path=RocksnDiamondsPortable/App/RocksnDiamonds/docs/elements/emc_android.txt>The android has some special properties. Unless other elements, it can move
diagonally. Additionally, it can clone other game elements it touches.

</file>

<file path=RocksnDiamondsPortable/App/RocksnDiamonds/docs/elements/emc_dripper.txt>This element can create new amoeba drops and is otherwise invisible.
If the lenses have been collected, the dripper is visible for a short time.

</file>

<file path=RocksnDiamondsPortable/App/RocksnDiamonds/docs/elements/emc_fake_acid.txt>The fake acid looks like acid, but is walkable for the player.

</file>

<file path=RocksnDiamondsPortable/App/RocksnDiamonds/docs/elements/emc_fake_grass.txt>The fake grass looks like normal grass, but but cannot be digged.
If the magnifier has been collected, the fake grass becomes visible
for a short time.

</file>

<file path=RocksnDiamondsPortable/App/RocksnDiamonds/docs/elements/emc_gate_5.txt>Emerald Mine doors will fling you to the other side of the door, rather than
letting you stand on it. If there is *any* object on the other side, the
player cannot pass through the door. Note that creators may allow players to
pass to anything walkable under the player object's options.

</file>

<file path=RocksnDiamondsPortable/App/RocksnDiamonds/docs/elements/emc_gate_5_gray.txt>Emerald Mine doors will fling you to the other side of the door, rather than
letting you stand on it. If there is *any* object on the other side, the
player cannot pass through the door. Note that creators may allow players to
pass to anything walkable under the player object's options.

Gray doors' real colors are kept hidden to the player, making him/her guess
which color key opens the door.

</file>

<file path=RocksnDiamondsPortable/App/RocksnDiamonds/docs/elements/emc_gate_6.txt>Emerald Mine doors will fling you to the other side of the door, rather than
letting you stand on it. If there is *any* object on the other side, the
player cannot pass through the door. Note that creators may allow players to
pass to anything walkable under the player object's options.

</file>

<file path=RocksnDiamondsPortable/App/RocksnDiamonds/docs/elements/emc_gate_6_gray.txt>Emerald Mine doors will fling you to the other side of the door, rather than
letting you stand on it. If there is *any* object on the other side, the
player cannot pass through the door. Note that creators may allow players to
pass to anything walkable under the player object's options.

Gray doors' real colors are kept hidden to the player, making him/her guess
which color key opens the door.

</file>

<file path=RocksnDiamondsPortable/App/RocksnDiamonds/docs/elements/emc_gate_7.txt>Emerald Mine doors will fling you to the other side of the door, rather than
letting you stand on it. If there is *any* object on the other side, the
player cannot pass through the door. Note that creators may allow players to
pass to anything walkable under the player object's options.

</file>

<file path=RocksnDiamondsPortable/App/RocksnDiamonds/docs/elements/emc_gate_7_gray.txt>Emerald Mine doors will fling you to the other side of the door, rather than
letting you stand on it. If there is *any* object on the other side, the
player cannot pass through the door. Note that creators may allow players to
pass to anything walkable under the player object's options.

Gray doors' real colors are kept hidden to the player, making him/her guess
which color key opens the door.

</file>

<file path=RocksnDiamondsPortable/App/RocksnDiamonds/docs/elements/emc_gate_8.txt>Emerald Mine doors will fling you to the other side of the door, rather than
letting you stand on it. If there is *any* object on the other side, the
player cannot pass through the door. Note that creators may allow players to
pass to anything walkable under the player object's options.

</file>

<file path=RocksnDiamondsPortable/App/RocksnDiamonds/docs/elements/emc_gate_8_gray.txt>Emerald Mine doors will fling you to the other side of the door, rather than
letting you stand on it. If there is *any* object on the other side, the
player cannot pass through the door. Note that creators may allow players to
pass to anything walkable under the player object's options.

Gray doors' real colors are kept hidden to the player, making him/her guess
which color key opens the door.

</file>

<file path=RocksnDiamondsPortable/App/RocksnDiamonds/docs/elements/emc_grass.txt>Grass behaves just exactly as sand.

</file>

<file path=RocksnDiamondsPortable/App/RocksnDiamonds/docs/elements/emc_key_5.txt>Emerald Mine style keys are identical to regular keys.
They just look different.

</file>

<file path=RocksnDiamondsPortable/App/RocksnDiamonds/docs/elements/emc_key_6.txt>Emerald Mine style keys are identical to regular keys.
They just look different.

</file>

<file path=RocksnDiamondsPortable/App/RocksnDiamonds/docs/elements/emc_key_7.txt>Emerald Mine style keys are identical to regular keys.
They just look different.

</file>

<file path=RocksnDiamondsPortable/App/RocksnDiamonds/docs/elements/emc_key_8.txt>Emerald Mine style keys are identical to regular keys.
They just look different.

</file>

<file path=RocksnDiamondsPortable/App/RocksnDiamonds/docs/elements/emc_lenses.txt>The lenses can be used to make the invisible wall and the dripper visible for
a short time.

</file>

<file path=RocksnDiamondsPortable/App/RocksnDiamonds/docs/elements/emc_magic_ball.txt>The magic ball can create new elements when activated by the magic ball switch.
It is possible to use up to eight magic balls which create different elements
by using the eight content areas. Instead of creating all elements from the
content area, it is also possible to let the magic ball create only one element
randomly selected from the content area.

</file>

<file path=RocksnDiamondsPortable/App/RocksnDiamonds/docs/elements/emc_magic_ball_switch.txt>Use the magic ball switch to enable or disable the magic ball.

</file>

<file path=RocksnDiamondsPortable/App/RocksnDiamonds/docs/elements/emc_magnifier.txt>The magnifier can be used to make fake grass visible and show the real color
of gray doors for a short time.

</file>

<file path=RocksnDiamondsPortable/App/RocksnDiamonds/docs/elements/emc_plant.txt>The plant is deadly to the player when he is running into it.

</file>

<file path=RocksnDiamondsPortable/App/RocksnDiamonds/docs/elements/emc_spring_bumper.txt>When a moving spring hits a spring bumper, it is reflected to the opposite
direction.

</file>

<file path=RocksnDiamondsPortable/App/RocksnDiamonds/docs/elements/emerald.txt>Your basic gem. Collect enough of these to open the exit.
Rockfords give off 9 of the appropriate colored gems when they die.

</file>

<file path=RocksnDiamondsPortable/App/RocksnDiamonds/docs/elements/empty_space.txt>Just empty space.

Everything can walk, move or fall through it.

</file>

<file path=RocksnDiamondsPortable/App/RocksnDiamonds/docs/elements/envelope.txt>Envelopes can be configured to contain a text message for the player.
All envelopes of the same color contain the same message.

</file>

<file path=RocksnDiamondsPortable/App/RocksnDiamonds/docs/elements/exit_closed.txt>The exit of each level stays closed until enough emeralds have been
collected by the player. Some levels also require some special switches
(light bulbs, for example) to be activated before it opens.

</file>

<file path=RocksnDiamondsPortable/App/RocksnDiamonds/docs/elements/exit_open.txt>The open exit lets the player leave a level. Some levels also require
the player to guide some friends (penguins, for example) to the exit.
In these levels, the player can leave through the exit, but the level
is not solved before the last friend also left the level through the
exit.

</file>

<file path=RocksnDiamondsPortable/App/RocksnDiamonds/docs/elements/expandable_wall.txt>This wall will grow on either side that is open. It will stop
growing on one side if it is blocked by a wall, even if said wall is later
destroyed. Gems and others, however, will stop it only temporarily.

This particular growing wall is the only one that is visibly different
to the player from a normal wall, at least under the default graphics.

</file>

<file path=RocksnDiamondsPortable/App/RocksnDiamonds/docs/elements/expandable_wall_any.txt>Unlike other growing walls, this wall will never "die off" because of
other walls. It will spread wherever there is adjacent space,
following even the most complicated paths.

</file>

<file path=RocksnDiamondsPortable/App/RocksnDiamonds/docs/elements/expandable_wall_horizontal.txt>This wall will grow on either side that is open. It will stop
growing on one side if it is blocked by a wall, even if said wall is later
destroyed. Gems and others, however, will stop it only temporarily.

</file>

<file path=RocksnDiamondsPortable/App/RocksnDiamonds/docs/elements/expandable_wall_vertical.txt>This wall will grow on the top and bottom if unobstructed. It will stop
growing on one side if it is blocked by a wall, even if said wall is later
destroyed. Gems and others, however, will stop it only temporarily.

</file>

<file path=RocksnDiamondsPortable/App/RocksnDiamonds/docs/elements/extra_time.txt>You pick it up, it gives you 10 more units of time.
It has no effect in an untimed level (other than points).

</file>

<file path=RocksnDiamondsPortable/App/RocksnDiamonds/docs/elements/frankie.txt>This is an average wall (that somehow reminds of Frankie Goes To Hollywood).
It can't stand up to explosions.

</file>

<file path=RocksnDiamondsPortable/App/RocksnDiamonds/docs/elements/from_level_template.txt>This is a special element that can be used in levels using a level template.
Every element of this kind in the playfield will be replaced with the element
from the (otherwise unused) playfield of the level template at the same
position.

</file>

<file path=RocksnDiamondsPortable/App/RocksnDiamonds/docs/elements/game_of_life.txt>These walls behave like the well-known "Conway's Game of Life".
They behave like normal walls; however, they may appear or disappear
every half-second according to these rules:

Cells that are surrounded by 2 or 3 cells are the only cells that survive.

Space or dirt that is surrounded by exactly 3 cells grows into new cells.

The player(s) is (are) counted as cells!

</file>

<file path=RocksnDiamondsPortable/App/RocksnDiamonds/docs/elements/gate_1.txt>You may only walk over a colored door if you have the right key.

</file>

<file path=RocksnDiamondsPortable/App/RocksnDiamonds/docs/elements/gate_1_gray.txt>Gray doors' real colors are kept hidden to the player,
making him/her guess which color key opens the door.

</file>

<file path=RocksnDiamondsPortable/App/RocksnDiamonds/docs/elements/gate_2.txt>You may only walk over a colored door if you have the right key.

</file>

<file path=RocksnDiamondsPortable/App/RocksnDiamonds/docs/elements/gate_2_gray.txt>Gray doors' real colors are kept hidden to the player,
making him/her guess which color key opens the door.

</file>

<file path=RocksnDiamondsPortable/App/RocksnDiamonds/docs/elements/gate_3.txt>You may only walk over a colored door if you have the right key.

</file>

<file path=RocksnDiamondsPortable/App/RocksnDiamonds/docs/elements/gate_3_gray.txt>Gray doors' real colors are kept hidden to the player,
making him/her guess which color key opens the door.

</file>

<file path=RocksnDiamondsPortable/App/RocksnDiamonds/docs/elements/gate_4.txt>You may only walk over a colored door if you have the right key.

</file>

<file path=RocksnDiamondsPortable/App/RocksnDiamonds/docs/elements/gate_4_gray.txt>Gray doors' real colors are kept hidden to the player,
making him/her guess which color key opens the door.

</file>

<file path=RocksnDiamondsPortable/App/RocksnDiamonds/docs/elements/group.txt>Group elements are perhaps best described as groups *of* elements.
When the level starts, they will be replaced with the elements in the group
from left to right, and top to bottom, in a manner chosen in the element.
Most useful is the random option; this can make your levels be different
every time!

</file>

<file path=RocksnDiamondsPortable/App/RocksnDiamonds/docs/elements/invisible_sand.txt>Invisible sand behaves exactly like normal sand, but is invisible.

It can be made visible for a short time by activating the light switch.

</file>

<file path=RocksnDiamondsPortable/App/RocksnDiamonds/docs/elements/invisible_steelwall.txt>An invisible steel wall behaves exactly like a normal steel wall,
but is invisible.

It can be made visible for a short time by activating the light switch.

</file>

<file path=RocksnDiamondsPortable/App/RocksnDiamonds/docs/elements/invisible_wall.txt>An invisible wall behaves exactly like a normal wall, but is invisible.

It can be made visible for a short time by activating the light switch.

</file>

<file path=RocksnDiamondsPortable/App/RocksnDiamonds/docs/elements/key_1.txt>You need a key of the right color to pass through a colored door.
Keys are unaffected by gravity and block enemies. Extra keys of a
single color are only worth more points.

</file>

<file path=RocksnDiamondsPortable/App/RocksnDiamonds/docs/elements/key_2.txt>You need a key of the right color to pass through a colored door.
Keys are unaffected by gravity and block enemies. Extra keys of a
single color are only worth more points.

</file>

<file path=RocksnDiamondsPortable/App/RocksnDiamonds/docs/elements/key_3.txt>You need a key of the right color to pass through a colored door.
Keys are unaffected by gravity and block enemies. Extra keys of a
single color are only worth more points.

</file>

<file path=RocksnDiamondsPortable/App/RocksnDiamonds/docs/elements/key_4.txt>You need a key of the right color to pass through a colored door.
Keys are unaffected by gravity and block enemies. Extra keys of a
single color are only worth more points.

</file>

<file path=RocksnDiamondsPortable/App/RocksnDiamonds/docs/elements/lamp.active.txt>Already on lightbulbs can be safely shattered with rocks, without ruining
your ability to exit the level.

</file>

<file path=RocksnDiamondsPortable/App/RocksnDiamonds/docs/elements/lamp.txt>Lightbulbs need to be turned on by touching them before the exit will open.
Watch out! If they're crushed by a rock, you won't be able to escape!

</file>

<file path=RocksnDiamondsPortable/App/RocksnDiamonds/docs/elements/landmine.txt>If you run into a land mine, you die.
Otherwise, it's a normal, destructible wall
that just happens to look kinda like dirt.

</file>

<file path=RocksnDiamondsPortable/App/RocksnDiamonds/docs/elements/light_switch.active.txt>An active light switch will last for 10 seconds when the level starts.

</file>

<file path=RocksnDiamondsPortable/App/RocksnDiamonds/docs/elements/light_switch.txt>Touching a light switch will make all invisible things visible for 10 seconds.
The invisible things will still be easy to tell apart from visible things,
however.

</file>

<file path=RocksnDiamondsPortable/App/RocksnDiamonds/docs/elements/magic_wall.txt>This is a (EM style) magic wall. It gets activated for a limited
time by rocks or gems that fall on it. Objects falling though
it will be changed to other objects. After it has stopped running,
it cannot be activated again.

The duration is expressed in seconds. A duration of zero will let the wall
run forever. All regular magic walls run together; however, BD style magic
walls have a separate counter.

</file>

<file path=RocksnDiamondsPortable/App/RocksnDiamonds/docs/elements/mm_amoeba_wall.txt>Amoeba walls will grow if the magic ray of light points to them for
too long.

</file>

<file path=RocksnDiamondsPortable/App/RocksnDiamonds/docs/elements/mm_bomb.txt>Bombs will kill Gregor McDuffin if the magic ray of light points to them for
too long.

</file>

<file path=RocksnDiamondsPortable/App/RocksnDiamonds/docs/elements/mm_exit.txt>This magic exit door opens once all magic kettles have been collected.
Redirect the magic ray of light into the exit door to finish the game.

</file>

<file path=RocksnDiamondsPortable/App/RocksnDiamonds/docs/elements/mm_fuel.txt>This extra energy ball gives some extra power for Gregor McDuffin's magic
ray of light. There are full and empty energy balls.

</file>

<file path=RocksnDiamondsPortable/App/RocksnDiamonds/docs/elements/mm_fuse.txt>Fuses will interrupt the magic power of Gregor McDuffin's ray of light if it
points to them for too long. They have to be activated again to bring back
the magic power for the ray of light.

</file>

<file path=RocksnDiamondsPortable/App/RocksnDiamonds/docs/elements/mm_gray_ball.txt>This gray ball contains random objects that will be released by melting it
with the ray of light.

</file>

<file path=RocksnDiamondsPortable/App/RocksnDiamonds/docs/elements/mm_ice_wall.txt>Ice walls will be melted by the ray of light.

</file>

<file path=RocksnDiamondsPortable/App/RocksnDiamonds/docs/elements/mm_kettle.txt>Magic kettles contain ingredients for Gregor MacDuffin's magic spells and must
all be collected before the magic exit door opens to finish the level.

</file>

<file path=RocksnDiamondsPortable/App/RocksnDiamonds/docs/elements/mm_key.txt>This is a key that can be collected by the magic ray of light to later open
a lock.

</file>

<file path=RocksnDiamondsPortable/App/RocksnDiamonds/docs/elements/mm_lightball.txt>Collecting the light balls give some extra score.

</file>

<file path=RocksnDiamondsPortable/App/RocksnDiamonds/docs/elements/mm_lightbulb.txt>The light bulbs must all be lit before a level can be solved.

</file>

<file path=RocksnDiamondsPortable/App/RocksnDiamonds/docs/elements/mm_mcduffin.txt>This is our hero and magician Gregor McDuffin, who casts spells in the form
of magic rays of light to collect all magic kettles (containing magic spell
ingredients).

</file>

<file path=RocksnDiamondsPortable/App/RocksnDiamonds/docs/elements/mm_mirror.txt>This mirror, held by one of Gregor McDuffin's helpful gnomes, can manually
be rotated to reflect his magic ray of light into different directions.

</file>

<file path=RocksnDiamondsPortable/App/RocksnDiamonds/docs/elements/mm_mirror_fixed.txt>This fixed mirror, held by a petrified gnome, reflects the magic ray of light
into one direction only.

</file>

<file path=RocksnDiamondsPortable/App/RocksnDiamonds/docs/elements/mm_pacman.txt>The pacmen move around, trying to eat all kettles and all amoeba walls.

</file>

<file path=RocksnDiamondsPortable/App/RocksnDiamonds/docs/elements/mm_polarizer.txt>This polarizer can manually be rotated to let the ray of light pass into a
certain angle only.

</file>

<file path=RocksnDiamondsPortable/App/RocksnDiamonds/docs/elements/mm_polarizer_cross.txt>This polarizer can manually be rotated to let the ray of light pass into one
of two angles only.

</file>

<file path=RocksnDiamondsPortable/App/RocksnDiamonds/docs/elements/mm_prism.txt>Magic prisms reflect the magician's ray of light into arbitrary directions.

</file>

<file path=RocksnDiamondsPortable/App/RocksnDiamonds/docs/elements/mm_steel_block.txt>This is a (reflecting) steel block that can be moved away by the magic ray of
light.

</file>

<file path=RocksnDiamondsPortable/App/RocksnDiamonds/docs/elements/mm_steel_grid_fixed.txt>This is a fixed (reflecting) steel polarizer that lets the ray of light pass
into a certain angle only.

</file>

<file path=RocksnDiamondsPortable/App/RocksnDiamonds/docs/elements/mm_steel_lock.txt>This is a (reflecting) steel lock that will be vaporized by the magic ray of
light if a key was collected by it before.

</file>

<file path=RocksnDiamondsPortable/App/RocksnDiamonds/docs/elements/mm_steel_wall.txt>Steel walls reflect the ray of light.

</file>

<file path=RocksnDiamondsPortable/App/RocksnDiamonds/docs/elements/mm_teleporter.txt>Teleporters can transfer the ray of light to their twin of the same color.

</file>

<file path=RocksnDiamondsPortable/App/RocksnDiamonds/docs/elements/mm_wooden_block.txt>This is a (non-reflecting) wooden block that can be moved away by the magic
ray of light.

</file>

<file path=RocksnDiamondsPortable/App/RocksnDiamonds/docs/elements/mm_wooden_grid_fixed.txt>This is a fixed (non-reflecting) wooden polarizer that lets the ray of light
pass into a certain angle only.

</file>

<file path=RocksnDiamondsPortable/App/RocksnDiamonds/docs/elements/mm_wooden_lock.txt>This is a (non-reflecting) wooden lock that will be vaporized by the magic
ray of light if a key was collected by it before.

</file>

<file path=RocksnDiamondsPortable/App/RocksnDiamonds/docs/elements/mm_wooden_wall.txt>Wooden walls absorb the ray of light.

</file>

<file path=RocksnDiamondsPortable/App/RocksnDiamonds/docs/elements/mole.txt>The mole moves like a Yam Yam, except it doesn't pause before changing
direction. The mole will not harm the player, but it can trap him.
The mole leaves behind dirt wherever it goes, and it can dig through amoeba.
If crushed, it will produce 9 red emeralds.

</file>

<file path=RocksnDiamondsPortable/App/RocksnDiamonds/docs/elements/next_ce.txt>If you use this reference element, it will be replaced by the custom element
that is at a later position in the element list (with the distance as shown
by the reference element).

</file>

<file path=RocksnDiamondsPortable/App/RocksnDiamonds/docs/elements/nut.txt>This nut contains an emerald. To get it, crack the nut by dropping a
rock on it.

</file>

<file path=RocksnDiamondsPortable/App/RocksnDiamonds/docs/elements/pacman.txt>Pacman moves like a Yam Yam, but doesn't contain anything.
However, it is able to eat amoeba.

</file>

<file path=RocksnDiamondsPortable/App/RocksnDiamonds/docs/elements/pearl.txt>A pearl is worth 5 emeralds, but it's very fragile. Not only can it be
crushed by rocks, but if it falls and lands on something, it'll break!
At least you won't get crushed by it...

</file>

<file path=RocksnDiamondsPortable/App/RocksnDiamonds/docs/elements/penguin.txt>Penguins follow the player as best they can. If they are next to an open exit,
they will leave the level. All the penguins *must* exit before the player
exits, or the player will not win the level. If a penguin is smashed, it'll
produce one purple gem, but the level will then be unsolvable. Penguins can
collect gems for the player.

</file>

<file path=RocksnDiamondsPortable/App/RocksnDiamonds/docs/elements/pig.txt>The pig follows a wall, but it will switch from side to side or even corner
to corner if it is in a small corridor. The pig will steal any gems it gets
its hands on. You can walk over the pig if it's not moving.

</file>

<file path=RocksnDiamondsPortable/App/RocksnDiamonds/docs/elements/player_1.txt>This is the player. You'll probably want to have one of these each level.
If you have more than one, only one will be used.

</file>

<file path=RocksnDiamondsPortable/App/RocksnDiamonds/docs/elements/player_2.txt>This is player 2.

</file>

<file path=RocksnDiamondsPortable/App/RocksnDiamonds/docs/elements/player_3.txt>This is player 3.

</file>

<file path=RocksnDiamondsPortable/App/RocksnDiamonds/docs/elements/player_4.txt>This is player 4.

</file>

<file path=RocksnDiamondsPortable/App/RocksnDiamonds/docs/elements/prev_ce.txt>If you use this reference element, it will be replaced by the custom element
that is at an earlier position in the element list (with the distance as shown
by the reference element).

</file>

<file path=RocksnDiamondsPortable/App/RocksnDiamonds/docs/elements/quicksand_empty.txt>A rock that is pushed or thrown on the quicksand sinks into it,
passes it and again leaves it if there is empty space below it.
Amoeba can grow into it, but other elements and the player can't pass it.

</file>

<file path=RocksnDiamondsPortable/App/RocksnDiamonds/docs/elements/quicksand_fast_empty.txt>A rock that is pushed or thrown on the quicksand sinks into it,
passes it and again leaves it if there is empty space below it.
Amoeba can grow into it, but other elements and the player can't pass it.

</file>

<file path=RocksnDiamondsPortable/App/RocksnDiamonds/docs/elements/quicksand_fast_full.txt>This quicksand already contains a rock which can slide through it
and leave it if there is empty space below it.

</file>

<file path=RocksnDiamondsPortable/App/RocksnDiamonds/docs/elements/quicksand_full.txt>This quicksand already contains a rock which can slide through it
and leave it if there is empty space below it.

</file>

<file path=RocksnDiamondsPortable/App/RocksnDiamonds/docs/elements/robot.txt>Robots try to follow the player everywhere, taking the direct route.
They're not very bright.
Touching them for a short time (running side by side to them, for
example) is not deadly, but don't let them run into the player!

</file>

<file path=RocksnDiamondsPortable/App/RocksnDiamonds/docs/elements/robot_wheel.txt>Activating the magic wheel attracts the robots for a short time and
keeps them away from the player. When it stops running, the robots
will again turn towards the player.

The magic wheel can be activated again after it stopped running.
You can also activate other magic wheels while one is spinning;
the robots will go towards the latest active wheel.

</file>

<file path=RocksnDiamondsPortable/App/RocksnDiamonds/docs/elements/rock.txt>Rocks are round, heavy, they fall, and they smash stuff. They don't smash
anything unless being already in motion first. The player can push one rock
at a time.

</file>

<file path=RocksnDiamondsPortable/App/RocksnDiamonds/docs/elements/sand.txt>Sand blocks pretty much everything except the player. The player digs through
the sand, leaving behind empty space. Sand often makes up the vast majority of
the level.

</file>

<file path=RocksnDiamondsPortable/App/RocksnDiamonds/docs/elements/satellite.txt>Satellites will follow the player as best they can, and the only way to outrun
them is with double speed. Satellites are harmless, and they can be pushed,
but in multiples or with strategically placed walls, they can easily trap the
player. When crushed or caught in an explosion, satellites will explode.

Satellites can be used as a sort of moving platform when gravity is on.

</file>

<file path=RocksnDiamondsPortable/App/RocksnDiamonds/docs/elements/self.txt>This is a placeholder for the custom element you are just editing. If an element
should change to itself, you can use this "reference element" instead of the
real element. If you copy your custom element, this elements still refers to
itself.

</file>

<file path=RocksnDiamondsPortable/App/RocksnDiamonds/docs/elements/shield_deadly.txt>This not only makes the player invincible, but also allows him to kill enemies
just by pressing against them.

Extra deadly shields will add more time without wasting any time already
acquired. Picking up a deadly shield when you already have a normal shield
(or vice versa) will not waste the normal shield; the player will use the
normal shield when the deadly shield runs out.

</file>

<file path=RocksnDiamondsPortable/App/RocksnDiamonds/docs/elements/shield_normal.txt>Picking this up will give the player 10 seconds of invulnerability.
Additional shields will add 10 more seconds, and will not waste seconds
the player already has.

</file>

<file path=RocksnDiamondsPortable/App/RocksnDiamonds/docs/elements/sign.txt>Just a steel wall with a sign on it.

</file>

<file path=RocksnDiamondsPortable/App/RocksnDiamonds/docs/elements/sokoban_field_empty.txt>This is an empty sokoban field. Only the player and sokoban objects can pass
onto these fields. Watch out, the fields will be destroyed by explosions!

Note that spare fields will prevent the exit from opening, but spare objects
won't. Also, sometimes it is necessary to push sokoban objects off of fields
to make room for other things.

</file>

<file path=RocksnDiamondsPortable/App/RocksnDiamonds/docs/elements/sokoban_field_full.txt>This is a sokoban field that already has a sokoban object.

Note that it's safe to blow up a full sokoban field without affecting your
ability to open the exit. Also, if the exit is already open, it will never
close up. However, disrupting the puzzle in any other way will mess up your
chances to win.

</file>

<file path=RocksnDiamondsPortable/App/RocksnDiamonds/docs/elements/sokoban_field_player.txt>This is the player standing on a sokoban field.

If a level contains *only* sokoban elements (those in the sokoban section,
steel walls, and empty space), it will be completed as soon the sokoban puzzle
is solved.

</file>

<file path=RocksnDiamondsPortable/App/RocksnDiamonds/docs/elements/sokoban_object.txt>These lightbulbs can be pushed around. The goal is to fill all the Sokoban
fields at once. Only then will the exit open, assuming all other conditions
have been met too.

</file>

<file path=RocksnDiamondsPortable/App/RocksnDiamonds/docs/elements/sp_base.txt>The base is the Supaplex equivalent of dirt.

Bases will block Dark Yam Yams, but not amoeba.

</file>

<file path=RocksnDiamondsPortable/App/RocksnDiamonds/docs/elements/sp_buggy_base.txt>Touching the buggy base when the electricity is arcing is bad news...

</file>

<file path=RocksnDiamondsPortable/App/RocksnDiamonds/docs/elements/sp_chip_bottom.txt>This is a normal, destructable, slippery wall.

</file>

<file path=RocksnDiamondsPortable/App/RocksnDiamonds/docs/elements/sp_chip_left.txt>This is a normal, destructable, slippery wall.

</file>

<file path=RocksnDiamondsPortable/App/RocksnDiamonds/docs/elements/sp_chip_right.txt>This is a normal, destructable, slippery wall.

</file>

<file path=RocksnDiamondsPortable/App/RocksnDiamonds/docs/elements/sp_chip_single.txt>This is a normal, destructable, slippery wall.

</file>

<file path=RocksnDiamondsPortable/App/RocksnDiamonds/docs/elements/sp_chip_top.txt>This is a normal, destructable, slippery wall.

</file>

<file path=RocksnDiamondsPortable/App/RocksnDiamonds/docs/elements/sp_disk_orange.txt>Orange disks are like stable bombs, only they can be pushed faster.

</file>

<file path=RocksnDiamondsPortable/App/RocksnDiamonds/docs/elements/sp_disk_red.txt>Red disks are just like dynamite.

</file>

<file path=RocksnDiamondsPortable/App/RocksnDiamonds/docs/elements/sp_disk_yellow.txt>Yellow disks can be pushed around in any direction, and do not fall.
They won't explode until a terminal is pressed, unless they are caught
in an explosion themselves.

</file>

<file path=RocksnDiamondsPortable/App/RocksnDiamonds/docs/elements/sp_electron.txt>The electron produces 9 infotrons when smashed, and is only deadly if you
collide with it. It follows the *left* wall, just like the snik snak.

</file>

<file path=RocksnDiamondsPortable/App/RocksnDiamonds/docs/elements/sp_exit_closed.txt>You can enter and win with a Supaplex exit even if there are unlit lightbulbs
or unsaved penguins. All you need is enough gems.

</file>

<file path=RocksnDiamondsPortable/App/RocksnDiamonds/docs/elements/sp_gravity_off_port.txt>These ports look like ordinary ports in-game, but when you go through them,
gravity is switched off.

</file>

<file path=RocksnDiamondsPortable/App/RocksnDiamonds/docs/elements/sp_gravity_on_port.txt>These ports look like ordinary ports in-game, but when you go through them,
gravity is switched on.

</file>

<file path=RocksnDiamondsPortable/App/RocksnDiamonds/docs/elements/sp_gravity_port.txt>These ports look like ordinary ports in-game, but when you go through them,
gravity is toggled on and off.

</file>

<file path=RocksnDiamondsPortable/App/RocksnDiamonds/docs/elements/sp_hardware_base_1.txt>An indestructable, flat wall. Nothing's getting through this sucker.

</file>

<file path=RocksnDiamondsPortable/App/RocksnDiamonds/docs/elements/sp_hardware_base_2.txt>An indestructable, flat wall. Nothing's getting through this sucker.

</file>

<file path=RocksnDiamondsPortable/App/RocksnDiamonds/docs/elements/sp_hardware_base_3.txt>An indestructable, flat wall. Nothing's getting through this sucker.

</file>

<file path=RocksnDiamondsPortable/App/RocksnDiamonds/docs/elements/sp_hardware_base_4.txt>An indestructable, flat wall. Nothing's getting through this sucker.

</file>

<file path=RocksnDiamondsPortable/App/RocksnDiamonds/docs/elements/sp_hardware_base_5.txt>An indestructable, flat wall. Nothing's getting through this sucker.

</file>

<file path=RocksnDiamondsPortable/App/RocksnDiamonds/docs/elements/sp_hardware_base_6.txt>An indestructable, flat wall. Nothing's getting through this sucker.

</file>

<file path=RocksnDiamondsPortable/App/RocksnDiamonds/docs/elements/sp_hardware_blue.txt>An indestructable, flat wall. Nothing's getting through this sucker.

</file>

<file path=RocksnDiamondsPortable/App/RocksnDiamonds/docs/elements/sp_hardware_gray.txt>An indestructable, flat wall. Nothing's getting through this sucker.

</file>

<file path=RocksnDiamondsPortable/App/RocksnDiamonds/docs/elements/sp_hardware_green.txt>An indestructable, flat wall. Nothing's getting through this sucker.

</file>

<file path=RocksnDiamondsPortable/App/RocksnDiamonds/docs/elements/sp_hardware_red.txt>An indestructable, flat wall. Nothing's getting through this sucker.

</file>

<file path=RocksnDiamondsPortable/App/RocksnDiamonds/docs/elements/sp_hardware_yellow.txt>An indestructable, flat wall. Nothing's getting through this sucker.

</file>

<file path=RocksnDiamondsPortable/App/RocksnDiamonds/docs/elements/sp_infotron.txt>Infotrons are the emeralds of Supaplex.

</file>

<file path=RocksnDiamondsPortable/App/RocksnDiamonds/docs/elements/sp_murphy.txt>Murphy is the hero of Supaplex. Note that other than his default settings,
Murphy behaves exactly like Rockford.

</file>

<file path=RocksnDiamondsPortable/App/RocksnDiamonds/docs/elements/sp_port.txt>Ports allow one way passage, as long as the path is clear.

</file>

<file path=RocksnDiamondsPortable/App/RocksnDiamonds/docs/elements/sp_port_any.txt>You can enter this port from ANY direction.

</file>

<file path=RocksnDiamondsPortable/App/RocksnDiamonds/docs/elements/sp_port_horizontal.txt>This port goes both ways.

</file>

<file path=RocksnDiamondsPortable/App/RocksnDiamonds/docs/elements/sp_port_vertical.txt>This port goes both ways.

</file>

<file path=RocksnDiamondsPortable/App/RocksnDiamonds/docs/elements/sp_sniksnak.txt>Snik snaks are basically spaceships, except you must collide with them to die.

</file>

<file path=RocksnDiamondsPortable/App/RocksnDiamonds/docs/elements/sp_terminal.txt>Press a terminal, and all the yellow disks on the level will explode!
Otherwise, it's a normal wall all over again.

</file>

<file path=RocksnDiamondsPortable/App/RocksnDiamonds/docs/elements/sp_zonk.txt>The Zonk is the Supaplex equivalent of the rock. Note that it can be
pushed quicker than rocks, resulting in some clever tricks...

</file>

<file path=RocksnDiamondsPortable/App/RocksnDiamonds/docs/elements/spaceship.txt>Spaceships always try to follow the left side of a wall
or other elements. Touching them is deadly.

Spaceships will not explode when caught in explosions.

</file>

<file path=RocksnDiamondsPortable/App/RocksnDiamonds/docs/elements/speed_pill.txt>Taking this pill will double the player's speed.
Additional pills are only worth points.

</file>

<file path=RocksnDiamondsPortable/App/RocksnDiamonds/docs/elements/spring.txt>Once you push a spring, it will keep on going in that direction until it
falls or hits a wall. It isn't slippery, and will crush the player.

</file>

<file path=RocksnDiamondsPortable/App/RocksnDiamonds/docs/elements/steel_char.txt>Steel letter walls are like normal steel walls, except they can spell out words.

</file>

<file path=RocksnDiamondsPortable/App/RocksnDiamonds/docs/elements/steel_exit_closed.txt>The exit of each level stays closed until enough emeralds have been
collected by the player. Some levels also require some special switches
(light bulbs, for example) to be activated before it opens.

This exit is made of steel and is indestructible.

</file>

<file path=RocksnDiamondsPortable/App/RocksnDiamonds/docs/elements/steel_exit_open.txt>The open exit lets the player leave a level. Some levels also require
the player to guide some friends (penguins, for example) to the exit.
In these levels, the player can leave through the exit, but the level
is not solved before the last friend also left the level through the
exit.

This exit is made of steel and is indestructible.

</file>

<file path=RocksnDiamondsPortable/App/RocksnDiamonds/docs/elements/steelwall.txt>An indestructable, flat wall. Nothing's getting through this sucker.

</file>

<file path=RocksnDiamondsPortable/App/RocksnDiamonds/docs/elements/steelwall_slippery.txt>This is a steel wall that is slippery.

</file>

<file path=RocksnDiamondsPortable/App/RocksnDiamonds/docs/elements/stoneblock.txt>This is an average wall. It can't stand up to explosions.

</file>

<file path=RocksnDiamondsPortable/App/RocksnDiamonds/docs/elements/switchgate.txt>Switch gates can be passed through like ports or doors when they are open.
When a switch gate switch is switched (switch!), *all* switch gates on the
level toggle state.

</file>

<file path=RocksnDiamondsPortable/App/RocksnDiamonds/docs/elements/switchgate_switch.txt>This is the switch for switching the switch gates. When you switch the switch
that controls the switching of the switch gates... okay, I'll stop. :-)

</file>

<file path=RocksnDiamondsPortable/App/RocksnDiamonds/docs/elements/time_orb_empty.txt>An empty time orb behaves like a nut that can't be cracked.

</file>

<file path=RocksnDiamondsPortable/App/RocksnDiamonds/docs/elements/time_orb_full.txt>Pressing against a time orb gives you ten extra units of time.
Look out, however... in an untimed level, a time orb will give you
10 seconds/steps to complete the level! Orbs can fall and hurt the player.

</file>

<file path=RocksnDiamondsPortable/App/RocksnDiamonds/docs/elements/timegate_closed.txt>Time gates only open for a limited time.

</file>

<file path=RocksnDiamondsPortable/App/RocksnDiamonds/docs/elements/timegate_open.txt>An open time gate will close as soon as the level starts.

</file>

<file path=RocksnDiamondsPortable/App/RocksnDiamonds/docs/elements/timegate_switch.txt>As long as a single time gate switch is spinning, all time gates will be open.
Each switch spins for a certain time when touched.

</file>

<file path=RocksnDiamondsPortable/App/RocksnDiamonds/docs/elements/trap.txt>Digging this when the trap is open is fatal. Otherwise, it's just ordinary
dirt. Snapping it when the trap is open will not kill the player, just fail.

</file>

<file path=RocksnDiamondsPortable/App/RocksnDiamonds/docs/elements/trigger_ce_score.txt>This can be used in custom element programming to refer to the CE score
of the element that triggered the change being processed, but interpreted
as an element itself (if the CE score was set to an element earlier).
Don't use this element directly in your level.

</file>

<file path=RocksnDiamondsPortable/App/RocksnDiamonds/docs/elements/trigger_ce_value.txt>This can be used in custom element programming to refer to the CE value
of the element that triggered the change being processed, but interpreted
as an element itself (if the CE value was set to an element earlier).
Don't use this element directly in your level.

</file>

<file path=RocksnDiamondsPortable/App/RocksnDiamonds/docs/elements/trigger_element.txt>This can be used in custom element programming to refer to the element
that triggered the change being processed.
Don't use this element directly in your level.

</file>

<file path=RocksnDiamondsPortable/App/RocksnDiamonds/docs/elements/trigger_player.txt>This can be used in custom element programming to refer to the player
who triggered the change being processed.
Don't use this element directly in your level.

</file>

<file path=RocksnDiamondsPortable/App/RocksnDiamonds/docs/elements/tube.txt>A tube is just something to crawl around in and get lost.
Things outside the tube can't affect things inside, and vice versa.

</file>

<file path=RocksnDiamondsPortable/App/RocksnDiamonds/docs/elements/unknown.txt>Unknown element.

</file>

<file path=RocksnDiamondsPortable/App/RocksnDiamonds/docs/elements/unused.txt>Unused element.

</file>

<file path=RocksnDiamondsPortable/App/RocksnDiamonds/docs/elements/wall.txt>This is an average wall. It can't stand up to explosions.

</file>

<file path=RocksnDiamondsPortable/App/RocksnDiamonds/docs/elements/wall_bd_diamond.txt>This wall contains a (BD style) diamond which can be freed by
blowing up the wall with dynamite, bombs or exploding enemies.

</file>

<file path=RocksnDiamondsPortable/App/RocksnDiamonds/docs/elements/wall_crystal.txt>This wall contains a crystal which can be freed by
blowing up the wall with dynamite, bombs or exploding enemies.

</file>

<file path=RocksnDiamondsPortable/App/RocksnDiamonds/docs/elements/wall_diamond.txt>This wall contains a diamond which can be freed by
blowing up the wall with dynamite, bombs or exploding enemies.

</file>

<file path=RocksnDiamondsPortable/App/RocksnDiamonds/docs/elements/wall_emerald.txt>This wall contains an emerald which can be freed by
blowing up the wall with dynamite, bombs or exploding enemies.

</file>

<file path=RocksnDiamondsPortable/App/RocksnDiamonds/docs/elements/wall_emerald_purple.txt>This wall contains a purple emerald which can be freed by
blowing up the wall with dynamite, bombs or exploding enemies.

</file>

<file path=RocksnDiamondsPortable/App/RocksnDiamonds/docs/elements/wall_emerald_red.txt>This wall contains a red emerald which can be freed by
blowing up the wall with dynamite, bombs or exploding enemies.

</file>

<file path=RocksnDiamondsPortable/App/RocksnDiamonds/docs/elements/wall_emerald_yellow.txt>This wall contains a yellow emerald which can be freed by
blowing up the wall with dynamite, bombs or exploding enemies.

</file>

<file path=RocksnDiamondsPortable/App/RocksnDiamonds/docs/elements/wall_pearl.txt>This wall contains a pearl which can be freed by
blowing up the wall with dynamite, bombs or exploding enemies.

</file>

<file path=RocksnDiamondsPortable/App/RocksnDiamonds/docs/elements/wall_slippery.txt>As expected, objects slip off the round top of this wall.
Otherwise, it's just an average wall.

</file>

<file path=RocksnDiamondsPortable/App/RocksnDiamonds/docs/elements/yamyam.txt>The Yam Yam is one of the most exciting creatures. When it explodes
(by dropping a rock on it, for example), it can turn to nine new
elements. Further exploding Yam Yams can turn to other elements, up
to eight different sets of new elements.

Sometimes the last emerald you are looking for to finish the level
is hidden in a Yam Yam! But be careful: Yam Yams will eat all diamonds
in their way!

</file>

<file path=RocksnDiamondsPortable/App/RocksnDiamonds/music/mus_classic/mod.apoplexy.txt>
artist:		Bee Hunter of Jazz
title:		Apoplexy
year:		1994

</file>

<file path=RocksnDiamondsPortable/App/RocksnDiamonds/music/mus_classic/mod.chiptune.txt>
artist:		4-Mat of Anarchy
title:		Chiptune
year:		1991

</file>

<file path=RocksnDiamondsPortable/App/RocksnDiamonds/music/mus_classic/mod.cream_of_the_earth.txt>
artist:		Romeo Knight of Red Sector
title:		Cream Of The Earth
year:		1993

</file>

<file path=RocksnDiamonds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RocksnDiamonds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RocksnDiamondsPortable.exe called 
RocksnDiamondsPortable.ini. If you are happy with the default options, it is 
not necessary, though.  There is an example INI included with this package to 
get you started.  To use it, copy AppNamePortable.ini from this directory to 
RocksnDiamondsPortable.ini next to RocksnDiamondsPortable.exe.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SudokuPortable/App/readme.txt>This files and folders in this folder are used by the portable app and should not normally be modified.
</file>

<file path=SudokuPortable/App/sudoku/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SudokuPortable/Other/Source/AppSource.txt>The application's source is available from the portable app's homepage mentioned in help.html.
</file>

<file path=SudokuPortable/Other/Source/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SudokuPortable/Other/Source/Readme.txt>Sudoku Portable Launcher
========================
Copyright 2004-2008 John T. Haller

Website: http://PortableApps.com/SudokuPortable

This software is OSI Certified Open Source Software.
OSI Certified is a certification mark of the Open Source Initiative.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ABOUT SUDOKU PORTABLE
======================
The Sudoku Portable Launcher allows you to run Sudoku from a removable drive whose letter changes as you move it to another computer.  The game and your settings are be entirely self-contained on the drive and then used on any Windows computer.


LICENSE
=======
This code is released under the GPL.  Within the SudokuPortable\Other\Source directory you will find the code (SudokuPortable.nsi) as well as the full GPL license (License.txt).  If you use the launcher or code in your own product, please give proper and prominent attribution.


INSTALLATION / DIRECTORY STRUCTURE
==================================
By default, the program expects this directory structure:

-\ <--- Directory with SudokuPortable.exe
	+\App\
		+\sudoku\
	+\Data\
		+\settings\

It can be used in other directory configurations by including the SudokuPortable.ini file in the same directory as SudokuPortable.exe and configuring it as details in the INI file section below.


SUDOKUPORTABLE.INI CONFIGURATION
================================
The Sudoku Portable Launcher will look for an ini file called SudokuPortable.ini within its directory.  If you are happy with the default options, it is not necessary, though.  There is an example INI included with this package to get you started.  The INI file is formatted as follows:

[SudokuPortable]
SudokuDirectory=App\sudoku
SettingsDirectory=Data\settings
SudokuExecutable=sudoku.exe
AdditionalParameters=
DisableSplashScreen=false
WaitForSudoku=false

The SudokuDirectory and SettingsDirectory entries should be set to the *relative* path to the directories containing sudoku.exe and your settings from the current directory.  All must be a subdirectory (or multiple subdirectories) of the directory containing SudokuPortable.exe.  The default entries for these are described in the installation section above.

The SudokuExecutable entry allows you to set the Sudoku Portable Launcher to use an alternate EXE call to launch sudoku.  This is helpful if you are using a machine that is set to deny sudoku.exe from running.  You'll need to rename the sudoku.exe file and then enter the name you gave it on the sudokuexecutable= line of the INI.

The AdditionalParameters entry allows you to pass additional commandline parameter entries to sudoku.exe.  Whatever you enter here will be appended to the call to sudoku.exe.

The DisableSplashScreen entry allows you to run the Sudoku Portable Launcher without the splash screen showing up.  The default is false.

The WaitForSudoku entry allows you to set the Sudoku Portable Launcher to wait for Sudoku to close before it closes.  This option is mainly of use when SudokuPortable.exe is called by another program that awaits it's conclusion to perform a task.


PROGRAM HISTORY / ABOUT THE AUTHORS
===================================
This launcher is loosely based on the Firefox Portable launcher which contains ideas from tracon and mai9 of the mozillaZine forums.
</file>

<file path=T-3Portable/App/T^3/Changelog.txt>T^3 - A 3-dimensional Tetris(tm) game
version 04.12.20-beta

Copyright (C) 2004-2005 Derek Hausauer
slightlytwisted@users.sourceforge.net
http://t-3.sourceforge.net

+-----------------------------------------------------------------------------+
| T^3 version 04.12.20-beta
+-----------------------------------------------------------------------------+

- added next piece orbiter
- added ability to change playing field size (4, 6, 8, and the original 10)
- added scoreboard "ticking"; moved scoreboard to bottom of screen
- lowest surface color now changes color after surfaces are completed
- fixed bug regarding completing alternating surfaces (it wouldn't work before)
- modified default window width / height
		      
+-----------------------------------------------------------------------------+
| T^3 version 04.12.08-beta
+-----------------------------------------------------------------------------+

- moved project onto the Eclipse platform
- major code refactoring
- adapted a "rainbow" color scheme for pieces and blocks
- landed blocks belonging to the same surface are now drawn in the same color
- playing field posts now indicate dead surfaces
- "dead" surfaces are no longer drawn in different colors
- starfield code has been updated; only a single pattern is used
- added background falling pieces
- updated scoreboard textures
- updated surface removal animation
- fullscreen mode is now default
- tweaked animation speeds

+-----------------------------------------------------------------------------+
| T^3 version 04.11.29-beta
+-----------------------------------------------------------------------------+

- this is the first beta release of T^3; whereas the previous version provided
  a rough prototype of the game controls and screen layout, this version is
  a full implementation of the game design

+-----------------------------------------------------------------------------+
| T^3 version 04.11.22-alpha
+-----------------------------------------------------------------------------+

- a prototype of a 3-dimensional Tetris(tm) game, providing a feel for the game
  controls and screen layout
</file>

<file path=T-3Portable/App/T^3/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T-3Portable/App/T^3/Readme.txt>T^3 - A 3-dimensional Tetris(tm) game
version 04.12.20-beta

Copyright (C) 2004-2005 Derek Hausauer
slightlytwisted@users.sourceforge.net
http://t-3.sourceforge.net

+-----------------------------------------------------------------------------+
| Controls
+-----------------------------------------------------------------------------+

Piece Movement:

	[W]	move piece away from you
	[A]	move piece left
	[S]	move piece right
	[D]	move piece toward you
	[Space]	drop piece

Piece Rotation:

	[Q]	rotate piece away from you
	[Z]	rotate piece toward you
	[E]	rotate the piece left
	[R]	rotate the piece right
		
	- click-and-drag the left mouse button left and right to spin the piece

Game Control:

	[P]	pause/unpause game
	[Esc]	exit game
	[F1]	restart game
	[F12]	toggle FPS display
	[F]	toggle fullscreen mode

	- click-and-hold the right mouse button to toggle scoreboard / time
	  display

View Control:

	- move the mouse left, right, up, and down to rotate and tilt the
	  playing field
	  
+-----------------------------------------------------------------------------+
| Running
+-----------------------------------------------------------------------------+

The following parameters are recognized:

	-t   enable the game timer (aka. "arcade mode")
	-4   4x4 playing field (hardest)
	-6   6x6 playing field
	-8   8x8 playing field (default)
	-10  10x10 playing field (easiest)

+-----------------------------------------------------------------------------+
| Notes
+-----------------------------------------------------------------------------+

- T^3 is actually an assignment for a 400-level graphics course at the
  University of Alberta.

- This is the beta version of T^3, so any feedback and suggestions are greatly
  appreciated! Please see the project website for more details.

+-----------------------------------------------------------------------------+
| Source Code
+-----------------------------------------------------------------------------+

The source listing for T^3 can be found in the 'src' directory below T^3's
installation directory (usually C:\Program Files\T^3).

+-----------------------------------------------------------------------------+
| License
+-----------------------------------------------------------------------------+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(LICENSE.TXT) for more details.
  
You should have received a copy of the GNU General Public License
along with this program; if not, write to the Free Software
Foundation, Inc., 59 Temple Place, Suite 330, Boston, MA  02111-1307  USA

</file>

<file path=T-3Portable/App/readme.txt>The files in this directory are necessary for the portable application to
function.  There is normally no need to directly access or alter any of the
files within these directories.

</file>

<file path=T-3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T-3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T-3Portable.exe called T-3Portable.ini.
If you are happy with the default options, it is not necessary, though.  There
is an example INI included with this package to get you started.  To use it,
copy AppNamePortable.ini from this directory to T-3Portable.ini next to
T-3Portable.exe.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TheGuidePortable/App/readme.txt>The files in this directory are necessary for the portable application to
function.  There is normally no need to directly access or alter any of the
files within these directories.

</file>

<file path=TheGuidePortable/Other/Source/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TheGuidePortable/Other/Source/Readme.txt>The base application's source code is available from the portable app's
homepage listed in the help.html file.

Details of most other things are available there as well.

LICENSE
=======

This package and its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(For this section, AppNamePortable is the executable base file name, normally
the App ID of the package.)

Some configuration in the PortableApps.com Launcher can be overridden by the
user in an INI file next to AppNamePortable.exe called AppNamePortable.ini.  If
you are happy with the default options, it is not necessary, though.  There is
an example INI included with this package to get you started.  To use it, copy
PortableApps.comLauncher.ini from this directory to AppNamePortable.ini next to
AppNamePortable.exe.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Tick5Portable/App/Tick5/license.txt>		    GNU GENERAL PUBLIC LICENSE
		       Version 2, June 1991

 Copyright (C) 1989, 1991 Free Software Foundation, Inc.
    51 Franklin St,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Tick5Portable/App/Tick5/license_lua.txt>Lua License

-----------



Lua is licensed under the terms of the MIT license reproduced below.

This means that Lua is free software and can be used for both academic

and commercial purposes at absolutely no cost.



For details and rationale, see http://www.lua.org/license.html .



===============================================================================



Copyright (C) 2003 Tecgraf, PUC-Rio.



Permission is hereby granted, free of charge, to any person obtaining a copy

of this software and associated documentation files (the "Software"), to deal

in the Software without restriction, including without limitation the rights

to use, copy, modify, merge, publish, distribute, sublicense, and/or sell

copies of the Software, and to permit persons to whom the Software is

furnished to do so, subject to the following conditions:



The above copyright notice and this permission notice shall be included in

all copies or substantial portions of the Software.



THE SOFTWARE IS PROVIDED "AS IS", WITHOUT WARRANTY OF ANY KIND, EXPRESS OR

IMPLIED, INCLUDING BUT NOT LIMITED TO THE WARRANTIES OF MERCHANTABILITY,

FITNESS FOR A PARTICULAR PURPOSE AND NONINFRINGEMENT.  IN NO EVENT SHALL THE

AUTHORS OR COPYRIGHT HOLDERS BE LIABLE FOR ANY CLAIM, DAMAGES OR OTHER

LIABILITY, WHETHER IN AN ACTION OF CONTRACT, TORT OR OTHERWISE, ARISING FROM,

OUT OF OR IN CONNECTION WITH THE SOFTWARE OR THE USE OR OTHER DEALINGS IN

THE SOFTWARE.



===============================================================================



(end of COPYRIGHT)

</file>

<file path=Tick5Portable/App/Tick5/license_wx.txt>                wxWindows Library Licence, Version 3.1
                ======================================

  Copyright (c) 1998-2005 Julian Smart, Robert Roebling et al

  Everyone is permitted to copy and distribute verbatim copies
  of this licence document, but changing it is not allowed.

                       WXWINDOWS LIBRARY LICENCE
     TERMS AND CONDITIONS FOR COPYING, DISTRIBUTION AND MODIFICATION
  
  This library is free software; you can redistribute it and/or modify it
  under the terms of the GNU Library General Public Licence as published by
  the Free Software Foundation; either version 2 of the Licence, or (at
  your option) any later version.
  
  This library is distributed in the hope that it will be useful, but
  WITHOUT ANY WARRANTY; without even the implied warranty of
  MERCHANTABILITY or FITNESS FOR A PARTICULAR PURPOSE.  See the GNU Library
  General Public Licence for more details.

  You should have received a copy of the GNU Library General Public Licence
  along with this software, usually in a file named COPYING.LIB.  If not,
  write to the Free Software Foundation, Inc., 59 Temple Place, Suite 330,
  Boston, MA 02111-1307 USA.

  EXCEPTION NOTICE

  1. As a special exception, the copyright holders of this library give
  permission for additional uses of the text contained in this release of
  the library as licenced under the wxWindows Library Licence, applying
  either version 3.1 of the Licence, or (at your option) any later version of
  the Licence as published by the copyright holders of version
  3.1 of the Licence document.

  2. The exception is that you may use, copy, link, modify and distribute
  under your own terms, binary object code versions of works based
  on the Library.

  3. If you copy code from files distributed under the terms of the GNU
  General Public Licence or the GNU Library General Public Licence into a
  copy of this library, as this licence permits, the exception does not
  apply to the code that you add in this way.  To avoid misleading anyone as
  to the status of such modified files, you must delete this exception
  notice from such code and/or adjust the licensing conditions notice
  accordingly.

  4. If you write modifications of your own for this library, it is your
  choice whether to permit this exception to apply to your modifications. 
  If you do not wish that, you must delete the exception notice from such
  code and/or adjust the licensing conditions notice accordingly.



</file>

<file path=Tick5Portable/App/Tick5/readme.txt>------------------------------------  
Tick5 1.0
Copyright (C) 2006-2007  XMartin Yao
------------------------------------
  For source code, manual and tutorial, visit
  http://tick5.sourceforge.net.

------------
Introduction
------------
  Tick5 is an implementation of board game known as gomoku, omok, 
  piskvorky or wuziqi.

  Tick5 provides a programming interface which allows users to build
  their own AI engine using script language Lua. Visit the project's
  website for the API (AI Programming Interface) manual and examples.

  Tick5 also has a build-in AI for users to play with.

  Written in C++, Tick5 runs cross-platform and has both GUI and 
  textual version. Visit the project's website to get a copy of 
  the source code.

--------
Features
--------
  GUI and textual version
  Built-in AI player
  Programming interface to user-built AI
  Save/Retrieve games
  Undo moves
  Hint a move
  Review games
  Game clock

--------
Licenses
--------
  Tick5 comes with ABSOLUTELY NO WARRANTY.

  Tick5 is free software, and you are welcome to redistribute
  and/or modify it under the terms of GNU General Public License
  version 2 or any later version at your option. See the included 
  file license.txt for details.

  Tick5 uses free software Lua and wxWidgets, which are released 
  under different licenses. See included file license_lua.txt
  and license_wx.txt for details.

-------
History
-------
  1.0
  - Released on May 12, 2007
  - Added new features: 
     - Store app settings
     - Dump call stack when Lua script goes wrong
     - Add two new methods to board object
  - Cosmetic changes:
     - Blink high-lights of last move and winning row
     - Blink hint mark
     - Add sound effect


  0.10.2
  - Released on Mar. 18, 2007
  - Added new features: 
     - Hint a move
     - Game clock
     - Toggle window size (Win32 only) 

  0.9.2
  - Released on Jan. 28, 2007
  - New feature that allows you to save the game into a file and 
    later open and continue to play it.

  0.8.2
  - Released on Nov. 29, 2006
  - New feature that allows you to step through the moves after
    the game ends.

  0.7.3
  - Released on Nov. 15, 2006
  - New feature that allows you to build your own AI engine using 
    script language Lua.

  0.6.2 
  - Released on Oct. 29, 2006
  - First public release under GNU General Public License version 2.
  - With this version you can beat your computer, watch your computer 
    beating itself, or use it as a game board to beat your buddies. 
     

 



</file>

<file path=Tick5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Tick5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Tick5Portable.exe called Tick5Portable.ini.
If you are happy with the default options, it is not necessary, though.  There
is an example INI included with this package to get you started.  To use it,
copy AppNamePortable.ini from this directory to Tick5Portable.ini next to
Tick5Portable.exe.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TileWorldPortable/App/ReadMe.txt>This directory contains files used by the app.  They do not normally need to be accessed directly.
</file>

<file path=TileWorldPortable/App/TileWorld/BUGS.txt>Contents

* Bugs in the MS game logic emulation
* Bugs in the Lynx game logic emulation
* Other bugs and misfeatures
___________________________________________________________________________

Bugs in the MS game logic emulation

* There are numerous situations in the MS game that cause a moused goal to
  be cancelled for which TW will keep trying, or vice versa. A clearer
  understanding of how the MS game handles moused goals is needed.
* The MS game checks for input more than once per tick. Probably this was
  done to catch last-minute keyboard events, but it has the effect that by
  having more than one input event in the queue, Chip can, under certain
  circumstances, have the latter keystroke processed after he has moved but
  before any other creatures move. This is more noticeably an issue with
  the mouse, which seems to be processed differently than keyboard events
  in the MS game, but not in TW. Level 94 in EvanD1.dat, unsolvable in TW
  but not in the MS game, is a dramatic example of this.
* In TW, the keyboard is scanned twice per tick, once at the beginning and
  once in the middle. As a result, if Chip makes a move at the beginning of
  a tick, the game does not update the display twice in a row (once after
  the creatures move and once after Chip moves), but just does it once. I
  do not believe that this optimization has a real effect on the gameplay.
  It does, however, make it easier to examine the screen when pushing
  against a force floor.
* There are a number of miscellaneous emulation bugs. These are documented
  more thoroughly in the msbugs.txt file on the website.
___________________________________________________________________________

Bugs in the Lynx game logic emulation

* Under the real Lynx game it is possible to push a block diagonally
  without moving at all. This is done by pushing against a wall, and then
  pushing diagonally against a neighboring block very briefly. The block
  will get pushed, but Chip doesn't follow. This is impossible to do in TW.
* Under the real Lynx game it is possible, with carefully constructed
  circumstances, for Chip to push a block away from him as it's heading
  towards him. That is, a block starts moving into the square that Chip
  occupies, but in the same frame, Chip starts pushing the block in the
  opposite direction. This is impossible to do in TW.
* Tile World fails to emulate several situations where Chip starts out on
  top of something other than floor, and starts the level without moving.
  In the original Lynx game, if Chip is atop water, dirt, a blue wall,
  footgear, a key, or an exit, then if Chip doesn't move the tile takes
  effect immediately (with Chip dying, winning, or clearing or collecting
  the object). Tile World generally has tiles take effect when Chip enters
  them. (Note, however, that this is not a universal pattern: in the
  original game if Chip starts out on fire, a bomb, or a chip, then the
  tile does not take effect until Chip leaves and reenters.) Unfortunately,
  the community is loathe to see these issues addressed, as various
  user-created levels now exist that depend on the current behavior.
  Possibly some of them could be changed without causing problems, but
  fixing Chip starting on e.g. the exit or a key would ruin a few levels in
  CCLP1.
* There are a number of miscellaneous emulation bugs, mostly involving Chip
  being stuck on teleports. These are documented more thoroughly in the
  lxbugs.txt file on the website.
___________________________________________________________________________

Other bugs and misfeatures

* TW ignores field 8 entries in the .dat file unless they are exactly five
  bytes long. In this case, it simply ignores the field 6 password. The MS
  game will remember both passwords and allow either one to be used
  (although if both are present it will only show the field 8 password).
* Tile World does not properly imitate the original game in deciding when
  to allow the player the option to skip past a level. The criteria for
  this circumstance has not be properly elucidated, for either ruleset.

</file>

<file path=TileWorldPortable/App/TileWorld/CCLPs/cclp2res/disclaimer.txt>Chip's Challenge, Level Pack 2

This package includes the following files:

1) CCLP2.dat - the level set
2) CCLP2.html - the credits page
3) C.gif - supplements credits page
4) L.gif - "
5) P.gif - "
6) 2.gif - "
7) disclaimer.txt - this file

This package may be distributed freely, as long as
all of these files are left intact.

For further developments regarding Chip's Challenge,
including instructions for playing these levels,
please visit one of these sites:

<http://groups.yahoo.com/group/chips_challenge>

<news://news.annexcafe.com/chips.challenge>

History:
09 Feb 2002 - Original release of CCLP2.
09 Jul 2003 - Levels #29 and #76 renamed, to avoid conflict with CC1.
09 Jul 2003 - Level #149 altered, to avoid unintentional solution.
10 Jul 2003 - Correction made to disclaimer.txt

Chip's Challenge is a registered trademark of Bridgestone Multimedia. 

These files were updated 10 Jul 2003. 
</file>

<file path=TileWorldPortable/App/TileWorld/COPYING.txt>		    GNU GENERAL PUBLIC LICENSE
		       Version 2, June 1991

 Copyright (C) 1989, 1991 Free Software Foundation, Inc.
                          675 Mass Ave, Cambridge, MA 02139,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675 Mass Ave, Cambridge, MA 02139,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TileWorldPortable/App/TileWorld/Changelog.txt>
2015 Sep 10: version 1.3.2

* Added the messages feature, so that sets can have prolog/epilog texts
  attached to levels.
* Added an init file (to the save directory) to save the user's volume
  level and last-played levelset.
* Introduced a UI control to set the initial random-slide floor direction
  in a Lynx level.
* Changed key count to wrap around, so that picking up 256 keys of one
  color resets its count to zero. (This used to be a documented difference
  between Tile World and the original Lynx, but the new release of CC1/CC2
  follows the original's behavior, even though these are 32-bit programs.
  So I'm taking the hint and doing likewise.)

2015 Jul 24: version 1.3.1

* Fixed a couple of embarrassing bugs for 64-bit systems.
* Improved the emulation (MS logic) of Chip turning a cloned block into a
  clone of himself while going through a teleport.
* Fixed handling of blocks starting out on beartraps (MS logic).
* Fixed bug (MS logic) reported by Evan Dummit of interaction of
  canmakemove(), pushblock(), and teleportcreature().
* Fixed bug (MS logic) with walkers and bugs detecting fire through
  teleports.
* Fixed bug (MS logic) found by David Stolp in the timing of
  mouse-initiated moves.
* Fixed bug (Lynx logic) with not initializing toggle wall state.
* Fixed Lynx pedantic mode to allow creatures to rebound off the left and
  right edges of the map. (Touching the top or bottom boundaries of the map
  is still considered to be cause for failure.)
* Tile World now stores the last level in the save file, and returns to it
  by default when the level set is revisited.
* Added --long-options to the command-line option parser, just because.
* The usual cleanups to avoid compiler warnings and minor improvements, and
  updates to the documentation.

2006 Apr 17: version 1.3.0

* Added mouse handling to the code. That includes modifying the SDL code to
  handle mouse activity, adding a large set of new commands, making it
  possible for Chip to move towards a goal over several ticks, and
  modifying the action struct (and the solution file) to permit storing the
  new moves in solutions.
* Added the database of unsolvable levels, which warns users before they
  play a level known to be unsolvable, and automatically gives them the
  password to the next level.
* Added the solution file display, allowing the user to manage multiple
  solution files for a single level set.
* Changed code to accept a solution file as the sole cmdline argument, if
  the solution file contains the set name. Hopefully this, and the previous
  addition, will make it easier for people to share solution files.
* Added the batch-mode verification feature, to check the existing
  solutions without initializing the GUI subsystem.
* Fixed the old emulation bug (MS logic) involving Chip turning a cloned
  block into a clone of himself while going through a teleport.
* Fixed the bug (MS logic) preventing Chip from pushing a slipping block
  parallel to its slipping direction when the push happens through a
  teleport.
* Improved the emulation of several creatures teleporting simultaneously
  (Lynx logic), with assistance from ccexplore.
* Minor improvements to the Lynx pedantic mode.
* Fixed the password input routine. (It was completely broken; not sure
  when that happened.)
* Rewrote the code so that level data and solutions are kept compressed in
  memory, and expanded only when needed, instead of decoding entire files
  when read. This change makes for a small reduction in memory usage, and
  reduces the overall level of useless work being done.
* Added code to shutter the map view when MS gameplay is paused.
* Numerous minor tweaks to the code, the display, and the documentation.

2006 Feb 24: version 1.2.2

* Finally got the handling of brown buttons (MS logic) working correctly.
  It's been a long time coming, and it's all so simple in hindsight.
* Added code to grok the new solution file format. This version of Tile
  World will continue to use the old solution file format, but if it
  encounters a file in the new format, it will handle it correctly.
* Added the ability to specify a solution file by name on the command-line.
* Added -P option for Lynx pedantic mode.
* Added the Shift-Ctrl-X feature to permanently delete solutions.
* Fixed bugs in Shift-Tab feature, and formally documented this feature.
* Fixed bug in the stepping UI.
* Fixed bug reported by Thomas Harte, where an international keyboard
  generating a non-Latin-1 character could cause TW to segfault.
* Fixed bug reported by Catatonic Porpoise, where SDL was being asked to
  blit to a locked surface.
* Fixed a segfault in MS logic reported by Evan Dummit (occurring when a
  cloner's creature in the northwest corner is replaced by Chip).
* Added casts to avoid new warnings in gcc 4.
* Fixed a few other minor MS emulation bugs reported by Evan Dummit.
* Added a number of unfixed MS emulation bugs to msbugs.txt, several of
  which were reported by Evan Dummit.
* A handful of documentation errors were also found and fixed.

2004 Oct 21: version 1.2.1

* Introduced a basic stepping-control UI, and added stepping information to
  the solution file format.
* Fixed a bug (MS logic) reported by David Stolp, involving blocks going
  out and back into the slip list so quickly that they weren't sent to the
  end of the list.
* Fixed a bug (MS logic) reported by David Stolp where block and creatures
  were not moving into key tiles if the bottom tile prevented it (e.g. a
  wall).
* Fixed a bug in sdltext.c, reported by Dale Bryan caused a segfault in
  16-bit color mode.
* Added -r (read-only) cmdline option.

2004 Oct 04: version 1.2.0

* Fixed a bug (MS logic) preventing cloned tanks from turning around when
  they hadn't yet left the clone machine.
* Fixed another longstanding bug (MS logic) involving a tank indirectly
  pushing a blue button. Again, the bug was fixed explicitly instead of
  trying to make the behavior arise naturally from the code.
* Improved some of the behavior of blocks being pushed (Lynx logic).
* Improved some of the behavior of blocked teleports (Lynx logic).
* Altered animations to run for either 11 or 12 frames, depending on the
  parity of their initial frame, as discovered by ccexplore. (This finally
  killed the nine-lived clone-boosting bug in ICEHOUSE!) Also modified the
  point during the frame when animations get removed.
* Changed the Lynx walker to use a PRNG equivalent to the original, as
  worked out by ccexplore.
* Fixed bug (MS logic) in how a block is removed from the slip list when
  being pushed by Chip (reported by Shmuel Siegel).
* Fixed bug (MS logic) with deferred button presses; TW was incorrectly
  deferring Chip's button presses and not just those caused by block
  pushing.
* Fixed a horrid bug when encountering bogus values in a dat file. (The
  code was meant to gracefully ignore the broken level and continue reading
  the next level, but it failed to move the file position out of the broken
  level before doing so.)
* Fixed keyboard routines so that they now understand characters as well as
  keystrokes (thus e.g. the program recognizes "?" when entered on a
  European keyboard).
* Added a help screen for the initial file menu.
* A few other minor bug fixes and miscellaneous improvements.

2003 Mar 15: version 1.1.3

* Put the display code through another significant rewrite. This time, the
  rewrite seems to have succeeded in improving speeds, at all pixel depths.
  Instead of hand-rolled arrays and functions, the new code uses SDL
  surfaces and blits throughout. Tiles are stored in the screen's pixel
  format whenever possible, and alpha channels are used to handle
  transparency.
* Fixed longstanding bug (MS logic) involving Chip pushing a block off of
  another block via a teleport. (Wasn't hard to fix -- just required some
  nose-holding.)
* Added new fractional time display (using -t) for MS. It's still
  imperfect, but it doesn't hurt to make the feature available.
* Added -f switch to get fullscreen mode (change requested by Philippe
  Brochard).

2003 Mar 08: version 1.1.2

* Added frame-skipping code, so that gameplay doesn't slow down on slower
  hardware.
* Blocks on beartraps were getting default initial direction of nil (Lynx
  logic). Default changed to north. (Reported by ccexplore.)
* Fixed broken handling (Lynx logic) of creatures that start out on ice
  (reported by ccexplore).
* Fixed bug where tanks could be turned around while sliding (Lynx logic).
* It is now possible to finish a level with exactly zero seconds left (Lynx
  logic).
* Improved fixlynx feature to also fix the maps for levels 121 and 127.
* Reorganized logic code to use fewer static variables.

2003 Mar 01: version 1.1.1

* Fixed broken handling (MS logic) of tanks not stopping in traps, and the
  fact that tanks on clone machines can sometimes turn around (reported by
  ccexplore).
* Attempted to fix controller bug, where a controller being added to the
  slip list sets the controller direction according to its slipping
  direction rather than its visible direction (reported by ccexplore).
  Hopefully fixing this hasn't broken anything else.

2003 Feb 22: version 1.1

* Fixed most of the broken handling of controllers (MS logic).
* Added guards against bad data in encoded maps.
* Added -a cmdline switch to help improve sound.
* Removed unintentional trigraphs from source.
* Added missing initialization of PRNGs.
* New images for the chip and the socket -- and, finally, a real icon
  (courtesy of Anders Kaseorg).
* Upgraded the Windows copy of SDL to 1.2.5a.

2002 May 06: version 1.0

* Added "(paused)" message when game is paused.
* Minor bugfix in behavior when the creature count maxes out (Lynx).
* Added intro-ms.dat and intro-lynx.dat.
* Fleshed out the README file.
* First official release to the general public.

2002 Apr 06: version 0.10.6

* Fixed off-by-one timing bug (MS logic) when last move of a level is
  involuntary (discovered by Anders Kaseorg).
* Changed pause button to work as a toggle (i.e., no other keys will exit
  pause mode), as requested by Hallgeir Fl&#65533;.

2002 Feb 25: version 0.10.5

* Amended the Lynx ruleset to follow the button-wiring lists in the dat
  file, instead of using the original Lynx method of implicit wiring.
* Fixed uninitialized variable in password-entry function (reported by
  Ruben Spaans).
* Fixed moving-block behavior so that they will always enter a square that
  Chip occupies, regardless of what Chip is standing on (MS).
* Fixed force-floor behavior so that Chip gets to make a voluntary move
  immediately after stepping on a force floor if his forced move failed.
  (Hopefully this is an accurate coverage of the case that TW was getting
  wrong, and only of that.)

2002 Feb 04: version 0.10.4

* Separated out the two kinds of splashes.
* Fixed changing level by password (broken in 0.10.3; reported by Hallgeir
  Fl&#65533;).
* Fixed a couple of bugs in handling invalid levels under Lynx (reported by
  Chuck Sommerville).
* Fixed several minor bugs (including several reported by Anders Kaseorg).
* Began a final code cleanup pass. Improved the comments in most of the
  source.
* More documentation changes, including a new README.

2002 Jan 28: version 0.10.3

* Added "Melinda" feature.
* Reformatted documentation, so man and html versions come from a single
  source.

2002 Jan 20: version 0.10.2

* Auto-deprecate saved games that are broken.
* Added some more protection against Ctrl-Ms in text files.
* Fix for die-if-no-soundcard bug (reported by Bill Darrah).
* Added resources entries for changing the color scheme.
* Added hackish "fixlynx" keyword.
* New: first draft of some real documentation.

2002 Jan 13: version 0.10.1

* Fixed the bug in the lynx emulation where Chip survived when he
  shouldn't, using a gross little hack. I hate it. But I've been sitting on
  this bug for over a month now. It's time to give up and put it out of its
  misery.
* Fixed the Lynx clock (it was off by one).
* Added a simple end-screen to display when the player finishes the last
  level of a set.
* Added a little more error-checking in the map decoding.
* Added some basic documentation.

2002 Jan 03: version 0.10.0

* Vastly improved the Lynx emulation of "diagonal" moves. Had to change the
  save file format (again!!) so that diagonal moves could be properly
  stored.
* Added a volume control.
* Fixed bug in Lynx logic that prevented Chip from standing still on the
  very first frame when starting on a force floor.
* Fixes for a few other random things.

2002 Jan 01: version 0.9.3

* Added a proper Chip-dies sequence to the Lynx emulation. Also removed
  redundant "dirt splash" sequence.
* A rough attempt at handling "diagonal" moves in Lynx emulation has been
  put in place.

2001 Dec 27: version 0.9.2

* A couple more memory leaks fixed (these inside of SDL).
* New tile bitmap format, which permits the use of animated tiles.
* A couple of stupid crashes that slipped into the previous version have
  been repaired.
* Miscellaneous other tweaks.

2001 Dec 07: version 0.9.1

* Added the ability to return to the initial file display. At last!
* Full-scale assault on the code to weed out memory leaks. (In my defense,
  the majority of them technically weren't leaks before the prior change
  was implemented.)
* Added -t option (unfortunately it's not as useful as I'd hoped it would
  be).
* Fixed segfault when trying to play back solution on an unsolved level.
* Improved the onomatopoeia display.
* Reorganized the online help.

2001 Dec 03: version 0.9.0

* Found and fixed the obscure slide delay bug that was causing the
  discrepancy in Eric Schmidt's level 29 ("PARAMECIA")!
* Threw out all the text-drawing code and replaced it with routines that
  deal in proportional fonts. Which naturally necessitated rewriting a
  bunch of the code that displayed text. Lots of changes. Created an
  abstract table "object", so that my tables could be realized either on
  the text console or in a proportional font equally well.
* Implemented sound! Spent an entire weekend making 25 wave files -- and
  they still sound ridiculous. (But the fact that the game finally has
  sound is nice.) Onomatopoeia is still available via a cmdline switch.
* Added password-checking code, plus functions to allow the user to jump to
  a level by entering a password.
* Changed the save file format (again!) to store password information, and
  to be a little smaller.
* Added the configuration file feature, with a few configuration options.
  This necessitated adding yet another directory, and once again moving the
  old one.
* Various bug fixes that I've forgotten about while working on all the
  other things.

2001 Nov 14: version 0.8.4

* Rewrote a lot of the display code to avoid redundant drawing of areas of
  the screen. Didn't really make it faster, but I did make it more to my
  liking. Also rewrote all of the text display code.
* Removed gamestate data that was only needed by one of the logic modules
  and made it private to that module.
* Fixed bug found by Mike L. regarding the ordering of clones (MS).
* Fixed bug regarding Chip trying to move on random force floors (MS).
* Added code to indicate when Chip is pushing (Lynx).

2001 Nov 10: version 0.8.3

* MS logic bug fix (clone machine would get stuck if clone died while
  exiting).
* Mixed improvement of display code. (The really cool revamping of the
  display code wound out performing horribly on 24-bit displays, and so had
  to be tossed out.)

2001 Nov 08: version 0.8.2

* Found problem with teleports (MS): creatures provide their own teleport
  blockage! Fixed.
* Careful investigation revealed more timing bugs with buttons, teleports,
  and maybe beartraps as well (MS). Rewrote the endmovement() function
  until everything was being done in the right order.
* Added an "rc" file which can be edited to change the filenames of the
  external resources.
* Discovered and fixed a discrepancy in the slide delay (MS).
* The usual sundry tweaks.

2001 Oct 29: version 0.8.1

* Fixed bug introduced in 0.7.2, correctly this time.
* Fixed intermittent memory corruption caused by an uninitialized stack
  variable.

2001 Oct 28: version 0.8.0

* Fixed bug introduced in 0.7.2 which caused Chip to "come to rest" when he
  couldn't make a forced move (MS).
* Fixed buried beartrap behavior in MS game logic.
* Altered the solution file format (been wanting to do that for a long
  time).
* Gave the program an icon (a temporary one, until I can get someone to
  make me a real icon).

2001 Oct 23: version 0.7.2

* Fixed two bugs in MS game logic discovered by Anders Kaseorg (creatures
  entering random slide floors, and Chip causing slide delay).
* Rewrote the clone machine code to better match the internals of the MS
  game (thanks to recent discoveries). Also fixed the red-button logic so
  that clones do not block their own clone machines.

2001 Oct 22: version 0.7.1

* Fixed bug in MS game logic found by Anders Kaseorg (button not recognized
  when hit by a block being pushed by Chip while on the slip list).

2001 Oct 21: version 0.7.0

* Altered handling of the slip list in the MS game logic. Creatures on the
  slip list now have their slip direction stored separately from their
  pointed direction, and the former is determined at the time they enter a
  tile, instead of just before moving off of it.
* My first serious attempt at implementing slide delay!
* Many little tweaks to the MS logic. I think it's getting close....
* The tile images are no longer compiled into the binary; instead they are
  loaded out of an external bitmap file. The rendering code was changed to
  use 32-bit images internally instead of 8-bit images, so that all types
  of bitmaps can be accepted.
* Added a new shared subdirectory for holding the data files; the main
  shared directory is now used to hold images.
* Altered the onomatopoeia code to ease future introduction of sound.
* Fixed the Lynx bug regarding the bequeathing of a slide token, or rather
  the lack thereof, when Chip is at a force-floor dead end.

2001 Oct 05: version 0.6.0

* Rewrote several fundamentals of the MS game logic, in order to bring it
  more in line with MS's layered map, as well as its treatment of blocks as
  non-creatures.
* Made some general changes to the game internals in order to accommodate
  the above changes.
* Many tweaks and improvements to the MS game logic.
* Added the Ctrl-X feature to permit replacement of saved games --
  something I should have added a long time ago.

2001 Aug 27: version 0.5.1

* Made some changes in the game-saving code to avoid an infinite loop that
  was sometimes happening under Windows.
* Fixed two bugs in MS game logic identified by Anders Kaseorg. (1. Chip
  can only attempt to move once per tick -- a failed move still counts. 2.
  Creatures moving onto the slide list make their first slide move in the
  same tick.)

2001 Aug 19: version 0.5

* First alpha version.
* The SVGAlib layer has been replaced with a much more complete layer for
  SDL. The program can now be compiled for either X or MS Windows. (All
  hail SDL and gcc's cross-compiling capabilities!) SDL also works under
  SVGAlib, but it looks terrible on my hardware.
* A version of the game logic implementing the MS ruleset (with lots of
  bugs) has been added. The program can now switch between the two
  rulesets.
* I ripped the entire code base apart and put it back together again
  (except for the parts that were thrown out). The code is somewhat better
  organized now.
* Code was added to select data files, display scores, and lots of little
  things all over the place.
* Comments! They're still pretty skeletal, but they're better than what was
  there before.

2001 Jul 15: version 0.1

* The previous game logic has been replaced with a complete game logic
  module for the Lynx ruleset.
* The SVGAlib layer has been heavily rewritten to do raw keyboard polling
  and smooth-scrolling.
* Lots of other changes and bug fixes.

2001 May 19: version 0.0

* First limited public release.
* Most of the basic infrastructure is in place, including a working draft
  of a game logic module.

</file>

<file path=TileWorldPortable/App/TileWorld/INSTALL.txt>
  Installing Tile World for Windows

First of all, you'll want to store the files contained in this archive into
its own separate directory. If you're using the automatic installer
program, then you can do this during the installation. Otherwise, you'll
need to create a new directory for this -- something like c:\tworld -- and
extract the files there.

If you have a copy of the original chips.dat data file, you can use it with
Tile World by copying it to the data subdirectory. The shell commands would
look like this:

  cd c:\wherever\my\copy\of\chips\challenge\is\at
  copy chips.dat c:\tworld\data

If you have other data files that you would like to try out in the clone,
copy those to the sets directory instead:

  cd c:\my\collection\of\dat\files
  copy *.dat c:\tworld\sets

(The reason for using different directories is that chips.dat makes use of
configuration files. Note that you don't need to know how configuration
files work to use Tile World.)

That's all that needs to be done to set it up. Run the program as
c:\tworld\tworld, or create a shortcut for it.

Note that Tile World's user interface does not use the mouse; everything is
done with the keyboard. You can type "?" while a game is being displayed to
see a description of what the keys do. Or, you can read the instructions
found in the tworld.html.

</file>

<file path=TileWorldPortable/App/TileWorld/README-SDL.txt>
Please distribute this file with the SDL runtime environment:

The Simple DirectMedia Layer (SDL for short) is a cross-platfrom library
designed to make it easy to write multi-media software, such as games and
emulators.

The Simple DirectMedia Layer library source code is available from:
http://www.libsdl.org/

This library is distributed under the terms of the GNU LGPL license:
http://www.gnu.org/copyleft/lesser.html


</file>

<file path=TileWorldPortable/App/TileWorld/README.txt>
  Welcome to Tile World

Tile World is an emulation of the game "Chip's Challenge" for the Atari
Lynx, created by Chuck Sommerville, and later ported to MS Windows by
Microsoft (among other ports).

  Important Note

Tile World is an emulation of the "Chip's Challenge" game engines only. It
does not come with the chips.dat file that contains the original level set.
That file, which is copyrighted and cannot be freely distributed, was
originally distributed with the MS version of "Chip's Challenge". If you
have a copy of this version of the game, you can use that file to play the
original games in Tile World. If you do not have a copy of this file,
however, you can still play Tile World with the many freely available level
files created by fans of the original game.

  Installing Tile World under Windows

First of all, you'll want to store the files contained in this archive into
its own separate directory. If you're using the self-extracting executable,
you can create a new directory during the installation. Otherwise, you'll
need to create a new directory beforehand -- something like c:\tworld --
and extract the files in there.

If you have a copy of the chips.dat data file, copy it to the data
subdirectory. This will allow you to play the original levels under Tile
World (for the MS ruleset and the Lynx ruleset both).

If you have other data files that you would like to try out in Tile World,
copy those to the sets directory.

The shell commands to do the above would look something like:

  cd c:\wherever\my\copy\of\chips\challenge\is\at
  copy chips.dat c:\tworld\data
  cd c:\my\collection\of\dat\files
  copy *.dat c:\tworld\sets

That's all that needs to be done to set it up. Run the program as
c:\tworld\tworld, or create a shortcut for it.

  Installing Tile World under Linux

Before proceeding, ensure that you have SDL installed on your machine. (If
you don't have SDL, you can get it by visiting
http://www.libsdl.org/download.html. If you download a precompiled version
-- i.e., an .rpm or .deb file -- note that you will need the development
runtime, as opposed to the binary runtime.)

Installing Tile World involves the usual three-part incantation:

  ./configure

By default, the program is set up so that it will keep its shared files
under /usr/local/share/tworld. If you would prefer the tworld directory to
be somewhere besides /usr/local/share, use the --datadir option to change
it when you run ./configure. Alternately, you can use the
--with-sharedir=DIR option to explicitly specify a completely different
path. (This value can also be changed at runtime, either via the TWORLDDIR
environment variable or via the command line.)

  make

This will build the tworld binary. There shouldn't be any serious warnings
from the compiler.

  make install

Running "make install" as root will do the following:

* Copy the tworld binary to /usr/local/games.
* Copy the tworld.6 manpage to /usr/local/man/man6.
* Create /usr/local/share/tworld if it does not exist. (Or whatever
  directory you specified to ./configure.)
* Copy the external resources (i.e., the bitmaps and wave files) to
  /usr/local/share/tworld/res.
* Create the directories /usr/local/share/tworld/data and
  /usr/local/share/tworld/sets.

The sets directory is where you will generally store the .dat files that
you want to use. However, if you want to make use of a configuration file
with a particular data file, then you will need to store the data file in
the data directory, and the configuration file goes into the sets directory
instead. See the documentation for more information.

  Level Sets

As mentioned above, the original "Chip's Challenge" level set does not come
with Tile World, for reasons of copyright. If you do not already have a
copy of Microsoft's Windows version of "Chip's Challenge", you might still
be able to find a copy. Search the links listed below, under "Resources on
the Internet", for helpful hints on finding the game online.

If and when you do, you can copy the chips.dat file from there into Tile
World's data directory. You will then be able to play the levels of the
original set (both in MS mode and in Lynx mode).

There are also many "user-created" level sets. These are sets of levels
which have been invented by fans of the game. These sets are freely
available for downloading. If you have a .dat file that contains a level
set and you wish to use it, just copy it to Tile World's sets directory.
The next time you start Tile World, the new .dat should appear in the list
of available level sets.

At http://www.pillowpc2001.net/levels/ is a repository of available
user-created level sets. I have not included any of these level sets in
this distribution, as the authors continue to add new levels to their sets
over time.

Actually, this distribution does contain one small level set. This is
included so that even if you don't have the original level set, you can
still get a brief glimpse of how the game works, and what some of the most
basic challenges are. Also, the same set of levels can be played with both
the MS and Lynx ruleset, so you can see how they differ.

There are three user-created level sets that deserve particular mention,
namely the "Chip's Challenge Level Packs". These sets are curated
collections of levels created by numerous authors, assembled by the fans
who voted to determine which ones to include.

CCLP1.dat is intended to be a suitable replacement for the levels in the
original game, for those who do not have access to chips.dat. The
difficulty should match those of the original level set.

CCLP2.dat and CCLP3.dat are intended to be sequels, and are much harder
than the original level set. Note also that CCLP2 was created specifically
for the MS ruleset, whereas CCLP1 and CCLP3 can be played under either the
MS or the Lynx ruleset.

  The Complete Documentation

The full documentation for Tile World is included with the distribution, in
the file tworld.html. There you will find information on how to play the
game, adding new level sets, customizing Tile World, and more.

  Creating New Level Sets

The most widely used program for creating new level sets is ChipEdit. It
comes with excellent documentation, and you should have little trouble
learning how to use it. Some other editors have recently been made
available, such as CCEdit and Chip's Workshop.

Normally, ChipEdit creates levels for the MS ruleset. If you wish to make a
level set for the Lynx ruleset, you have a few options:

* You can use a configuration file to override the builtin ruleset. This
  method requires creating an extra file, but does allows you to avoid
  making changes to the .dat file. See the complete documentation for
  information on how to set up a configuration file.
* A very simple command-line utility is available on the Tile World
  download page, called mklynxcc. This program will change a normal .dat
  file to one that will use the Lynx ruleset instead of the MS ruleset.
  Running mklynxcc foo.dat will change foo.dat's ruleset from MS to Lynx.
* Finally, ChipEdit has an obscure feature which allows you to control the
  signature of the data file. This is done by adding a SIGNATURE entry to
  the chipedit.ini file. The default signature value is 0x0002AAAC, which
  indicates a data file that uses the MS ruleset. If you set the SIGNATURE
  to be 0x0102AAAC, then ChipEdit will create data files marked to use the
  Lynx ruleset instead.

Another alternative is to use a program like c4, a Perl program which
allows you to design levels in a text source file and then compile the data
file. c4 can be obtained from the Tile World download page.

  Resources on the Internet

There is now quite a bit of information about "Chip's Challenge" available
on the internet.

Mike L's Chip's Challenge hosts the Level Packs, software, and links to
almost every custom level set available:

  http://www.pillowpc2001.net/

Anders Kaseorg's site contains the Chip's Challenge FAQ, as well as the AVI
repository and a web interface to the newsgroup:

  http://chips.kaseorg.com/

The CC Zone is a website that hosts a discussion forum, as well as links to
programs and level sets:

  http://cczone.invisionzone.com/

The Chip's Challenge Wiki documents much of the shared jargon and available
tools used by the community:

  http://chipschallenge.wikia.com/

Finally, Tile World's home page is at:

  http://www.muppetlabs.com/~breadbox/software/tworld/

  Tile World 2

Tile World 2 is a fork of Tile World, created by Madhav Shanbhag. It uses
the Qt library to improve the UI of the original program. You can find out
more about it at:

  http://www.pillowpc2001.net/TW2/

  License

Tile World is copyright (C) 2001-2015 by Brian Raiter.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included in this distribution in the file COPYING, for more details.

  Bugs

Bug reports are always appreciated, and can be sent to the author at
breadbox<at>muppetlabs.com<dot>com. The list of known bugs is at
http://www.muppetlabs.com/~breadbox/software/tworld/BUGS.html. Please check
here before sending a bug report, to to make sure the bug has not already
been documented.

  Credits

Tile World was written by Brian Raiter.

The sound effects included in this distribution were created by Brian
Raiter, with assistance from SoX. Brian Raiter has explictly placed these
files in the public domain.

The tile images included in this distribution were created by Anders
Kaseorg, with assistance from POV-Ray. Anders Kaseorg has explicitly placed
these files in the public domain.

The introductory set of levels included in this distribution were created
by Brian Raiter. Brian Raiter has explictly placed these levels in the
public domain.

"Chip's Challenge" was designed by Chuck Sommerville, who is also the
author of the original Lynx program.

Creating this program would have been flatly impossible without the help of
several fans of "Chip's Challenge". The author would particularly like to
acknowledge Anders Kaseorg for sharing the fruits of his investigations
into the game logic of the MS version and for being an effective bug
hunter, Chuck Sommerville for his pointers regarding the game logic of the
Lynx version and his unfailing support of this project, and "CCExplore" for
his in-depth investigations of esoteric game behavior.

Many other regulars of the annexcafe.chips.challenge newsgroup assisted
with bug reports, suggestions, and all-around encouragement. Their help is
gratefully acknowledged.

The anonymous author of the document describing the .dat file format, John
K. Elion and his ChipEdit program, Don Gregory, the "Charter Chipsters",
and the contributors to the CC AVI library all deserve mention as well --
this program would never have been written without the information they
made freely available.

Brian Raiter
July 2015

</file>

<file path=TileWorldPortable/App/TileWorld/res/unslist.txt>[AlexMS1.dat]
246: 01B1 87F61A80: no exit
250: 0284 67F1FA9E: no exit

[BrennanG2.dat]
001: 03E7 1B214B64: not enough chips can be collected

[BrianP3.dat]
052: 02E0 BD9CA0B7: no exit

[Chipster3534.dat]
079: 03C5 956F6BA7: bug room is impassable
083: 0341 F2FF8970: no exit

[DanM1.dat]
115: 04E6 83DB1DB4: not enough chips

[DaveB2.dat]
015: 0356 FA57533B: not enough chips

[DrakeW1.dat]
001: 0117 CC4F988E: no exit
009: 0299 BFF7876A: not enough chips

[EvanD1.dat]
034: 03E0 21444BAE: not enough time
044: 026F 020096B2: not enough time
094: 0148 3809D8FA: it is solvable in the original game but not in Tile World
124: 02E3 C697D84E: not enough time

[HarrisonD1.dat]
001: 02F1 FF05B44D: level ends after six seconds
003: 03D1 98E2549D: trap is impassible
004: 03AA BB6D9986: not enough chips
006: 0465 A25DFB77: fire boots are inaccessible

[HarrisonD2.dat]
001: 0526 9EF0590D: bomb is impassible
002: 0496 1019B77A: cannot juggle the necessary footgear
005: 0415 F940689C: cannot open the blue door
006: 0387 778BA113: no exit
007: 03B7 2431B598: exit is unreachable without skates
010: 0321 92D9311E: exit is blocked by walkers
011: 028B 463721BB: force floors are impassible with skates
013: 026B F8E853D3: bombs are impassible
014: 0283 D9B1A5E2: force floor is impassible
015: 02F5 4586CD87: green door is impassible

[HerbertH1.dat]
017: 021D EB495D97: all exits are blocked

[IDD1.dat]
010: 037A 003C4C2E: not enough chips

[JoeP2.dat]
002: 0380 DFD6631E: exit is blocked

[JohnL2.dat]
013: 06D3 2C14E1B6: can't enter the southeast room

[JulianD4.dat]
001: 0112 D97E4663: red key is inaccessible

[JulianD5.dat]
001: 04C3 8F5039DC: not enough chips

[KyleW1.dat]
003: 03B1 759C695E: bugs don't stay in formation
008: 03C7 444F2FFD: cannot return to teleports
012: 0416 397AC27D: unconnected trap button
027: 01A7 08FED2B2: unconnected clone button
031: 03FC FCFD6910: fourth chip is inaccessible
034: 0463 F395198E: can't leave first room
037: 030F F1AA2CC6: top section is inaccessible
048: 0398 FB659E4B: can't leave first room
052: 0274 5DD790A9: can't reach the chips
057: 0283 84154011: can't reach the chips

[MewtwoDX1.dat]
065: 01FF 0FCFC126: last chip is inaccessible
086: 04BF FF2CE3A1: fire boots are inaccessible
097: 02D5 13D49C66: not enough chips
102: 02CF 9AA22E70: no exit

[MikeH1.dat]
017: 0342 04F83630: can't push the block to the water
021: 0359 3987993B: can't retrieve the red key

[MikeH2.dat]
002: 01BF 065EA32A: not enough chips
045: 03D4 ED55C16F: not enough chips

[PaulRM4.dat]
002: 044F 2ABD793D: can't pass ball with skates
024: 03CC 18E50A1D: too many walkers
066: 03BD 1807269C: gliders block the exit
075: 047C CE74C83B: can't retrieve the blue key

[pi.dat]
041: 041F 67EDE7C9: it is solvable in the original game but not in Tile World

[Sabu.dat]
013: 033E A82A7BF7: not enough chips

[TimS1.dat]
008: 0495 E22489A0: not enough chips
012: 02F2 A7BAA1CC: not enough chips

[TomP1.dat]
001: 0113 4358436E: not enough chips

</file>

<file path=TileWorldPortable/App/TileWorld/stderr.txt>cannot use cc-lynx.dac: chips.dat unavailable [series.c:531]
cannot use cc-ms.dac: chips.dat unavailable [series.c:531]

</file>

<file path=TileWorld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TileWorld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TileWorldPortable.exe called TileWorldPortable.ini.
If you are happy with the default options, it is not necessary, though.  There
is an example INI included with this package to get you started.  To use it,
copy AppNamePortable.ini from this directory to TileWorldPortable.ini next to
TileWorldPortable.exe.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TwinDistressPortable/App/TwinDistress/AUTHORS.txt>Keith Frampton <kframp@users.sourceforge.net>

</file>

<file path=TwinDistressPortable/App/TwinDistress/COPYING.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TwinDistressPortable/App/TwinDistress/CREDITS.txt>Conrad Rotondella at pocketfuel.com - for letting me use his excellent music
loops in my game.

All sounds are from flashkit.com. Only sounds with the license of Freeware
were used for this game.

The Snake Skin blocks came from a tutorial by Marin Laetitia (titix) on the
Gimp User Group web site (gug.sunsite.dk).

The fading effect for menu/screen changes came from Bernhard Bliem's Wheep game
(wheep.sourceforge.net).
 
Michael Westerlund for the ideas to use the left & right mouse buttons on the
Insane mode as well as bonus scoring for multiple pairs of the same color.

Iris Bussey for the idea of having gravity as an option similar to Shisen-Sho.

</file>

<file path=TwinDistressPortable/App/TwinDistress/ChangeLog.txt>1.1.0:

 2004/07/13:
 -updated the help screen with all of the new features in the game
 
 2004/07/02:
 -forgot to add gravity for when blocks are put back on the screen - created
  add_gravity_effect_for_blocks_put_back() & modified wrong_move_penalty()
  
 2004/06/23:
 -added gravity to the game - created add_gravity_effect() & modified
  erase_path, eliminate_blocks(), update_highscores(), initialize_and_load(),
  display_high_scores(), show_scores_for_skill_level(), play_level() &
  game_over()
  
 2004/06/17:
 -added another bonus scoring option to the game when a player doesn't make a
  wrong move in the level - modified play_level(), wrong_move_penalty(), 
  play_game(), apply_bonus_score(), unhighlight_block() & game_info struct

 2004/06/15:
 -completed the ability for the blocks to randomize in Very Hard & Insane skill
  modes - modified play_level() & game_info struct
  
 2004/06/09:
 -stated adding the ability for randomizing blocks - added randomize_blocks()
  & existing_blocks struct

 2004/05/20:
 -changed the 1.03 version of the Insane skill to Hard - modified
  wrong_move_penalty(), keep_track_of_removed_blocks(), erase_path()

 2004/02/24:
 -added bmp image support for gamers who don't have libpng - added new define
  EXTENSION to twind.c & the Makefile, renamed load_png() to load_image(),
  modified change_block_set() & initialize_and_load()

 2004/02/22:
 -added the use of left & right mouse buttons for the Insane Mode - modified
  create_random_grid(), draw_blocks(), unhighlight_block(), change_grid(),
  get_input_for_level(), put_block_back_on_screen(), read_options_file(),
  write_options_file(), erase_path() & new define NUM_OPTS

 2004/02/13:
 -added bonus scoring to the game - added update_score_and_bonus(), modified
  play_level(), print_score_and_bonus(), apply_bonus_score(), change_grid(),
  get_input_for_level() & game_info struct
 
 2004/02/11:
 -added an option for gravity in the game (gravity isn't working yet... only
  the option is available in the menu) - modified main(), display_menu(),
  read_options_file(), write_options_file(), create_menu(), erase_path(),
  get_input_for_menu(), draw_grid_on_screen(), get_input_for_level(),
  sub_menu_items enum, block_status enum & game_info struct
 -fixed a bug where starting levels after the first one could cause a delay in
  highlighting the first block - modified apply_bonus_score()
 -implemented a new way to hightlight blocks - add update_highlighted_block(),
  modified change_grid(), initialize_and_load(), draw_blocks(), play_level(),
  surfaces enum & game_info struct
  
 2004/02/08:
 -added a fading effect for menu/screen changes & the ability to turn it off -
  created fade_screen() & modified display_menu(), get_input_for_level(),
  create_menu(), play_level(), show_scores_for_skill_level(), game_over(),
  main(), show_help_page_number(), cleanup_and_exit(), read_options_file(),
  write_options_file(), game_info struct, sub_menu_items enum & MAX_IN_MENU
  define
  
 2004/02/07:
 -changed the game screen to 800x600 instead of 640x480 in preparation for
  network play - modified display_menu(), change_option(), create_menu(),
  get_input_for_menu(), show_scores_for_skill_level(), show_help_page_number(),
  blank_screen(), change_display_mode(), game_over(), initialize_and_load(),
  show_help(), show_scores(), play_level(), apply_bonus_score(), change_grid(),
  update_timer(), get_input_for_level(), draw_blocks(), draw_grid_on_screen(),
  eliminate_blocks(), erase_path(), pause_game(), show_path(), exit_game(),
  unhighlight_block() & put_block_back_on_screen() ... whew!

 2004/02/04:
 -fixed a bug which would occur if a block is highlighted & the game is over or
  quit; & a new game is started; the block highlighted in the previous game
  still had a hightlight status. Relocated initialization of game.highx &
  game.highy from initialize_and_load() to play_game().

 2004/02/03:
 -enabled the ability to center graphics on-screen with an addition to blit()

 2004/02/01:
 -tweaked the code to make adding new block sets a little easier - modified
  block_sets enum, get_input_for_screen(), get_input_for_level() &
  display_menu()
 -added a new block set (and made it the default) called brushed metal -
  modified change_block_set(), display_menu(), read_options_file() &
  initialize_and_load()
  
 2004/01/31:
 -fixed a nasty bug where some games in Insane mode would only display one
  block left on the screen at the end of the level (added code in erase_path()
  which would check to see if a block was put back on the screen by a mistake
  in Insane mode before erasing the path)
 -removed parameter from draw_blocks() in unpause_game()
 
 2004/01/28:
 -fixed a bug in Windows where Alt-F4 wouldn't close the game, but rather
  toggled between full-screen/window mode by modifying get_input_for_menu(), 
  get_input_for_screen() & get_input_for_level()
 -removed parameter from cleanup_and_exit() in display_menu()
 
 2004/01/27:
 -fixed a bug in Windows full-screen mode where the mouse wouldn't move when
  applying the bonus or ending a game - modified game_over()
  & apply_bonus_score()

1.03:

 2004/01/06:
 -changed the file permissions for the high score file & twind binary to 
  root:games & set the sticky bit for the twind binary to the group
 -added code to the wrong_move_penalty() which will randomize the eliminated
  blocks in the Insane mode before two are put back on screen
  
 2004/01/04:
 -for the source code distribution, all of the CRLF pairs in the text files
  were replaced with an LF instead

1.02:

 2004/01/03:
 -added #ifndef NOAUDIO check before the #include <SDL_mixer.h>
 -added #ifndef NOAUDIO to load_wav function prototype & definition
 -added #ifndef NOAUDIO to music & sound variables in game_info
 -relocated #ifndef NOAUDIO in the following functions: display_menu(),
  game_over(), initialize_and_load() & play_level()
 
1.01:

 2004/01/01:
 -added DATA_PREFIX to the load_png calls in change_block_set()
 -added change_block_set() to read_options_file() select statement

1.0:

 2003/12/31:
 -initial public release

</file>

<file path=TwinDistressPortable/App/TwinDistress/NEWS.txt>1.1.0:

 New features:
 -another mode of play with gravity is now in the game (thanks for the idea
  Iris). When blocks are removed from the screen, those above them will fall in
  its place.
 -removing multiple sets of the same color in a row will reward you with bonus
  points (thanks for the idea Michael).
 -you will receive bonus points if you play a level without making any wrong
  moves.
 -the harder skill levels have been made more challenging - the Insane skill
  mode from v1.03 is now the Hard skill. Blocks will randomize several times in
  a level on Very Hard & both mouse buttons are required to remove blocks on
  Insane (thanks for the idea Michael). Half of them require using the right
  mouse button & the other half require the left.
 -the game screen has been redesigned to fit 800x600 instead of 640x480. In
  addition to a cleaner game screen, it was mainly done to prepare for network
  play in a future release (for two game grids side by side).
 -a new block set (brushed metal) has been added & made the default.
 -a better way to highlight the blocks has been added. 
 -a fading effect for menu/screen changes was added.
 -bmp graphics are available for those who don't have the libpng library.
 
 Bugs fixed:
 -some games on Insane would still have a block left on the screen at the end
  of the level (thanks Kim).
 -in Windows full-screen mode, the mouse wouldn't move when applying the bonus
  or ending a game (thanks Gabriel).
 -starting a level after the first one could cause a delay in highlighting a
  block (thanks Cluney).
 -pressing Alt-F4 in Windows wouldn't close the game.
 -if a block was highlighted when the game was over, it would (internally)
  have that block highlighted in the next game.
 
1.03:
-changed the way blocks are put back on the screen when you make a wrong move
 in the Insane mode (now randomized instead of the last two blocks). File
 permissions were modified in the Makefile for Linux. All of the text files for
 the source code release were changed from the CRLF pairs to just an LF (thanks
 Kevin!)
 
1.02:
-discovered that when SDL_mixer isn't installed & you build the game with
 'make noaudio'; it won't compile at all. Added the necessary checks to prevent
 this from happening (thanks Lydia!)

1.01:
-fixed two bugs where it wouldn't change the block set after reading the
 saved options & not changing the block set at all after installing the game
 under Linux (thanks for the info. BluEyes!)

1.0:
-initial public release

</file>

<file path=TwinDistressPortable/App/TwinDistress/README.txt>                               Twin Distress 1.1.0
                           (c) 2003-04 Keith Frampton
                          http://twind.sourceforge.net
                  Licensed under the GNU General Public License

                              How to Play the Game

The object of the game is to remove all of the blocks from the screen before
the time runs out. Two blocks are removed at a time, and must be of the same
color. After completing a level, you will be rewarded with a bonus point for
every tick left on the clock. For each level thereafter, the time to complete
the the level will be shorter.

                       Shortcut Keys Used During the Game

b - change the block set
c - change the corner style of the blocks
f, F4 - toggle between full screen/window mode (can be used anywhere)
h, F1 - display the help screen
m - turn background music on/off (can be used anywhere)
n, F2 - start a new game (highscores won't be saved ending a game this way)
p, Pause, F3 - pause/unpause the game
q, Esc - quit the game
s - turn sound effects on/off (can be used anywhere)
0 - 9 - toggle the L & R colors on Insane mode (can be used anywhere)

                               Moving in the Menu

To move in the menu, you have several options besides highlighting with the
mouse and clicking the menu/option with the left mouse button.

moving up - Up arrow, TAB key or the mouse wheel
moving down - Down arrow, Shift-TAB or the mouse wheel
choosing a menu/option - Enter or middle mouse button
changing options - left or right arrow keys
exit a menu/sub-menu - Esc key or right mouse button

                                  Skill Levels

Kids - Match two blocks of the same color. Where they are doesn't matter.

Easy - The path used to connect the blocks can only be up, down, left or right
       (no moving diagonally). As well, you can't go through other blocks to
       get to the one you are looking for. The path can turn a maximum of
       three times in this skill. Examples are shown in the help in the game.
       
Normal - This is the standard mode of play. Same rules as Easy, except a path
         can only take two turns to get to the other block.

Hard - Same rules as Normal, except that when you choose two blocks that
       can't be removed, you will lose a point from your score & one tick of
       time from the clock. Two blocks already eliminated will also be put back
       on the screen. If no blocks have been removed yet, you will lose three
       points and three ticks on the clock. As well, if you click on a location
       where a block has been removed, and you currently have a block
       highlighted, it is considered a wrong move.

Very Hard - Same rules as Hard, except the blocks will randomize in color
            several times throughout the game.

Insane - Same rules as Very Hard, except you must now use both the left & right
         mouse buttons to remove blocks. The blocks will have an L or an R. It
         isn't necessary to match two L blocks or two R blocks. All that
         matters is that you must hit the block with the correct mouse button.

                                  Bonus Scoring

In addition to receiving a point for every tick left on the clock at the end of
a level, there are also two other ways to receive bonus scoring.

If you remove sets of the same color in a row, you will receive bonus points.
For the first two sets, you get 5 points. The third set will get you 10 points,
the fourth will be 15 points & all five sets will be 25 points. If you do the
same thing again with another set of five, the points will be the same as
above, plus an extra 10 points. The third set of five will get you 20 points &
so on. Up to 1000 points can be received for clearing the whole level this way.
Making a wrong move won't erase your bonus, but your chain will be broken.

If you don't make any wrong moves during the level, you will receive 50 points.
Do it again for the next level & you will get 60 points. It will keep
increasing by 10 points for every level & will be reset if you make a wrong
at any point in a level.

                                  Other Options

There are two unique modes of game play for the game. You can choose to have
the gravity either off or on. When two blocks are removed from the screen with
gravity on, all the blocks above them will fall into the empty spot. Blocks
won't move at all when this is turned off.

When pausing the game, you can have it minimize the game by changing it in the
Options menu.

By default, the menu system & screen changes will have a fading effect. If you
don't like the option or it doesn't work, it can be turned off in the Options
menu.

                                  Tips & Notes

For Hard, Very Hard and Insane; if you highlight a block and realize that a
move can't be made; you can un-highlight the block and you will not be
penalized in any way.

It is possible to have a game that can't be finished.

Even though there is plenty of time in the beginning levels to complete it, you
are better off trying to finish it as quickly as possible to obtain a higher
score with the bonus points.

If you have any ideas for new features for the game, let me know & I'll see if
it can be added. Several new ideas came from players like you. You'll be given
credit for ideas implemented on the last page of the help screen.

</file>

<file path=TwinDistressPortable/App/TwinDistress/TODO.txt>- split the source code into multiple files
- use gnu autoconf/automake for linux
- implement a real path-finding algorithm (A* or Dijkstra's)
- network play for the game
- add command line options (ie: full-screen, no audio, etc)
- output game information to stdout (level completion times, options, etc)
- create a 3D version of the game using the Torque Game Engine

</file>

<file path=TwinDistressPortable/Other/Source/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TwinDistressPortable/Other/Source/Readme.txt>The base application's source code is available from the portable app's
homepage listed in the help.html file.

Details of most other things are available there as well.

LICENSE
=======

This package and its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(For this section, AppNamePortable is the executable base file name, normally
the App ID of the package.)

Some configuration in the PortableApps.com Launcher can be overridden by the
user in an INI file next to AppNamePortable.exe called AppNamePortable.ini.  If
you are happy with the default options, it is not necessary, though.  There is
an example INI included with this package to get you started.  To use it, copy
PortableApps.comLauncher.ini from this directory to AppNamePortable.ini next to
AppNamePortable.exe.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USBSudokuPortable/App/Readme.txt>The files in this directory are necessary for the portable application to
function.  There is normally no need to directly access or alter any of the
files within these directories.

</file>

<file path=USBSudokuPortable/App/USBSudoku/license.txt>		    GNU GENERAL PUBLIC LICENSE
		       Version 2, June 1991

 Copyright (C) 1989, 1991 Free Software Foundation, Inc.
                       51 Franklin St,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USBSudokuPortable/App/USBSudoku/readme.txt>USB Sudoku Pre-Alpha Release # 2 - Changes

o Fixed a game time formatting bug.
o Fixed a 2k minimum window width bug.
o Unicode support has been added with the addition of the USBSudokuUC.exe file.
o Locale support has been added. An example file has been provided. Please see
  it for details on how to make your own locale.ini file for use with your
  language of choice.
o Manual game font selection has been added. Please see the example USBSudoku
  ini file for the steps necessary to get your game fonts changed to those of
  your choosing.
o Usage of a "backfixed.bmp" file has been added, so that, as the puzzle is
  solved, this bitmap is revealed in the "fixed" and "solved" cells. This should
  be a square bitmap and will be stretched to the size of the game window as
  needed.


USB Sudoku Pre-Alpha Release # 2 - Usage

Following is a list of the keyboard and mousing actions available in-game:

o Navigating around the grid (highlighting a specific cell) (keyboard):
  o Left, right, up, and down arrow keys will move the cell "cursor" by single
    cell increments, wrapping as necessary (up/down do not wrap, left/right will
    wrap unless the cell cursor is within the top-left or bottom-right cell)
  o Tab will move the cell cursor "forward" by a sub-grid, wrapping as
    necessary)
  o Shift tab will move the cell cursor "backward" by a sub-grid (wrapping as
    necessary)
  o Home will move the cell cursor to the top-left     cell
  o End  will move the cell cursor to the bottom-right cell

o Navigating around the grid (highlighting a specific cell) (mouse):
  o Left single-click on a cell will highlight it
  o You may also left double-click or right single-click as noted below

o Setting a highlighted cell to a specific number (keyboard):
  o Use the 0-9 keys (0 clears a cell)
  o The space bar will run a cell through the lowest available value within its
    sub-grid, up to the highest available, wrapping as necessary
  o Enter will bring up a context menu from which you can choose from various
    cell settings (0-9, mark as possible emphasized/de-emphasized, unmark as
    possible, etc.)
  o The "context menu" button will mimic the Enter key action

o Setting a highlighted cell to a specific number (mouse):
  o Left double-click will run a cell through the lowest available value
    within its sub-grid, up to the highest available, wrapping as necessary
  o Right single-click will bring up a context menu from which you can select
    a number to be entered, or select 0 (clear) to "blank out" the cell
  o Left single-click followed by a delayed left single-click will mimic the
    right single-click action (the delay must be longer than the system's
    double-click time)

o Marking/unmarking a cell "possible" number (keyboard):
  o Shift   1-9 will toggle a cell's possible number mark (emphasized)
  o Control 1-9 will toggle a cell's possible number mark (de-emphasized)
  o + followed by a number will mimic the "shift   + 1-9" action
  o - followed by a number will mimic the "control + 1-9" action
  o For the +N and -N actions, the key sequences =N and _N are equivalent to
    the +N and -N actions, respectively

o Marking/unmarking a cell "possible" number (mouse):
  o Right single-click will bring up a context menu from which you can choose
    to mark or unmark a number (check mark or unmark as appropriate and then
    select the possible number for the action)
  o Left single-click followed by a delayed left single-click will mimic the
    right single-click action (the delay must be longer than the system's
    double-click time)

Following is a list of the keyboard shortcut keys available for specific
actions:

o L   - Load     game (re-loads the last saved game's settings and grid)
o S   - Save     game (this also automatically occurs when quitting)
o P   - Previous game
o N   - Next     game
o D   - Random   game
o U   - Enter    game #
o R   - Restart  game
o ESC - Quit USB Sudoku
o B   - Restart  game using beginner difficulty level
o E   - Restart  game using easy     difficulty level
o M   - Restart  game using medium   difficulty level
o H   - Restart  game using hard     difficulty level
o X   - Restart  game using extreme  difficulty level
o A   - Adjust   game difficulty levels
o C   - Check    game for errors
o V   - Show     game's blank cell's possible values
o F1  - Help  box
o A   - About box

Left single-click on the status bar's time pane will toggle it between the
current local time and the current game's elapsed time.

You may replace the toolbar icons by placing the appropriate icon file in the
USB Sudoku startup directory (these are given in the same order that they
appear on the toolbar, from left to right):

o exit.ico       - Quit USB Sudoku
o prev.ico       - Previous game
o next.ico       - Next     game
o restart.ico    - Restart  game
o solve.ico      - Solve    game
o difficulty.ico - Changing and selecting difficulty level settings
o check.ico      - Check    game for errors
o possibles.ico  - Show     game's blank cell's possible values

You may replace the puzzle grid bitmaps by placing the appropriate bitmap file
in the USB Sudoku startup directory:

o cellempty.bmp - non-highlighted cell with no number assigned to it yet
o cellfixed.bmp - non-highlighted cell that was uncovered prior to game start
o cellhlite.bmp - highlighted cell (the cell that is currently "active")
o cellsolve.bmp - the background for all cells when the game is won
o cellcheck.bmp - a cell marked as empty    when the "Check game" toggle is on
o cellerror.bmp - a cell marked as in error when the "Check game" toggle is on

</file>

<file path=USBSudoku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USBSudoku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**AppID**Portable.exe called **AppID**Portable.ini.
If you are happy with the default options, it is not necessary, though.  There
is an example INI included with this package to get you started.  To use it,
copy AppNamePortable.ini from this directory to **AppID**Portable.ini next to
**AppID**Portable.exe.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VirtualDubPortable/App/ReadMe.txt>This directory contains files used by the application.  They do not normally need to be accessed directly.
</file>

<file path=VirtualDubPortable/App/VirtualDub/plugins32/readme.txt>Filter plugins (*.vdf) placed here are automatically loaded
by the 32-bit version of VirtualDub on startup.

</file>

<file path=VirtualDubPortable/App/VirtualDub64/plugins64/readme.txt>Filter plugins (*.vdf) placed here are automatically loaded
by the 64-bit version of VirtualDub on startup.

</file>

<file path=VirtualDub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VirtualDub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VirtualDubPortable.exe called VirtualDubPortable.ini.
If you are happy with the default options, it is not necessary, though.  There
is an example INI included with this package to get you started.  To use it,
copy AppNamePortable.ini from this directory to VirtualDubPortable.ini next to
VirtualDubPortable.exe.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WAtomicPortable/App/DefaultData/settings/settings_readme.txt>Your Watomic settings files will go here.
</file>

<file path=WAtomicPortable/App/ReadMe.txt>This directory contains files used by the application.  They do not normally need to be accessed directly.
</file>

<file path=WAtomicPortable/App/WAtomic/BUILDING.txt>             HOW TO BUILD WATOMIC:

(This note assumes you have a source distribution)

-----------------------------------------------
               REQUIRED  PACKAGES 
-----------------------------------------------
(REQUIRED)
In order to compile and build you need to install 
GLScene library (CVS version) and Synapse net 
library .

http://glscene.sourceforge.net (~2.8 Mb)
http://www.ararat.cz/synapse/  (~500 Kb)

(OPTIONAL)
You can obtain a performance improvement using
FastMM memory manager, installing it 

http://fastmm.sourceforge.net  (~250 Kb)

and uncommenting the first line of WAtomic.dpr
in the uses section:

[...]
uses
  //FastMM4,             <--uncomment this line
  Forms,
  main in 'main.pas' {MainForm},
[...]



-----------------------------------------------
                CVS TOOLS
-----------------------------------------------
A nice CVS client for windows can be found here

http://www.tortoisecvs.org/



-----------------------------------------------
                OPENGL RENDERING
-----------------------------------------------
If your video hardware is buggy you can try
putting Mesa3d dll in the WAtomic working dir.;
It will be slow (pure software rendering) but 
should operate correctly.
The Mesa3d web site is the following

http://www.mesa3d.org/




-----------------------------------------------
                BUILDING WATOMIC:
-----------------------------------------------
1-Keep the dir structure of WAtomic distribution unmodified;
2-Install GLScene and Synapse packages in the IDE;
3-Update your lib path to reflect new packages addition;
4-Go to the 'src' dir
5-Compile 'images.res' with batch file 'compile_res.bat'
6-Open WAtomic.dpr in the Delphi IDE and build WAtomic;
7-'WAtomic.exe' will be built in the main distribution dir.




-----------------------------------------------
                 COMMON ISSUES
-----------------------------------------------
If something goes wrong try to check the following items:

-Is the path correct ?
-Have you updated your environment lib path to reflect GLScene and Synapse packages addition?
-Did you have compile the 'images.res' file ?
-Do you have conflicting names in your Delphi configuration?
-Do you have an uncorrect GLScene installation ?
-Do you have an old GLScene package (no CVS) wich causes problem with some item names (T[...]-->TGL[...] ?)

If nothing seems to work then you can send me a mail to: 

ironfede@users.sourceforge.net
</file>

<file path=WAtomicPortable/App/WAtomic/CHANGES.txt>---CHANGE LOG---

-----
1.2.3.(.257)
-Bug fixed a little form geometry problem;

-----
1.2.3
-Bug fixed a problem related to a resource leakage;
    now, sliding level selector for a while doesn't produce EOutOfResources exception; 
    take a look at field.pas to understand what the origin of this problem was.
-Bug fixed a zombie pointer in highscr.pas
-Changed "close application" hot key combination to standard Alt+F4;
-Added bonus level "the 15-game";
-'Info pages' completed;

-----
1.2.2
-Bug fixed some levels (premature completion - see tracker);
-Bug fixed a problem in highscr.pas that possibly delete records;
-Bug fixed a problem in ApplyMover method;
-Bug fixed a range check problem
-Bug fixed a problem wich prevents update of level number label
-Bug fixed a wrong atom ID association 
-Added specification for a chemical type ('BROMO')
-(Slightly) Lowered memory usage
-Speed up application using 'wall' sprite proxies;

-Code cleanup

-----
1.2.1
-Bug fixed: Wrong path check;
-Bug fixed: DefaultExt in Open/Save dialog;
-Bug fixed: Record label not updated when opening a saved level;
-Bug fixed: Level 60 no completion;
-Bug fixed: Level 79 missing atom;
-Atoms motion is now cpu speed independent (Thanks to Mehdi Farhadi )
-Added reset function to restart current level (F2 key)
-"Prevent frame skipping" checkbox added for slow machines
 
-Code cleanup;

-----
1.2.0
-Bug fixed at levels 19,20 (no level completion);
-Bug fixed: Application AV if atom running during level change ;
-Added 'resize window' function in settings window;

TODO
-Add molecule editor;
-Add custom levels;

-----------------------
1.1.5 - dev [1.2.0 RC2]
-Interface of GLHUDSprites has changed (no more "pickable") so a lot of work has been done 
.to convert all actors to TGLSprite descendant. The coordinate system 
.has changed and consequentely all movement functions had to be re-written.
.New code was introduced to control approx errors in position.
.Now WAtomic should be compatible with current GLSCene CVS version.

TODO
-Add molecule editor;
-Add custom levels;

-----------------------
1.1.4 - dev [1.2.0 RC1]
-Some estetical change;
-High score computation changed;
-Worked-around a form-size problem on some systems;
-Changed the source code layout;exe file is builded into the root WAtomic dir;
-Introduced a correct behaviour in multiuser environments (w2k-ntfs, wxp):
.WAtomic now saves configuration files in ([HOMEPATH]/[APPDATA]/WAtomic/);

TODO
-Add molecule editor;
-Add custom levels;
-Correct a form size problem;

------------
1.1.3 - dev
-'Get Info' button to obtain infos and curiosities on molecules involved in WAtomic;
 -->implies the use of Synapse net library for http communication; 

-Updated GLScene version 0.91A2
 -->implies little changes in class names:
 : TDummyCube --> TGlDummyCube
 : THudSprite --> TGlHUDSprite 

-Memory consumption reduced;

TODO
-Add molecule editor;
-Add custom levels;

-----------
1.1.2 - dev
-Corrected level 60 (Bug in KAtomic too ?);
-Corrected the level number updating 

TODO
-Add 'information' page to levels;
-Add molecule editor;

-----------
1.1.1 - dev
-Corrected a bug in Victory-check algorithm that prevented level 83,84 completion;
-Corrected level 19 (Bug in KAtomic too ?);
-Corrected the wrong disposition of directories of the release;

TODO
-Add 'information' page to levels;
-Add molecule editor;

------------
1.1.0 - dev
-Incorporated 'Field' unit into main program
.Scene creation now at runtime;
.Removed WAtomic_Field package;
.No more components to pre-install;
-Added two levels from KAtomic 
.(THANKS !!!! to all people working on Linux platform to enhance KAtomic);
-Added sounds;
-Reduced target molecule size;

TODO
-Add 'information' page to levels;
-Add molecule editor;

-----
1.0.4
-Added High Scores list
-Changed WAtomic.dpk package name into WAtomic_Field.dpk

-----
1.0.3
-First stable version;
-Added comments to sourcecode;
-Source revision;
-Fixed the -wrong- possibility to change selected atoms during moves; 

TODO
-Adding "High Scores"

-------------
1.0.2. - BETA
-Added save/load level support;
-Fixed anchors when maximizing;
-Fixed some estetic bug;

TODO
-Enanching level selection;

---------------
1.0.1.31 - BETA
-Fixed temporization of victory notification;
-Fixed an AV when changing level from water (dangling pointer...);
-Added full keyboard navigation (Space + Arrows buttons);
-Code cleaned up;
-Enanched level selection;

----------------
1.0.0.10 - ALPHA
-Fixed the -wrong- possibility to change direction of atoms during moves;
-Added .ico file;
-Improved a little the main unit;

----------------
1.0.0.3 - ALPHA:
-Fixed end-level logic.

</file>

<file path=WAtomicPortable/App/WAtomic/levels/names.txt>Water
Formic Acid
Acetic Acid
trans-Butene
cis-Butene
Dimethyl ether
Butanol
2-Methyl-2-Propanol
Glycerin
Poly-Tetra-Fluoro-Ethane
Malic Acid
Methane
Formaldehyde
Crystal 1
Acetic acid ethyl ester
Ammonia
3-Methyl-Pentane
Propanal
Propyne
Furanal
Pyran
Cyclo-Pentane
Methanol
Nitro-Glycerin
Ethane
Crystal 2
Ethylene-Glycol
L-Alanine
Cyanoguanidine
Prussic Acid (Cyanic Acid)
Anthracene
Thiazole
Saccharin
Ethylene
Styrene
Melamine
Cyclobutane
Nicotine
Acetyle salicylic acid
Meta-Di-Nitro-Benzene
Propyne
Malonic Acid
2,2-Dimethylpropane
Ethyl-Benzene
Propene
L-Asparagine
1,3,5,7-Cyclooctatetraene
Vanillin
Crystal 3
Uric Acid
Thymine
Aniline
Chloroform
Carbonic acid
Crystal 4
Ethanol
Acrylo-Nitril
Furan
l-Lactic acid
Maleic Acid
meso-Tartaric acid
Crystal 5
Formic acid ethyl ester
1,4-Cyclohexadiene
Squaric acid
Squaric acid
Ascorbic acid
Iso-Propanol
Phosgene
Thiophene
Urea
Pyruvic Acid
Ethylene oxide
Ethylene oxide
Phosphoric Acid
Diacetyl
trans-Dichloroethene
Allylisothiocyanate
Diketene
Ethanal
Acroleine
Malonic Acid
Uracil
Acetone
</file>

<file path=WAtomicPortable/Other/Source/AppSource.txt>The base application's source code is available from the portable app's homepage listed in the help.html file.
</file>

<file path=WAtomicPortable/Other/Source/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WAtomicPortable/Other/Source/Readme.txt>WAtomic Portable Launcher
=========================
Copyright 2004-2007 John T. Haller
Copyright 2008-2010 Simeon K&#65533;hl

Website: http://PortableApps.com/WAtomicPortable

This software is OSI Certified Open Source Software.
OSI Certified is a certification mark of the Open Source Initiative.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ABOUT WATOMIC PORTABLE
======================
The WAtomic Portable Launcher allows you to run WAtomic from a removable drive whose letter changes as you move it to another computer.  The game and your settings are be entirely self-contained on the drive and then used on any Windows computer.


LICENSE
=======
This code is released under the GPL.  Within the WAtomicPortableSource directory you will find the code (WAtomicPortable.nsi) as well as the full GPL license (License.txt).  If you use the launcher or code in your own product, please give proper and prominent attribution.


INSTALLATION / DIRECTORY STRUCTURE
==================================
By default, the program expects this directory structure:

-\ <--- Directory with WAtomicPortable.exe
	+\App\
		+\WAtomic\
	+\Data\
		+\settings\



It can be used in other directory configurations by including the WAtomicPortable.ini file in the same directory as WAtomicPortable.exe and configuring it as details in the INI file section below.  The INI file may also be placed in a subdirectory of the directory containing WAtomicPortable.exe called WAtomicPortable.  All paths in the INI should remain relative to the EXE and not the INI.


WATOMICPORTABLE.INI CONFIGURATION
=================================
The WAtomic Portable Launcher will look for an ini file called WAtomicPortable.ini within its directory.  If you are happy with the default options, it is not necessary, though.  There is an example INI included with this package to get you started.  The INI file is formatted as follows:

[WAtomicPortable]
AdditionalParameters=
DisableSplashScreen=false

The AdditionalParameters entry allows you to pass additional commandline parameter entries to WAtomic.exe.  Whatever you enter here will be appended to the call to WAtomic.exe.

The DisableSplashScreen entry allows you to run the WAtomic Portable Launcher without the splash screen showing up.  The default is false.
</file>

<file path=WackGetPortable/App/Readme.txt>The files in this directory are necessary for the portable application to
function.  There is normally no need to directly access or alter any of the
files within these directories.

</file>

<file path=WackGetPortable/App/WackGet/CHANGES.txt>
WackGet Version History

1.2.4 - Bugfixes
  Corrected a bug related to invalid memory access that caused a crash on Windows Vista/7
  Corrected a bug where a download may appear stuck for 10-15 seconds before starting

1.2.3 - New features
  Recompiled with wget 1.10.2
  Large file support - now works properly with files > 2^31 bytes
  Better support for https URLs using curl's cacert bundle (http://curl.haxx.se/docs/caextract.html)

1.2.2 - Bugfixes and new features
  Added proxy support
  Added hotkey to toggle WackGet
  Added .wgq file association to preferences dialog
  Fixed Litestep tray icon bug
  Show status in systray on by default
  Created installer-less release

1.2.1 - Bugfixes and new features
  Fixed hidden state not being saved
  Fixed tray-only to taskbar-only while hidden bug
  Fixed to allow only one instance of WackGet
  Added sending command line to WackGet if already running
  Added opening multiple queue files
  Added dragging & dropping queue files

1.2 - Rewrite and new features
  Rewrote entirely in C changed build to use makefiles
  Added copying multiple items' urls
  Added running multiple items
  Updated wget.patch to patch wget v1.8.2
  Added copying & pasting or dragging html from browser (Supports IE and Mozilla)
  Added icon to and shell open support for queue files
  Added Load Queue and Save Queue shortcuts
  Improved memory allocation to be faster and more efficient
  Replaced Retry with Force in item menu
  Added referrer for anti-leech links
  Removed auto-takeover downloads in IE

1.1.2 - Bugfixes
  Fixed WGET.EXE spazzing out when connection dies
  Using normal process priorities for the time being (thanks Alex)

1.1.1 - Win98 bugfixes
  Fixed SHELL32.DLL missing export: StrRStrIA error under Win98
  Fixed saved queue-loading error under Win98

1.1 - New features
  Uninstaller warns about IE using WackGet.dll
  Installer warns about existing installation
  Regenerates tray icon & taskbar button if Explorer is restarted (thanks arhra)
  Prompts to save queue on exit if any downloads still in progress
  Added HTTP error code to failed downloads if available
  Added File->Save Queue and File->Load Queue, with prompt to replace or append
  Runs with low/idle system priority
  Added Help->Help shortcut (F1) and button on preferences dialog
  Added thousand-place-commification for status texts
  Added Delete/Leave/Prompt preference for removing partial downloads
  Added "Show in Taskbar/Systray/both" preference like Winamp
  Added auto-scroll when moving items
  Added Clear All Complete preference clears failed items too
  Added idle/busy/blink-done tray icon preference
  Added "Retry" and "Re-queue" to item menu
  Added log finished downloads preference
  Added IE Integration via these preferences:
    A context menu item ("WackGet it!")
    A keyboard and mouse click combo (Ctrl+Click)
    Automatically taking over downloads
  Added "Select All" to queue menu
  Added "Open Download Folder" to file and tray menu
  Added "Run" to item menu
  Added estimated time remaining to Speed column
  Allowed reordering of column headers by dragging
  Accepts URLs from the command line and adds them to queue
  Added preference to toggle grid lines in list
  Ctrl+A toggles AlwaysOnTop mode
  Added a WM_COPYDATA command to add URLs from other apps
  Made smarter about finding support files (ie. WGET.EXE)
  Updated WackGet and wget mods to build under VC7

1.0 - Initial Release
  Implemented initial feature set

</file>

<file path=WackGetPortable/App/WackGet/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WackGetPortable/App/WackGet/OpenSSL_LICENSE.txt> LICENSE ISSUES
  ==============

  The OpenSSL toolkit stays under a dual license, i.e. both the conditions of
  the OpenSSL License and the original SSLeay license apply to the toolkit.
  See below for the actual license texts. Actually both licenses are BSD-style
  Open Source licenses. In case of any license issues related to OpenSSL
  please contact openssl-core@openssl.org.

  OpenSSL License
  ---------------

/* ====================================================================
 * Copyright (c) 1998-2006 The OpenSSL Project.  All rights reserved.
 *
 * Redistribution and use in source and binary forms, with or without
 * modification, are permitted provided that the following conditions
 * are met:
 *
 * 1. Redistributions of source code must retain the above copyright
 *    notice, this list of conditions and the following disclaimer.
 *
 * 2. Redistributions in binary form must reproduce the above copyright
 *    notice, this list of conditions and the following disclaimer in
 *    the documentation and/or other materials provided with the
 *    distribution.
 *
 * 3. All advertising materials mentioning features or use of this
 *    software must display the following acknowledgment:
 *    "This product includes software developed by the OpenSSL Project
 *    for use in the OpenSSL Toolkit. (http://www.openssl.org/)"
 *
 * 4. The names "OpenSSL Toolkit" and "OpenSSL Project" must not be used to
 *    endorse or promote products derived from this software without
 *    prior written permission. For written permission, please contact
 *    openssl-core@openssl.org.
 *
 * 5. Products derived from this software may not be called "OpenSSL"
 *    nor may "OpenSSL" appear in their names without prior written
 *    permission of the OpenSSL Project.
 *
 * 6. Redistributions of any form whatsoever must retain the following
 *    acknowledgment:
 *    "This product includes software developed by the OpenSSL Project
 *    for use in the OpenSSL Toolkit (http://www.openssl.org/)"
 *
 * THIS SOFTWARE IS PROVIDED BY THE OpenSSL PROJECT ``AS IS'' AND ANY
 * EXPRESSED OR IMPLIED WARRANTIES, INCLUDING, BUT NOT LIMITED TO, THE
 * IMPLIED WARRANTIES OF MERCHANTABILITY AND FITNESS FOR A PARTICULAR
 * PURPOSE ARE DISCLAIMED.  IN NO EVENT SHALL THE OpenSSL PROJECT OR
 * ITS CONTRIBUTORS BE LIABLE FOR ANY DIRECT, INDIRECT, INCIDENTAL,
 * SPECIAL, EXEMPLARY, OR CONSEQUENTIAL DAMAGES (INCLUDING, BUT
 * NOT LIMITED TO, PROCUREMENT OF SUBSTITUTE GOODS OR SERVICES;
 * LOSS OF USE, DATA, OR PROFITS; OR BUSINESS INTERRUPTION)
 * HOWEVER CAUSED AND ON ANY THEORY OF LIABILITY, WHETHER IN CONTRACT,
 * STRICT LIABILITY, OR TORT (INCLUDING NEGLIGENCE OR OTHERWISE)
 * ARISING IN ANY WAY OUT OF THE USE OF THIS SOFTWARE, EVEN IF ADVISED
 * OF THE POSSIBILITY OF SUCH DAMAGE.
 * ====================================================================
 *
 * This product includes cryptographic software written by Eric Young
 * (eay@cryptsoft.com).  This product includes software written by Tim
 * Hudson (tjh@cryptsoft.com).
 *
 */

 Original SSLeay License
 -----------------------

/* Copyright (C) 1995-1998 Eric Young (eay@cryptsoft.com)
 * All rights reserved.
 *
 * This package is an SSL implementation written
 * by Eric Young (eay@cryptsoft.com).
 * The implementation was written so as to conform with Netscapes SSL.
 *
 * This library is free for commercial and non-commercial use as long as
 * the following conditions are aheared to.  The following conditions
 * apply to all code found in this distribution, be it the RC4, RSA,
 * lhash, DES, etc., code; not just the SSL code.  The SSL documentation
 * included with this distribution is covered by the same copyright terms
 * except that the holder is Tim Hudson (tjh@cryptsoft.com).
 *
 * Copyright remains Eric Young's, and as such any Copyright notices in
 * the code are not to be removed.
 * If this package is used in a product, Eric Young should be given attribution
 * as the author of the parts of the library used.
 * This can be in the form of a textual message at program startup or
 * in documentation (online or textual) provided with the package.
 *
 * Redistribution and use in source and binary forms, with or without
 * modification, are permitted provided that the following conditions
 * are met:
 * 1. Redistributions of source code must retain the copyright
 *    notice, this list of conditions and the following disclaimer.
 * 2. Redistributions in binary form must reproduce the above copyright
 *    notice, this list of conditions and the following disclaimer in the
 *    documentation and/or other materials provided with the distribution.
 * 3. All advertising materials mentioning features or use of this software
 *    must display the following acknowledgement:
 *    "This product includes cryptographic software written by
 *     Eric Young (eay@cryptsoft.com)"
 *    The word 'cryptographic' can be left out if the rouines from the library
 *    being used are not cryptographic related :-).
 * 4. If you include any Windows specific code (or a derivative thereof) from
 *    the apps directory (application code) you must include an acknowledgement:
 *    "This product includes software written by Tim Hudson (tjh@cryptsoft.com)"
 *
 * THIS SOFTWARE IS PROVIDED BY ERIC YOUNG ``AS IS'' AND
 * ANY EXPRESS OR IMPLIED WARRANTIES, INCLUDING, BUT NOT LIMITED TO, THE
 * IMPLIED WARRANTIES OF MERCHANTABILITY AND FITNESS FOR A PARTICULAR PURPOSE
 * ARE DISCLAIMED.  IN NO EVENT SHALL THE AUTHOR OR CONTRIBUTORS BE LIABLE
 * FOR ANY DIRECT, INDIRECT, INCIDENTAL, SPECIAL, EXEMPLARY, OR CONSEQUENTIAL
 * DAMAGES (INCLUDING, BUT NOT LIMITED TO, PROCUREMENT OF SUBSTITUTE GOODS
 * OR SERVICES; LOSS OF USE, DATA, OR PROFITS; OR BUSINESS INTERRUPTION)
 * HOWEVER CAUSED AND ON ANY THEORY OF LIABILITY, WHETHER IN CONTRACT, STRICT
 * LIABILITY, OR TORT (INCLUDING NEGLIGENCE OR OTHERWISE) ARISING IN ANY WAY
 * OUT OF THE USE OF THIS SOFTWARE, EVEN IF ADVISED OF THE POSSIBILITY OF
 * SUCH DAMAGE.
 *
 * The licence and distribution terms for any publically available version or
 * derivative of this code cannot be changed.  i.e. this code cannot simply be
 * copied and put under another distribution licence
 * [including the GNU Public Licence.]
 */
</file>

<file path=WackGetPortable/App/WackGet/README.txt>This is a modified version of Millweed's WackGet. 

The changes (as per CHANGES.txt) are as follows:

  Recompiled with wget 1.10.2
  Large file support - now works properly with files > 2^31 bytes
  Better support for https URLs using curl's cacert bundle 
	(http://curl.haxx.se/docs/caextract.html)

Wackget v1.2.3 now also installs the OpenSSL DLLs.

-- OPENSSL CREDITS --
  "This product includes software developed by the OpenSSL Project
  for use in the OpenSSL Toolkit (http://www.openssl.org/)."

  "This product includes cryptographic software written by Eric Young 
  (eay@cryptsoft.com)"

  "This product includes software written by Tim Hudson 
  (tjh@cryptsoft.com)"
---------------------

It includes the latest version of the Windows binary for 
wget - v1.10.2 - source from http://users.ugent.be/~bpuype/wget/.

WackGet Official site: http://millweed.com/projects/wackget/

Mad props to the millweed.com guys for making such a nice little 
application and releasing the source!

Code by Paul Caristino at Mammoth Media. 

-- David Harrison
-- Mammoth Media
-- http://www.mammoth.com.au/contact.php





</file>

<file path=WackGet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WackGet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WackGetPortable.exe called WackGetPortable.ini.
If you are happy with the default options, it is not necessary, though.  There
is an example INI included with this package to get you started.  To use it,
copy AppNamePortable.ini from this directory to WackGetPortable.ini next to
WackGetPortable.exe.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WinBoardPortable/App/WinBoard/Fruit/copying.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WinBoardPortable/App/WinBoard/Fruit/readme.txt>
Legal details
-------------

Fruit 2.1 Copyright 2004-2005 Fabien Letouzey.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See the file "copying.txt" for details.


General
-------

Today is 2005/06/17.  This is Fruit 2.1 (Peach).

Fruit is a UCI-only chess engine.  This distribution comes up with
Windows, Linux and Mac OS X executable files as well as an opening
book and platform-independent source code.

Sorry that the word "Fruit" looks like "Fritz" (it certainly sounds
different in English).  This is obviously unintentional (or is it not,
yes?  I don't know anymore)!

PS: How would "Deep Fruit" sound? :)


Official distribution URL
-------------------------

The official distribution web site is Leo Dijksman's WBEC Ridderkerk:
http://wbec-ridderkerk.nl/  This is where you should be looking for
Fruit updates in the future.


Version
-------

"2.1, what's with the version number?  I invested $1M on 2.5 at the
stock market and now who's gonna bring my money back???"

Not me!  Version numbers have nothing to do with chess strength, but
with the quantity of code change and the position of the program in
long-term plans.

I decided to enter the Massy tournament (2005/06/12) only two weeks
beforehand, and I had to quickly decide for the version that would
play.  There were only 3 main changes as compared with Fruit 2.0,
because I had also been working on other programming projects.

After the tournament, "Fruit Massy" was tested and it appeared obvious
that some strength had been gained.  Fruit 2.1 is a "hurry release" of
the tournament version.  It took a few more days to fix an interface
problem (hash-table size under Arena) and add opening-book code
(compatible with PolyGlot).

OK so in short I switched from 2.0 to 2.1 because there were few
changes and I don't especially have plans for a 3.0, sorry for that.

For a description of the main additions, see the History section.


Files
-----

The archive contains executable files for Windows, Linux and Mac OS X,
as well as source code and a small opening book.

The file "technical_10.txt" only concerns the - obsolete - version 1.0
of Fruit (because I am too lazy to edit it right now AND also was when
releasing Fruit 2.0 AND also ...).  The search part of it is still
valid for Fruit 2.1 (except for the addition of history pruning).
However the evaluation function has almost been completely re-written.
Again, see the History section for a succinct description.


Compiling
---------

The distribution comes up with Windows, Linux and Mac OS X binaries.
Compiling is therefore not necessary on those systems unless you want
to make a change in the program.  In any case this section describes
the compiling procedure, it is safe to skip it.

Fruit was developed on Linux using g++ (the GNU C++ compiler).

The source code has also been successfully compiled on Windows using
both MSVC and Intel C++ compilers.  I do not know about
FreeBSD/OpenBSD/NetBSD or other POSIX-compliant operating systems, but
I don't expect many problems.

If you had problems getting Fruit compiled on your system, but somehow
managed it in the end, please let me know what changes were necessary
(see the contact section for details).

I have now included my Makefile for Unix systems.  It is a bit weird
(it uses GNU extensions), I hope it works on your OS (let me know if
it doesn't).  Associate the "-march" option with the appropriate
value on your system, and type "make" in the "src" directory.

If you find better optimisation options for g++ please let me know.


XBoard / Winboard
-----------------

Fruit is a UCI-only engine.  This is unlikely to change in the future.

Fruit and other UCI engines can be used with XBoard or WinBoard (or
other xboard-compatible interfaces) with the help of PolyGlot
(UCI-to-xboard adapter).  You can download PolyGlot at
http://wbec-ridderkerk.nl/


Opening book
------------

*** NEW ***

Starting with version 2.1, Fruit handles an opening book,
tada! (<- Windows 3.x sound for those old enough to remember).

I cloned the code from my own software (assuming it was legal)
"PolyGlot", sorry myself (it's OK /Ed).  And some say that open-source
is not useful!

Now, I hear it already.  Tournament directors will want me to
designate an official book that they should use.  To keep download
overhead low, I decided to include only a small book in the main
archive: it's called "book_small.bin".  It is in fact the same as
"fruit.bin" in the PolyGlot 1.3 release.

However, I would prefer that Fruit has access to a larger book during
tournaments.  At the time I am writing this line, "book_corbit.bin" is
planned to be made available on WBEC.

You can build your own book from a PGN file by using PolyGlot on the
command line.  PolyGlot is available for download at
http://wbec-ridderkerk.nl/


Tablebases
----------

Fruit does not use the so-called Nalimov tablebases, sorry for that.
This is unlikely to change in the future.

The reasons for my decision are:

- the source code by Eugene Nalimov is not "free of use"
  (although you don't have to pay for it)

- the design of the code does not work well with Fruit's "small memory
  footprint" requirement (for example the executable file would be at
  least twice as large with the TB code).

It must be said though that I have great respect for Eugene's
contribution to the computer-chess community.

As for Fruit I plan on using selected "bitbases" in the (very far)
future.  For now some draws are recognised by the evaluation function,
and - despite the errors - this somewhat reduces the penalty for not
using tablebases.


UCI options
-----------

You are advised to skip this section unless you are completely crazy
about computer chess.

Here I give you another chance to skip the section, as you should not
be reading this ...

Well you have downloaded Fruit in the first place so I suppose I can't
do anything for you anyway ...  I give up!

- "NullMove Pruning" (Always/Fail High/Never, default: Fail High)

"Always" actually means the usual conditions (not in check, etc ...).
"Fail High" adds the condition that the static evaluation fails high.
Never use "Never" (ever)!  OK you can use "Never" to test a Zugzwang
problem, but ask your Momma first!

I expect that this option has little effect (assuming the first two
choices only).  I only added it because most engines do not use the
fail-high condition.

- "NullMove Reduction" (1-3 plies, default: 3)

3 is rather aggressive, especially in the endgame.  It seems better
than always using 2 though.  I have not experimented with adaptive
solutions.

- "Verification Search" (Always/Endgame/Never, default: Endgame)

This tries to solve some Zugzwang-related problems.  I expect it to
hardly have any effect in games.  The default value should be
sufficient for most-common Zugzwang situations.

- "Verification Reduction" (1-6 plies, default: 5)

5 guarantees that the cost of verification search is negligible in
most cases.  Of course it means Zugzwang problems need a lot of depth
to get solved, if ever!  With such a reduction, verification search is
similar to Vincent Diepeveen's "double null move".

- "History Pruning" (true/false, default: true)

A bit dodgy, but fun to experiment with.  I added it in Fruit 2.0, and
I still haven't found the time to test it seriously ...  It should
help in blitz, but it's possible it actually hurts play in longer
games(!!!).  One day, I should check this.  One day ...

- "History Threshold" (percentage, default: 60%)

This is the thing, as it affects the search tree!  Lower values are
safer, and higher values more aggressive.  THIS VALUE HAS NOT BEEN
TUNED!  There is a good chance Fruit's strength can be improved by
changing this option.

- "Futility Pruning" (true/false, default: false)

Very common but controversial.  Makes the engine a tiny bit
better at tactics but slightly weaker positionally.  It might be
beneficial by a very small amount, but has not been tested in
conjunction with history pruning yet.

- "Futility Margin" (centipawns, default: 100)

This value is somewhat aggressive.  It could lead to problems in
the endgame.  Larger values prune less but will lead to fewer
positional errors.

- "Delta Pruning" (true/false, default: false)

Similar to futility pruning.  Probably safer because it is used
mainly during the middlegame.  Has not been tested with history
pruning either.

- "Delta Margin" (centipawns, default: 50)

Same behaviour as futility margin.  This one is probably safe.

- "Quiescence Check Plies" (0-2 plies, default: 1)

Fruit tries safe (SEE >= 0) checks at the first plies of the
quiescence search.  0 means no checks at all (as in most older
engines).  1 is the same as previous versions of Fruit.  2 is probably
not worth the extra cost.  It could be interesting when solving mate
problems though.

- evaluation options (percentage, default: 100%)

These options are evaluation-feature multipliers.  You can modify
Fruit's playing style to an extent or make Fruit weaker for instance
by setting "Material" to a low value.

"Material" is obvious.  It also includes the bishop-pair bonus.
"Piece Activity": piece placement and mobility.
"King Safety": mixed features related to the king during early phases
"Pawn Structure": all pawn-only features (not passed pawns).
"Passed Pawns": ... can you guess?

I think "Pawn Structure" is not an important parameter.
Who knows what you can obtain by playing with others?


History
-------

2004/03/17 Fruit 1.0, first stable release
------------------------------------------

Fruit was written in early 2003, then hibernated for many months.
I suddenly decided to remove some dust from it and release it after
seeing the great WBEC web site by Leo Dijksman!  Note that Fruit is
nowhere near ready to compete there because of the lack of xboard
support and opening book.  Note from the future: these limitations
seem not to be a problem anymore.

Fruit 1.0 is as close to the original program as possible, with the
main exception of added UCI-handling code (Fruit was using a private
protocol before).  It is a very incomplete program, released "as is",
before I start heavily modifying the code (for good or bad).

You can find a succinct description of some algorithms that Fruit uses
in the file "technical_10.txt" (don't expect much).


2004/06/04 Fruit 1.5, halfway through the code cleanup
------------------------------------------------------

In chronological order:

- added mobility in evaluation (makes Fruit play more actively)

- added drawish-material heuristics (makes Fruit look a bit less stupid
  in some dead-draw endgames)

- tweaked the piece/square tables (especially for knights)

- added time management (play easy moves more quickly, take more time
  when unsure)

- enabled the single-reply extension (to partly compensate for the lack
  of king safety)

- some speed up (but bear in mind mobility is a costly feature, when
  implemented in a straightforward way as I did)


2004/12/24 Fruit 2.0, the new departure
---------------------------------------

The main characteristic of Fruit 2.0 is the "completion" of the
evaluation function (addition of previously-missing major features).

In chronological order:

- separated passed-pawn evaluation from the pawn hash table,
  interaction with pieces can now be taken into account

- added a pawn-shelter penalty; with king placement this forms
  some sort of a simplistic king-safety feature

- added incremental move generation (Fruit was starting to be too slow
  for my taste)

- added futility and delta pruning (not tested in conjunction with
  history pruning and hence not activated by default)

- improved move ordering (bad captures are now postponed)

- added history pruning (not tested seriously at the time I write
  this yet enabled by default, I must be really dumb)

- cleaned up a large amount of code (IMO anyway), this should allow
  easier development in the future


2005/06/17 Fruit 2.1, the unexpected
------------------------------------

Unexpected because participation in the Massy tournament had not been
planned.  What you see is a picture of Fruit right in the middle of
development.  There may even be bugs (but this is a rumour)!

I have completed the eval "even more", not that it's ever complete
anyway.  I have to admit that I had always been too lazy to include
king attacks in previous versions.  However, some programs had fun
trashing Fruit 2.0 mercilessly in 20 moves, no doubt in order to make
me angry.  Now they should need at least 25 moves, don't bother me
again!

- added rook-on-open file bonus; thanks to Vincent Diepeveen for
  reminding me to add this.  Some games look less pathetic now.

- added pawn storms; they don't increase strength but they are so
  ridiculous that I was unable to deactivate them afterwards!

- added PV-node extensions (this is from Toga), e.g. extending
  recaptures only at PV nodes.  Not sure if these extensions help; if
  they do, we all need to recognise Thomas Gaksch's contribution to
  the community!

- added (small) king-attack bonus, the last *huge* hole in the eval;
  now only large holes remain, "be prepared" says he (to himself)!

- added history-pruning re-search; does not help in my blitz tests,
  but might at longer time control; it's also safer in theory,
  everybody else is using it and I was feeling lonely not doing like
  them.  OK, Tord told me that it helped in his programs ...

- added opening book (compatible with PolyGlot 1.3 ".bin" files)

- fixed hash-size UCI option, it should now be easy to configure using
  all interfaces (there used to be problems with Arena, entirely by my
  fault)


Breakpoint
----------

Why a breakpoint now?  For the first time of its life, after the
recent addition of king attacks, Fruit has all major (but admittedly
few others) evaluation components.  Don't get me wrong: they all need
a lot of refinement, but the code layout is there.

When Fruit 1.0 was released, some programmers told their surprise
that the program was playing OK-ish (not that I agreed) despite having
virtually no eval.  They might have wondered whether their larger code
was really useful.

Since then, I have mostly added classical evaluation features.  I
believe that Fruit has gained overall 150 to 200 Elo points by
evaluation alone.  Here I just want to explain that the minimalism of
Fruit 1.0 was never a goal, but the consequence of the "as is" state
of the distribution.

In the end, the moral is safe: eval is good for you!
Also "don't jump at conclusions" seems appropriate.


Future?
-------

Because of this "hurry release", I haven't had the time to continue
cleaning up the code.  This is the main reason why the version number
is only 2.1

I hope to provide a cleaner alternative, perhaps tuned a little, in a
few months.  Maybe it is time to consider adding features like
MultiPV.

Although I believe I could keep on increasing strength by adding more
and more eval terms, I have little interest in doing so.  I would not
learn anything in the process, unless I develop new tuning/testing
techniques.  Ideally I would like to spend more time in alternative
software, like my own GUI perhaps (specific to engine testing/matches).

Nonetheless, a lot can be done like tuning existing code or building
an adapted opening book.  Therefore, don't hesitate to contact me if
you are interested in giving a hand.  Computer testing time is
especially welcome, but be warned that I am quite demanding.  "I can
include test versions in my Fritz-GUI swiss tournament." -> forget it,
as well as my email address please, thanks a lot!

Lastly, don't take it too seriously.  I am tired and always under big
pressure before a release, because I want everything to go smoothly.
Who knows what I will think in a month?


Bug fixes
---------

Contrary to Fruit 2.0, Fruit 2.1 checks the legality of the hash-table
move before playing it.  This could make Fruit 2.0 crash in rare
occasion (like once every 10000 games).  This means that if Fruit 2.1
crashes, the bug is somewhere else.

Fruit 2.1 will now tolerate a hash-table resize after initialisation.
This seems especially important for use with Arena.  Unfortunately, it
also raises the notorious 1MB problem of some "bug"-full interface ...


Known bugs
----------

Fruit always claims that CPU is 100% used.  This is apparently a
problem in the standard C libraries on Windows.  Mailbomb me if fixing
this would save lives (especially children)!  I prefer waiting for
late users to throw away Windows 95/98/ME before adding an
NT/2000/XP/... solution.


Thanks
------

Big thanks go to:

- Joachim Rang and Robert W. Allgeuer for spending so much time
  testing different versions/settings of Fruit and getting actively
  involved in the project in general.  I don't know why they got
  interested in Fruit but the current version would definitely NOT
  exist without them.

- Bryan Hofmann for compiling Fruit (and other engines) for Windows

- Aaron Gordon for the Linux binary and long-term friendship;
  he's the one who showed me CCC years ago!

- George Sobala for the Mac OS X executable

- Leo Dijksman for hosting the Fruit distribution (and also the
  PolyGlot adapter) on his web site (see Links) and all the rest:
  tournament, testing, documentation, etc, ...  For those who have not
  noticed (e.g. people still using a TRS-80), Leo is EXTREMELY serious
  in what he is doing.  A reference in behaviour!

- Ernest Bonnem for making it possible for Fruit to play in the
  Massy 2005 tournament

- Tord Romstad for being my virtual twin brother; who knows if we can
  materialise in the same place some day?

- You, for having patiently waited for this release and still being
  reading this file (don't worry, it's nearly finished)

As usual there are dozens missing, it is simply impossible to include
everybody.


Links
-----

- engine lists, and much more:

Leo Dijksman's WBEC Ridderkerk: http://wbec-ridderkerk.nl/
Alex Schmidt's UCIengines.de: http://www.uciengines.de/

- free chess GUIs:

Tim Mann's Chess Pages: http://www.tim-mann.org/xboard.html
Arena: http://www.playwitharena.com/

- computer-chess fora:

The Computer Chess Club (CCC): http://www.talkchess.com/
Volker Pittlik's Winboard Forum: http://wbforum.volker-pittlik.name/

- mostly programmer stuff (if you have several lives to spend):

Dann Corbit's FTP: ftp://cap.connx.com (do *not* use passive mode)

Sorry for the dozens I simply had to leave away (but you know them if
you went that far) ...


Contact me
----------

You can contact me at fabien_letouzey@hotmail.com

For a long time, I have been waiting in vain for the "Fruit Fan Club"
T-shirts and donations of source-code improvements of several hundreds
Elo points I had been asking for.  About the latter I have to say that
it is not very smart to delay much further: the more you wait and the
more difficult it will be, but I suppose that it had not yet been
challenging enough ...

Anyway, I have decided to launch a new initiative.  What's more boring
than reading one's own code at 3am tracking down a bug that might not
even exist, know what I mean?  I have the solution: let's fix
each others bugs!

The new operation is called "Fix my Bugs and I Fix Yours!" (patent
pending).  It works as follows:

1) You fix one of my bugs (excluding null move) before 2005/09/01
   00:00 UTC (the acronym that does not mean anything in either
   English or French, so that both parties are equally disappointed).

2) I select the most artistic bug fix after the date limit.  A jury
   will be nominated if necessary.

3) I fix a bug of your choice in your program (excluding "it plays bad
   moves"), it's that simple!

This is not irony: contrary to popular belief, there really are bugs
in Fruit.  Even search bugs.  I just couldn't be bothered with fixing
them so far.  Sorry that I can't give you more hints, for now I am
using them to find clones effortlessly.

See you in September!!!


The end
-------

Thanks for listening, and have fun with Fruit!

Fabien Letouzey, 2005/06/17.


</file>

<file path=WinBoardPortable/App/WinBoard/Fruit/technical_10.txt>
*** WARNING ***

This file described the older Fruit 1.0
The evaluation function has been mostly rewritten since.
The rest is still mostly accurate.

Fabien, a very lazy man.

---

Fruit overview
--------------

Fruit was designed to help with the study of game-tree search
algorithms, when applied to chess.  It is now released as a chess
engine, which is a somewhat different category of programs.  Therefore
the source code contains entire files and also functions that are
either not used by the engine, or could be replaced with a much
simpler (although somewhat less efficient) equivalent.

As a chess engine, Fruit combines a "robust" search algorithm with a
"minimalist" evaluation function.  The latter is not a design choice,
and will hopefully change in the future.

The following description is only a very incomplete description.
Please consult the source code for an absolute definition.

The search algorithm was designed to accommodate with heavy
forward-pruning eccentricities (such as search inconsistencies).  Note
that in Fruit 1.0 only null-move pruning is used as a forward-pruning
mechanism.


Board data structure
--------------------

Fruit uses the 16x12 board.  Although this structure is not very
popular, it can be seen as simply combining 10x12 (mailbox) with 16x8
(0x88).

0x88 was picked in Fruit because of the small memory requirements of
vector calculations (much smaller tables).  It is possible that Fruit
uses bitboards for pawns in the future.


Search algorithm
----------------

The main search algorithm is a classical PVS with iterative deepening.
Search enhancements such as a transposition table and null-move
pruning are also used (see below).

A few details in the PVS implementation are not-so-standard and are
there to supposedly enhance the stability of the search (like reducing
the consequences of search inconsistencies).  For example the
re-search window after a scout fail high of score "value" (with value
> alpha) is [alpha,beta], not [value,beta].  As another example, I
only allow null move when the static evaluation fails high
(i.e. eval() >= beta).  Whether these features improve the strength of
the engine is an open question.


Transposition table
-------------------

Fruit uses 4 probes and replaces the shallowest entry.  Time stamping
is used so that entries from previous searches are considered
available for overwriting.

Enhanced Transposition Cutoff (ETC) is also used 4 plies (and more)
away from the horizon.


Null move
---------

Fruit uses R=3 recursive null move, even in the endgame.

In Fruit, a precondition to using null move is that the static eval
fails high.  One of the consequences of this is that no two null moves
can be played in a row (this is because the evaluation is
symmetrical).  This is a usual condition but notice that in Fruit the
null-move condition is "pure" (independent of move paths).  The
fail-high condition was selected for other reasons however.

Also, a verification search is launched in the endgame.


Move ordering
-------------

The move ordering is rather basic:

- transposition-table move
- captures sorted by MVV/LVA
- promotions
- killer moves (two per level, no counters)
- history moves (piece-type/to-square table, with "aging").


Evaluation function
-------------------

The evaluation function is pretty minimal and only includes:

- material (only sum of the usual 1/3/3/5/9 values)

- piece-on-square table (that can probably be improved a lot)

- static pawn-structure evaluation (independent of pieces), stored in a
  hash table

- a few boolean features supposed to represent some sort of piece
  activity, such as a penalty for bishops and rooks "blocked" by a
  pawn of the same colour in the "forward" direction.

Note that some vital features such as king safety are completely
missing.  I cannot recommend such an approach in a serious program.

There are two (bad) reasons why the evaluation is so "simple":

1) Fruit was designed to experiment with search algorithms (not just
   for chess)

2) I just can't be bothered with trying to design a "good" evaluation
   function, as this would be an extremely boring occupation for me.


Speed
-----

Fruit is not fast (in nodes per second) given the little it is
calculating.  I actually plan on undoing more "optimisations" in order
to make the code shorter and more flexible.  I will care about raw
speed when (if at all) Fruit's design is more or less "fixed".


Notes for programmers
---------------------

Some people find that Fruit is surprisingly "strong" given the above
(dull) description.  The same persons are probably going to scrutinise
the source code looking for "magic tricks"; I wish them good luck.  If
they find any, those are likely to be "bugs" that I have overlooked or
"features" I have forgotten to remove (please let me know).  The main
search function is full_search() in search_full.cpp

I suggest instead that one ponders on what other "average amateur"
engines might be doing wrong ...  Maybe trying too many heuristics
(they might be conflicting or choosing weights for them is too
difficult) or code that is too complex, maybe features that look
important but are actually performing no useful function ...  Sorry I
do not know, and I don't think we will find the answer in Fruit ...


Disclaimer
----------

Lastly, please take what I am saying with a grain of salt.  I hope
that the reader is not completely lacking any sense of humour and I
certainly did not intend to be insulting to anyone.


</file>

<file path=WinBoardPortable/App/WinBoard/Pulsar/atomicBookBlack.txt>g1f3f7f6f3d4g8h6f2f3c7c6e2e4b1c3
g1f3f7f6f3d4g8h6h2h3c7c6b1c3b7b5e2e4e7e5
g1f3f7f6f3d4g8h6d4f5h6f5d2d4
g1f3f7f6f3d4g8h6d4f5h6f5b1c3c7c6d2d4e7e6e2e4h7h5c3b5c6b5f1b5b8c6c2c3g7g6
e2e3e7e6d1f3f7f5f3b7d8h4g2g3h4b4c2c3b4b2
g1f3f7f6e2e3d7d5b1c3b7b5f3g5f6g5d1h5g7g6h5e5e7e6e5c7g8f6f2f3f8h6
g1f3f7f6e2e3d7d5b1c3b7b5f1d3g7g6f3d4
g1f3f7f6f3d4g8h6e2e3h6g4f2f4c7c6d4b5c6b5b1c3d7d5c3b5d8a5b2b4a5b4f1b5b8c6
g1f3f7f6f3d4g8h6e2e3h6g4f2f4c7c6d4f5e7e6f5g7h7h5
b1c3g8f6e2e4e7e6
g1f3f7f6f3d4g8h6d4f5h6f5d2d4c7c6b1c3d7d5e2e4b7b5h2h3h7h5
g1f3f7f6f3d4g8h6d4f5h6f5b1c3c7c6d2d4d7d5e2e4b7b5h2h3h7h5
g1f3f7f6f3d4g8h6d4f5h6f5d2d4e7e6b1c3f8b4e2e4h7h5f2f4d7d5
g1h3f7f6b1c3g8h6c3d5e7e6c2c3h6g4f2f3f8c5
g1f3f7f6e2e4d7d5b1c3b7b5d2d4c8g4e4d5e7e5
g1f3f7f6e2e4d7d5b1c3b7b5f3g5f6g5d2d4
g1f3f7f6e2e4d7d5d2d4c8g4e4d5e7e6
g1f3f7f6f3d4g8h6d4f5h6f5b1c3c7c6c3d5c6d5e2e4d7d6f1b5b8c6d2d4h7h5
g1f3f7f6f3d4g8h6h2h3b8c6d4b5c6d4b5d4
g1f3f7f6f3d4g8h6d4f5h6f5b1c3c7c6d2d4e7e6e2e4h7h5f2f4f8b4f4f5d7d5h2h4g7g5
g1f3f7f6b1c3c7c6e2e4e7e6
b1c3g8f6e2e4e7e6c3b5f6g4f2f4d8f6
e2e3e7e6g1f3d8f6f1d3f8b4c2c3b4c3b1c3g8h6g2g4h6g4d1f3
e2e3e7e6g1f3d8f6b1c3g8h6g2g4h6g4d1f3
e2e4e7e6d1f3f7f5e4f5f8b4b1c3g8f6
g1h3h7h6b1c3e7e6e2e3f8b4
g1h3h7h6h3f4d7d5f4h5d5d4
g1h3h7h6e2e3e7e6h3f4g7g6f4h5f8b4
e2e3e7e6g1h3h7h6h3f4g7g6f4h5f8b4
g1h3h7h6e2e4e7e6b1a3b7b5d2d4d7d5c2c3f8e7g2g3e7h4h3g5h4g5
g1h3h7h6e2e4e7e6d2d4d7d5b1a3b7b5c2c3f8e7g2g3e7h4h3g5h4g5
g1h3h7h6b1c3e7e6c3b5d8h4g2g3h4e4e2e3a7a6b5c7e4c2f1g2d7d5
$
</file>

<file path=WinBoardPortable/App/WinBoard/Pulsar/atomicBookWhite.txt>g1f3f7f6f3d4g8h6h2h3c7c6b1c3b7b5e2e4e7e5
g1f3f7f6f3d4g8h6d4f5h6f5d2d4
g1f3f7f6f3d4g8h6d4f5h6f5b1c3c7c6d2d4e7e6e2e4h7h5c3b5c6b5f1b5b8c6c2c3g7g6
e2e3e7e6d1f3f7f5f3b7d8h4g2g3h4b4c2c3b4b2
g1f3f7f6e2e3d7d5b1c3b7b5f1d3g7g6f3d4
g1f3f7f6f3d4g8h6e2e3h6g4f2f4c7c6d4b5c6b5b1c3
g1f3f7f6f3d4g8h6e2e3h6g4f2f4c7c6d4f5e7e6f5g7h7h5
b1c3g8f6e2e4e7e6
g1f3f7f6f3d4g8h6d4f5h6f5d2d4c7c6b1c3d7d5e2e4b7b5h2h3h7h5
g1f3f7f6f3d4g8h6d4f5h6f5b1c3c7c6d2d4d7d5e2e4b7b5h2h3h7h5
g1f3f7f6f3d4g8h6d4f5h6f5d2d4e7e6b1c3f8b4e2e4h7h5f2f4d7d5
g1f3f7f6e2e4d7d5b1c3b7b5d2d4c8g4e4d5e7e5
g1f3f7f6e2e4d7d5b1c3b7b5f3g5f6g5d2d4
g1h3f7f6e2e4d7d5b1a3b7b5d2d4g8h6c1h6c8g4f2f3g4h3c2c3e7e6e4d5g7g6d4d5f8h6d5d6
g1h3f7f6e2e4d7d5b1a3b7b5d2d4g8h6c1h6c8g4f2f3g4h3c2c3h7h5e4d5e7e6d4d5f8d6f1d3g7g6f3f4
g1h3f7f6e2e4d7d5b1a3b7b5d2d4g8h6c1h6c8g4f2f3g4h3e4d5e7e6d4d5f8d6f3f4h7h5g2g3
g1f3f7f6e2e4d7d5d2d4c8g4e4d5e7e6
g1f3f7f6e2e4d7d5b1c3c7c6c3b5c6b5f1b5b8c6d2d4d5e4d1h5g7g6h5d5d8a5c2c3
g1f3f7f6e2e4d7d5b1c3c7c6c3b5c6b5f1b5b8c6d2d4
g1h3f7f6e2e4d7d5b1a3c7c6a3b5c6b5f1b5b8c6d2d4
g1h3f7f6e2e4d7d5b1a3b7b5d2d4g8h6c1h6c8g4f2f3g4h3c2c3e7e5e4d5c7c5a3c4
e2e4e7e5d1h5g7g6h5h3
g1f3f7f6f3d4g8h6d4f5h6f5b1c3c7c6c3d5c6d5e2e4d7d6f1b5b8c6d2d4h7h5
g1f3f7f6f3d4g8h6h2h3b8c6d4b5c6d4b5d4
g1f3f7f6f3d4g8h6d4f5h6f5b1c3c7c6d2d4e7e6e2e4h7h5f2f4f8b4f4f5d7d5h2h4g7g5
g1f3f7f6f3d4g8h6e2e3c7c6b1c3d7d6c3b5c6b5f1b5b8c6d1h5g7g6h5d5e7e6d5d6
e2e3e7e6g1f3f7f6f3d4c7c6b1c3b7b5d4f5e6f5c3d5
b1c3g8f6e2e4e7e6c3b5f6g4f2f4d8f6
g1h3f7f6e2e4d7d5b1a3b7b5d2d4g8h6c1h6c8g4f2f3g4h3c2c3g7g6h2h4e7e6
$
</file>

<file path=WinBoardPortable/App/WinBoard/Pulsar/bigbook.txt>b1c3g8f6d2d4d7d6c1g5b8d7e2e4g7g6f2f4h7h6g5h4f6h5g1e2g6g5f4g5e7e6e2g3h5f4
b1c3g8f6d2d4d7d6e2e4g7g6f1c4f8g7f2f4c7c5d4c5d8a5c1d2a5c5d1e2e8g8e1c1c8g4g1f3b8d7
b1c3g8f6e2e4d7d6d2d4g7g6f1c4f8g7g1f3e8g8e4e5d6e5d4e5d8d1c3d1f6g4c1f4b8c6e5e6c8e6
b1c3g8f6g1f3g7g6d2d4d7d6e2e4f8g7f1e2e8g8h2h3c7c5d4c5d8a5e1g1a5c5c1e3c5a5f3d4a7a6
b1c3g8f6g1f3g7g6e2e4d7d6d2d4f8g7f1e2e8g8c1f4b8c6d4d5e7e5f4g5c6e7d1d2f6h5e1c1
b2b3e7e5c1b2b8c6c2c4g8f6b1c3d7d5c4d5f6d5g1f3d5c3b2c3f8d6d2d3e8g8e2e3d8e7f1e2c8d7
b2b3e7e5c1b2b8c6c2c4g8f6e2e3d7d5c4d5f6d5g1f3f8d6d2d3e8g8a2a3d8e7
b2b3e7e5c1b2b8c6c2c4g8f6g1f3e5e4f3d4f8c5
b2b3e7e5c1b2b8c6e2e3d7d5f1b5f8d6b1c3g8f6d2d4e8g8d4e5c6d5
b2b3e7e5c1b2b8c6e2e3d7d5f1b5f8d6f2f4d8h4g2g3h4e7g1f3c8g4
b2b3e7e5c1b2b8c6g1f3e5e4f3d4c6d4b2d4g8f6e2e3d7d5
b2b4e7e5c1b2f7f6b4b5d7d5e2e3c8e6g1f3c7c5c2c4d5d4d2d3g8h6e3e4g7g6g2g3d8c8f1g2e6h3
b2b4e7e5c1b2f7f6e2e4f8b4f1c4g8e7d1h5g7g6h5h4e7c6f2f4d8e7a2a3b4a5g1e2
b2b4e7e5c1b2f7f6e2e4f8b4f1c4g8e7d1h5g7g6h5h4e7c6f2f4d8e7f4f5g6f5h4h5e8d8
b2b4e7e5c1b2f7f6e2e4f8b4f1c4g8e7f2f4d7d5e4d5e5f4d1f3b4d6g1e2e7g6d2d4d8e7b2c1c8f5
b2b4e7e5c1b2f7f6e2e4f8b4f1c4g8e7f2f4d7d5e4d5e5f4d1f3b4d6g1e2e7g6d2d4e8g8b2c1c8f5
b2b4e7e5c1b2f8b4b2e5g8f6c2c4e8g8e2e3d7d5c4d5f6d5g1f3f8e8e5b2c1f5
c2c4b7b6b1c3c7c5g1f3c8b7d2d4c5d4f3d4g8f6f2f3b8c6e2e4e7e6c1e3f8c5d1d2e8g8e1c1d8e7
c2c4b7b6b1c3e7e6g1f3c8b7g2g3f7f5f1g2g8f6e1g1f8b4d1b3b4c3b3c3e8g8b2b4a7a5b4b5d8e7
c2c4b7b6e2e4c8b7b1c3e7e5d2d3b8c6g2g3f8c5f1g2g8e7g1f3e8g8e1g1a7a5c1e3d7d6d3d4e5d4
c2c4b8c6g2g3e7e5f1g2g7g6b1c3f8g7e2e3d7d6g1e2g8e7a1b1a7a5a2a3c8e6c3d5e7f5b2b4a5b4
c2c4c7c5b1c3b8c6g1f3e7e5e2e3g8f6d2d4e5d4e3d4c5d4f3d4f8e7d4c6d7c6f1e2d8d1e2d1c8f5
c2c4c7c5b1c3b8c6g1f3g7g6e2e3g8f6d2d4c5d4e3d4d7d5c4d5f6d5d1b3d5c3f1c4e7e6b2c3f8g7
c2c4c7c5b1c3b8c6g1f3g8f6g2g3g7g6f1g2f8g7e1g1e8g8d2d4c5d4f3d4c6d4d1d4d7d6c1g5c8e6
c2c4c7c5b1c3g8f6e2e4b8c6g1f3e7e6d2d3d7d6f1e2f8e7e1g1e8g8d3d4c5d4f3d4d8c7d4b5c7b8
c2c4c7c5b1c3g8f6g2g3d7d5c4d5f6d5f1g2e7e6c3d5e6d5d1b3b8c6b3d5d8d5g2d5c6b4d5e4f7f5
c2c4c7c5g1f3b8c6b1c3g8f6e2e3e7e6d2d4d7d5a2a3a7a6b2b3c5d4e3d4f8e7c4c5b7b6c5b6f6d7
c2c4c7c5g1f3b8c6d2d4c5d4f3d4g8f6b1c3d7d5c4d5f6d5d4c6b7c6c1d2e7e6g2g3f8e7f1g2e8g8
c2c4c7c5g1f3b8c6d2d4c5d4f3d4g8f6b1c3e7e6c1f4f8b4d4b5e8g8f4c7d8e7c7d6b4d6d1d6e7d8
c2c4c7c5g1f3b8c6d2d4c5d4f3d4g8f6b1c3e7e6d4b5f8b4c1f4e8g8f4c7d8e7c7d6b4d6d1d6e7d8
c2c4c7c5g1f3b8c6d2d4c5d4f3d4g8f6b1c3e7e6d4b5f8b4c1f4e8g8f4d6b4d6b5d6d8b6d1d2f6e8
c2c4c7c5g1f3b8c6d2d4c5d4f3d4g8f6b1c3e7e6d4b5f8b4c1f4e8g8f4d6b4d6b5d6f6e8a2a3b7b6
c2c4c7c5g1f3b8c6d2d4c5d4f3d4g8f6b1c3e7e6d4b5f8b4c1f4e8g8f4d6b4d6b5d6f6e8d1d2e8d6
c2c4c7c5g1f3b8c6g2g3g7g6f1g2f8g7b1c3d7d6e1g1g8h6a2a3e8g8a1b1a8b8b2b4h6f5e2e3c8d7
c2c4c7c5g1f3f7f5d2d4c5d4f3d4g7g6g2g3f8g7f1g2b8c6d4b5g8f6b5c3e8g8e1g1b7b6b2b3c8b7
c2c4c7c5g1f3g7g6d2d4c5d4f3d4b8c6e2e4g8f6b1c3d7d6f1e2c6d4d1d4f8g7c1g5h7h6g5e3e8g8
c2c4c7c5g1f3g7g6d2d4c5d4f3d4b8c6e2e4g8f6b1c3d7d6f2f3c6d4d1d4f8g7c1e3e8g8d4d2d8a5
c2c4c7c5g1f3g7g6d2d4c5d4f3d4f8g7e2e4b8c6c1e3g8f6b1c3f6g4d1g4c6d4g4d1d4e6a1c1e8g8
c2c4c7c5g1f3g7g6d2d4c5d4f3d4f8g7e2e4g8f6b1c3b8c6c1e3f6g4d1g4c6d4g4d1d4e6d1d2d7d6
c2c4c7c5g1f3g7g6e2e4b8c6d2d4c5d4f3d4g8f6b1c3c6d4d1d4d7d6f1e2f8g7e1g1e8g8d4e3c8e6
c2c4c7c5g1f3g8f6b1c3b7b6e2e4b8c6d2d4c5d4f3d4c8b7c1g5d8b8d4c6b7c6f1d3e7e6e1g1f8b4
c2c4c7c5g1f3g8f6b1c3b8c6d2d4c5d4f3d4e7e6d4b5d7d5c1f4e6e5c4d5e5f4d5c6b7c6d1d8e8d8
c2c4c7c5g1f3g8f6b1c3b8c6d2d4c5d4f3d4e7e6d4b5d7d5c1f4e6e5c4d5e5f4d5c6b7c6d1d8e8d8
c2c4c7c5g1f3g8f6b1c3b8c6d2d4c5d4f3d4e7e6d4b5d7d5c1f4e6e5c4d5e5f4d5c6b7c6d1d8e8d8
c2c4c7c5g1f3g8f6b1c3b8c6d2d4c5d4f3d4e7e6d4b5d7d5c4d5f6d5e2e4d5c3d1d8e8d8b5c3f8c5
c2c4c7c5g1f3g8f6b1c3b8c6d2d4c5d4f3d4e7e6e2e3f8e7f1e2e8g8e1g1d7d6b2b3a7a6c1b2c8d7
c2c4c7c5g1f3g8f6b1c3b8c6d2d4c5d4f3d4e7e6g2g3d8b6d4b3c6e5e2e4f8b4d1e2e8g8f2f4e5c6
c2c4c7c5g1f3g8f6b1c3b8c6d2d4c5d4f3d4e7e6g2g3d8b6d4b3c6e5e2e4f8b4d1e2e8g8f2f4e5c6
c2c4c7c5g1f3g8f6b1c3b8c6d2d4c5d4f3d4e7e6g2g3d8b6d4b3f8b4f1g2b6a6b3d2b4c3b2c3e8g8
c2c4c7c5g1f3g8f6b1c3b8c6d2d4c5d4f3d4e7e6g2g3f8c5d4b3c5b4f1g2d7d5c4d5f6d5a2a3b4c3
c2c4c7c5g1f3g8f6b1c3d7d5c4d5f6d5d2d4d5c3b2c3g7g6e2e3f8g7f1d3e8g8e1g1d8c7a1b1b7b6
c2c4c7c5g1f3g8f6b1c3d7d5c4d5f6d5e2e4d5b4f1c4b4d3e1e2d3f4e2f1f4e6b2b4c5b4c3d5g7g6
c2c4c7c5g1f3g8f6b1c3e7e6e2e3b8c6d2d4d7d5c4d5e6d5f1b5f8d6d4c5d6c5e1g1e8g8b2b3c8g4
c2c4c7c5g1f3g8f6b1c3e7e6e2e3b8c6d2d4d7d5c4d5e6d5f1b5f8d6f3e5d8c7e5c6b7c6d4c5d6c5
c2c4c7c5g1f3g8f6b1c3e7e6e2e3d7d5d2d4b8c6c4d5e6d5f1b5f8d6d4c5d6c5e1g1e8g8b2b3c8e6
c2c4c7c5g1f3g8f6b1c3e7e6g2g3b7b6f1g2c8b7e1g1f8e7b2b3e8g8c1b2d7d5c4d5f6d5d1c2b8c6
c2c4c7c5g1f3g8f6b1c3e7e6g2g3b7b6f1g2c8b7e1g1f8e7d2d4c5d4d1d4b8c6d4f4e8g8f1d1d8b8
c2c4c7c5g1f3g8f6b1c3e7e6g2g3b7b6f1g2c8b7e1g1f8e7d2d4c5d4d1d4e8g8f1d1b8c6d4f4e7b4
c2c4c7c5g1f3g8f6b1c3e7e6g2g3b7b6f1g2c8b7e1g1f8e7f1e1d7d5c4d5f6d5e2e4d5b4d2d4c5d4
c2c4c7c5g1f3g8f6b1c3e7e6g2g3b8c6f1g2d7d5c4d5f6d5e1g1f8e7d2d4e8g8c3d5e6d5d4c5e7c5
c2c4c7c5g1f3g8f6b1c3e7e6g2g3b8c6f1g2d7d5c4d5f6d5e1g1f8e7d2d4e8g8e2e4d5b4a2a3c5d4
c2c4c7c5g1f3g8f6b1c3e7e6g2g3b8c6f1g2d7d5c4d5f6d5e1g1f8e7d2d4e8g8e2e4d5c3b2c3c5d4
c2c4c7c5g1f3g8f6b1c3e7e6g2g3d7d5c4d5f6d5f1g2b8c6e1g1f8e7d2d4e8g8c3d5e6d5d4c5e7c5
c2c4c7c5g1f3g8f6b2b3g7g6c1b2f8g7e2e3e8g8f1e2b8c6e1g1b7b6d2d4c5d4f3d4c8b7e2f3d7d5
c2c4c7c5g1f3g8f6d2d4c5d4f3d4e7e6g2g3d7d5f1g2e6e5d4c2d5d4e1g1b8c6b1d2c8g4d2f3a7a5
c2c4c7c5g1f3g8f6d2d4c5d4f3d4g7g6b1c3d7d5c1g5d5c4e2e3d8a5g5f6e7f6f1c4f8b4a1c1a7a6
c2c4c7c5g1f3g8f6g2g3b7b6f1g2c8b7e1g1e7e6b2b3f8e7c1b2e8g8b1c3d7d5e2e3b8d7d1e2d8c7
c2c4c7c5g1f3g8f6g2g3b7b6f1g2c8b7e1g1e7e6b2b3f8e7c1b2e8g8e2e3d7d5d1e2b8c6f1d1a8c8
c2c4c7c5g1f3g8f6g2g3b7b6f1g2c8b7e1g1g7g6d2d4c5d4d1d4f8g7b1c3b8c6d4h4h7h6c3d5e7e6
c2c4c7c5g1f3g8f6g2g3g7g6f1g2f8g7e1g1e8g8d2d4c5d4f3d4b8c6b1c3d7d6d4c2h7h5c1g5c8e6
c2c4c7c5g2g3b8c6f1g2g8f6g1f3e7e6e1g1d7d5c4d5e6d5d2d4f8e7b1c3e8g8c1f4c5d4f3d4d8b6
c2c4c7c5g2g3b8c6g1f3e7e5b1c3g7g6f1g2f8g7e1g1g8e7f3e1d7d6e1c2c8e6d2d3d6d5b2b3e8g8
c2c4c7c5g2g3b8c6g1f3g7g6d2d4c5d4f3d4f8g7d4c2g8f6f1g2e8g8b1c3d7d6e1g1c8d7b2b3d8c8
c2c4c7c5g2g3g7g6f1g2f8g7b1c3b8c6a2a3a7a6a1b1a8b8b2b4c5b4a3b4b7b5c4b5a6b5g1f3d7d5
c2c4c7c5g2g3g7g6f1g2f8g7b1c3b8c6a2a3d7d6e2e3g8f6g1e2e8g8e1g1c8f5e3e4f5g4f2f3g4d7
c2c4c7c5g2g3g7g6f1g2f8g7b1c3b8c6e2e4e7e5g1e2g8e7a2a3d7d6a1b1a7a5e1g1e8g8d2d3a8b8
c2c4c7c5g2g3g7g6f1g2f8g7b1c3g8f6b2b3e8g8c1b2b8c6g1f3e7e5e1g1d7d6d2d3h7h6e2e3c8e6
c2c4c7c6d2d4d7d5b1c3g8f6e2e3a7a6g1f3b7b5b2b3c8g4f1e2e7e6f3e5g4e2d1e2f8e7e1g1e8g8
c2c4c7c6d2d4d7d5b1c3g8f6e2e3a7a6g1f3b7b5b2b3c8g4f1e2e7e6h2h3g4f3e2f3f8e7e1g1e8g8
c2c4c7c6d2d4d7d5b1c3g8f6g1f3e7e6e2e3b8d7d1c2b7b6f1d3c8b7e1g1f8e7b2b3d8c7c1b2a8d8
c2c4c7c6d2d4d7d5b1c3g8f6g1f3e7e6e2e3b8d7d1c2b7b6f1d3c8b7e1g1f8e7b2b3d8c7c1b2h7h6
c2c4c7c6d2d4d7d5c4d5c6d5c1f4b8c6e2e3g8f6b1c3a7a6f1d3c8g4g1e2e7e6e1g1f8d6f2f3
c2c4c7c6d2d4d7d5e2e3e7e6b1c3f7f5g1f3f8d6f1d3g8h6f3e5d8h4g2g3h4f6f2f4d6e5d4e5f6e7
c2c4c7c6d2d4d7d5g1f3g8f6b1c3d5c4a2a4c8f5e2e3e7e6f1c4f8b4e1g1e8g8d1e2b8d7e3e4f5g6
c2c4c7c6d2d4d7d5g1f3g8f6b1c3e7e6c1g5d5c4e2e4b7b5e4e5h7h6g5h4g7g5f3g5h6g5h4g5b8d7
c2c4c7c6e2e4d7d5e4d5c6d5d2d4g8f6b1c3e7e6g1f3f8b4f1d3d5c4d3c4e8g8e1g1b7b6c1g5c8b7
c2c4c7c6g1f3d7d5b2b3c8g4e2e3b8d7c1b2e7e6f1e2g8f6e1g1f8d6d2d3e8g8d1c2d8e7f1d1e6e5
c2c4c7c6g1f3d7d5d2d4g8f6b1c3e7e6e2e3b8d7f1d3d5c4d3c4b7b5c4e2b5b4c3a4c8b7e1g1f8e7
c2c4c7c6g1f3d7d5e2e3g8f6b1c3a7a6h2h3b7b5b2b3b8d7d2d4e7e6f1d3f8b4c1d2b5c4b3c4d5c4
c2c4c7c6g1f3d7d5e2e3g8f6b1c3e7e6b2b3b8d7c1b2e6e5d2d4e5e4f3d2f8e7a2a3e8g8b3b4f8e8
c2c4c7c6g1f3d7d5e2e3g8f6b1c3e7e6b2b3b8d7c1b2f8e7d2d4e8g8f1d3b7b6e1g1c8b7d1e2d8c7
c2c4e7e5a2a3g8f6d2d3c7c6g1f3g7g6b1c3d7d6g2g3f8g7f1g2e8g8e1g1d8e7e2e4h7h6d3d4c8g4
c2c4e7e5b1c3b8c6g1f3f7f5d2d4e5e4f3d2g8f6e2e3g7g6a2a3f8g7b2b4e8g8g2g3d7d6d2b3d8e7
c2c4e7e5b1c3b8c6g1f3g8f6g2g3c6d4f1g2d4f3g2f3f8c5e1g1e8g8e2e3c5b4f3g2b4c3b2c3c7c6
c2c4e7e5b1c3b8c6g2g3g7g6f1g2d7d6a1b1c8f5d2d3d8d7b2b4f8g7b4b5c6d8c3d5c7c6b5c6b7c6
c2c4e7e5b1c3b8c6g2g3g7g6f1g2f8g7e2e3d7d6g1e2f7f5d2d4e5e4b2b4g8f6a1b1c6e7f2f3e4f3
c2c4e7e5b1c3b8c6g2g3g7g6f1g2f8g7e2e3d7d6g1e2g8f6e1g1e8g8d2d3c8e6c3d5d8d7f1e1a8b8
c2c4e7e5b1c3b8c6g2g3g7g6f1g2f8g7e2e3g8e7g1e2e8g8e1g1d7d6a2a3c8e6c3d5d8d7d2d3e7f5
c2c4e7e5b1c3b8c6g2g3g7g6f1g2f8g7e2e4d7d6g1e2g8e7d2d3e8g8e1g1c8e6h2h3d8d7g1h2f7f5
c2c4e7e5b1c3d7d6d2d4e5d4d1d4b8c6d4d2g8f6b2b3a7a5e2e4a5a4a1b1a4b3a2b3g7g6g2g3f8g7
c2c4e7e5b1c3d7d6g1f3c8g4e2e3g8f6f1e2c7c6h2h3g4h5e1g1f8e7d2d3e8g8b2b3b8d7f3h4h5e2
c2c4e7e5b1c3d7d6g1f3c8g4e2e3g8f6f1e2f8e7h2h3g4h5d2d4b8d7e1g1c7c6b2b3e8g8c1b2f8e8
c2c4e7e5b1c3d7d6g1f3c8g4e2e3g8f6h2h3g4f3d1f3c7c6d2d4f8e7d4d5e8g8f1d3b8a6e1g1c6d5
c2c4e7e5b1c3d7d6g1f3f7f5d2d4e5e4f3d2c7c6e2e3g8f6f1e2g7g6e1g1f8h6b2b4e8g8b4b5f8e8
c2c4e7e5b1c3d7d6g1f3f7f5d2d4e5e4f3g5f8e7g5h3c7c5d4c5d6c5d1d8e7d8c3b5d8a5c1d2a5d2
c2c4e7e5b1c3d7d6g1f3g7g6d2d4b8d7g2g3f8g7f1g2g8h6e1g1e8g8e2e4c7c6b2b3f8e8c1b2f7f6
c2c4e7e5b1c3d7d6g2g3b8c6f1g2g7g6d2d3f8g7c1d2g8e7g1f3e8g8e1g1c8d7a1b1d8c8b2b4d7h3
c2c4e7e5b1c3d7d6g2g3c7c5f1g2b8c6a2a3g7g6b2b4f8g7a1b1g8e7e2e3e8g8d2d3a8b8g1e2c8e6
c2c4e7e5b1c3d7d6g2g3c8e6f1g2c7c6d2d3g8f6g1f3h7h6e1g1f8e7b2b3e8g8e2e4c6c5f3h4b8c6
c2c4e7e5b1c3d7d6g2g3f7f5f1g2b8c6d2d3g8f6e2e3f8e7g1e2e8g8e1g1d8e8f2f4e7d8a2a3a8b8
c2c4e7e5b1c3d7d6g2g3g7g6d2d4b8c6d4d5c6e7e2e4f8g7h2h4g8f6f1e2h7h5g1h3c7c5h3g5c8d7
c2c4e7e5b1c3d7d6g2g3g7g6d2d4b8d7f1g2f8g7g1f3g8h6c4c5e8g8c5d6c7d6e2e4e5d4f3d4d7c5
c2c4e7e5b1c3d7d6g2g3g7g6f1g2f8g7d2d3b8c6e2e4g8e7g1e2e8g8e1g1c8e6c3d5d8d7c1e3f7f5
c2c4e7e5b1c3d7d6g2g3g7g6f1g2f8g7g1f3g8h6d2d4b8d7e1g1e8g8e2e4c7c6b2b3f8e8h2h3f7f6
c2c4e7e5b1c3g8f6g1f3b8c6d2d4e5d4f3d4f8b4c1g5h7h6g5h4e8g8e2e3f8e8f1e2c6e5d1b3b4a5
c2c4e7e5b1c3g8f6g1f3b8c6d2d4e5e4f3e5f8b4c1g5h7h6g5h4d8e7e5c6b7c6e2e3e8g8f1e2d7d6
c2c4e7e5b1c3g8f6g1f3b8c6e2e3f8b4c3d5b4e7d1c2d7d6b2b4c8e6d5e7c6e7c1b2e6f5d2d3e8g8
c2c4e7e5b1c3g8f6g1f3b8c6g2g3c6d4f1g2d4f3g2f3f8b4d1b3b4c5d2d3e8g8e1g1c7c6f3g2f8e8
c2c4e7e5b1c3g8f6g1f3b8c6g2g3d7d5c4d5f6d5f1g2d5b6e1g1f8e7a2a3e8g8b2b4f8e8d2d3e7f8
c2c4e7e5b1c3g8f6g1f3b8c6g2g3d7d5c4d5f6d5f1g2d5b6e1g1f8e7d2d3e8g8a2a3c8e6c1e3f7f5
c2c4e7e5b1c3g8f6g1f3b8c6g2g3f8b4f1g2e8g8e1g1b4c3b2c3d7d6d2d3e5e4f3d4e4d3d4c6d3e2
c2c4e7e5b1c3g8f6g1f3b8c6g2g3f8b4f1g2e8g8e1g1e5e4f3e1b4c3d2c3d7d6e1c2f8e8c2e3h7h6
c2c4e7e5b1c3g8f6g1f3b8c6g2g3f8b4f1g2e8g8e1g1e5e4f3e1b4c3d2c3h7h6e1c2f8e8c2e3d7d6
c2c4e7e5b1c3g8f6g1f3b8c6g2g3f8b4f1g2e8g8e1g1e5e4f3g5b4c3b2c3f8e8f2f3e4e3d2d3d7d5
c2c4e7e5b1c3g8f6g1f3b8c6g2g3f8b4f1g2e8g8e1g1f8e8c3d5f6d5c4d5c6d4f3d4e5d4e2e3c7c5
c2c4e7e5b1c3g8f6g1f3b8c6g2g3f8b4f1g2e8g8e1g1f8e8d2d3b4c3b2c3e5e4f3d4h7h6d3e4f6e4
c2c4e7e5b1c3g8f6g1f3b8c6g2g3f8b4f1g2e8g8e1g1f8e8d2d3h7h6c3d5b4f8h2h3d7d6e2e4c6d4
c2c4e7e5b1c3g8f6g1f3b8c6g2g3f8c5f1g2d7d6d2d3a7a6c1g5h7h6g5f6d8f6e1g1f6d8a2a3c6d4
c2c4e7e5b1c3g8f6g1f3b8c6g2g3f8c5f1g2e8g8e1g1d7d6d2d3c8e6a2a3a7a5c1g5h7h6g5h4c6d4
c2c4e7e5b1c3g8f6g1f3b8c6g2g3f8c5f1g2e8g8e1g1d7d6d2d3h7h6a2a3a7a6b2b4c5a7c1b2c8g4
c2c4e7e5b1c3g8f6g2g3c7c6g1f3e5e4f3d4d7d5c4d5c6d5d2d3d8b6d4b3f6g4d3d4c8e6f2f3e4f3
c2c4e7e5b1c3g8f6g2g3d7d5c4d5f6d5f1g2d5b6g1f3b8c6e1g1f8e7a2a3c8e6b2b4e8g8a1b1f7f6
c2c4e7e5b1c3g8f6g2g3d7d5c4d5f6d5f1g2d5b6g1f3b8c6e1g1f8e7a2a3e8g8b2b4c8e6a1b1f7f6
c2c4e7e5b1c3g8f6g2g3f8b4f1g2e8g8d1b3b4c3b3c3f8e8d2d3d7d5c4d5f6d5c3b3d5b6b3c2b8c6
c2c4e7e5b1c3g8f6g2g3f8b4f1g2e8g8e2e4b4c3d2c3d7d6d1e2b8d7g1f3d7c5f3h4a7a6b2b3b7b5
c2c4e7e5b1c3g8f6g2g3f8b4f1g2e8g8g1f3f8e8e1g1e5e4f3d4b8c6d4c2b4c3d2c3c6e5b2b3d7d6
c2c4e7e5b1c3g8f6g2g3f8c5f1g2b8c6e2e3e8g8g1e2f8e8e1g1d7d6d2d4c5b6h2h3c8d7a2a3c6e7
c2c4e7e5g1f3e5e4f3d4b8c6d4c2g8f6b1c3f8c5b2b3e8g8g2g3d7d5c4d5c6b4c2b4c5b4f1g2f8e8
c2c4e7e5g2g3b8c6f1g2g7g6b1c3f8g7e2e3d7d6g1e2g8e7e1g1e8g8d2d3c8g4h2h3g4e6c3d5d8d7
c2c4e7e5g2g3b8c6f1g2g7g6b1c3f8g7e2e3d7d6g1e2g8h6a1b1c8e6d2d3e8g8b2b4d8d7h2h4f7f5
c2c4e7e5g2g3b8c6f1g2g7g6b1c3f8g7e2e3d7d6g1e2h7h5h2h4c8g4d2d3g8f6c3d5f6d5c4d5c6e7
c2c4e7e5g2g3b8c6f1g2g7g6b1c3f8g7e2e3g8f6g1e2e8g8e1g1d7d6d2d4e5d4e3d4f8e8h2h3h7h6
c2c4e7e5g2g3c7c6b2b3d7d5c1b2d5d4g1f3f8d6d2d3c6c5f1g2g8e7e1g1e7c6e2e3e8g8b1d2c8e6
c2c4e7e5g2g3d7d6b1c3f7f5f1g2g8f6e2e3f8e7g1e2c7c6d2d4e8g8e1g1b8a6a1b1a6c7b2b3e5e4
c2c4e7e5g2g3d7d6f1g2g7g6d2d4b8d7b1c3f8g7g1f3g8f6e1g1e8g8d1c2f8e8f1d1c7c6b2b3d8e7
c2c4e7e5g2g3g8f6f1g2b8c6b1c3d7d6e2e3c8g4g1e2d8d7h2h3g4e6c3d5e6d5c4d5c6b4d1b3c7c5
c2c4e7e5g2g3g8f6f1g2b8c6g1f3f8c5e1g1d7d6b1c3e8g8d2d3a7a6a2a3c6d4f3d2c7c6b2b4c5a7
c2c4e7e6b1c3c7c5g1f3g8f6g2g3b7b6f1g2c8b7e1g1f8e7d2d4c5d4d1d4d7d6b2b3e8g8c1b2a7a6
c2c4e7e6b1c3d7d5d2d4c7c6e2e3g8f6g1f3b8d7d1c2b7b6f1d3c8b7e1g1f8e7b2b3d8c7c1b2a8c8
c2c4e7e6b1c3d7d5d2d4f8e7c4d5e6d5c1f4c7c6e2e3c8f5g2g4f5e6h2h3g8f6g1f3e8g8f1d3c6c5
c2c4e7e6b1c3d7d5d2d4f8e7c4d5e6d5c1f4g8f6e2e3c8f5g1e2e8g8a1c1c7c6e2g3f5e6f1d3f8e8
c2c4e7e6b1c3d7d5d2d4f8e7g1f3g8f6c1f4e8g8e2e3c7c5d4c5e7c5a2a3b8c6d1c2c5e7a1d1d8a5
c2c4e7e6b1c3d7d5d2d4f8e7g1f3g8f6c1f4e8g8e2e3c7c5d4c5e7c5d1c2b8c6a1d1d8a5a2a3c5e7
c2c4e7e6b1c3d7d5d2d4f8e7g1f3g8f6c1g5e8g8e2e3b8d7d1c2h7h6g5h4c7c5a1d1c5d4f3d4d7b6
c2c4e7e6b1c3d7d5d2d4f8e7g1f3g8f6c1g5e8g8e2e3b8d7d1c2h7h6g5h4c7c5c4d5c5d4f3d4f6d5
c2c4e7e6b1c3d7d5d2d4f8e7g1f3g8f6c1g5e8g8e2e3h7h6g5h4b7b6a1c1c8b7h4f6e7f6c4d5e6d5
c2c4e7e6b1c3d7d5d2d4f8e7g1f3g8f6c1g5e8g8e2e3h7h6g5h4b7b6c4d5f6d5h4e7d8e7c3d5e6d5
c2c4e7e6b1c3d7d5d2d4f8e7g1f3g8f6c1g5e8g8e2e3h7h6g5h4b7b6c4d5f6d5h4e7d8e7c3d5e6d5
c2c4e7e6b1c3d7d5d2d4f8e7g1f3g8f6c1g5e8g8e2e3h7h6g5h4b7b6c4d5f6d5h4e7d8e7c3d5e6d5
c2c4e7e6b1c3d7d5d2d4f8e7g1f3g8f6c1g5h7h6g5h4b7b6a1c1e8g8c4d5f6d5c3d5e6d5h4e7d8e7
c2c4e7e6b1c3d7d5d2d4f8e7g1f3g8f6c1g5h7h6g5h4e8g8a1c1b7b6c4d5f6d5c3d5e6d5h4e7d8e7
c2c4e7e6b1c3d7d5d2d4f8e7g1f3g8f6c1g5h7h6g5h4e8g8a1c1d5c4e2e3c7c5f1c4c5d4e3d4b8c6
c2c4e7e6b1c3d7d5d2d4f8e7g1f3g8f6c1g5h7h6g5h4e8g8e2e3b7b6a1c1c8b7f1e2b8d7c4d5e6d5
c2c4e7e6b1c3d7d5d2d4f8e7g1f3g8f6c1g5h7h6g5h4e8g8e2e3b7b6a1c1c8b7f1e2d5c4e2c4b8d7
c2c4e7e6b1c3d7d5d2d4f8e7g1f3g8f6c1g5h7h6g5h4e8g8e2e3b7b6a1c1c8b7h4f6e7f6c4d5e6d5
c2c4e7e6b1c3d7d5d2d4f8e7g1f3g8f6c1g5h7h6g5h4e8g8e2e3b7b6f1e2c8b7h4f6e7f6c4d5e6d5
c2c4e7e6b1c3d7d5d2d4f8e7g1f3g8f6d1c2e8g8c1g5c7c5d4c5d5c4e2e4d8a5e4e5f6d5f1c4d5c3
c2c4e7e6b1c3d7d5d2d4g8f6c1g5f8e7e2e3h7h6g5h4e8g8g1f3b7b6c4d5f6d5h4e7d8e7c3d5e6d5
c2c4e7e6b1c3d7d5d2d4g8f6c4d5e6d5c1g5c7c6d1c2f8e7e2e3b8d7f1d3e8g8g1e2f8e8e1g1g7g6
c2c4e7e6b1c3d7d5d2d4g8f6c4d5e6d5c1g5f8e7e2e3e8g8f1d3b8d7g1e2f8e8e1g1d7f8d1c2c7c6
c2c4e7e6b1c3d7d5d2d4g8f6c4d5e6d5c1g5f8e7e2e3e8g8f1d3b8d7g1f3f8e8d1c2c7c6e1g1d7f8
c2c4e7e6b1c3d7d5d2d4g8f6c4d5e6d5c1g5f8e7e2e3e8g8f1d3c7c6d1c2b8d7g1f3f8e8h2h3d7f8
c2c4e7e6b1c3d7d5d2d4g8f6g1f3b8d7c4d5e6d5c1f4c7c6e2e3f8e7h2h3e8g8f1d3f8e8d1c2d7f8
c2c4e7e6b1c3d7d5d2d4g8f6g1f3f8e7c1f4e8g8e2e3b7b6c4d5e6d5f1d3c8b7h2h3c7c5e1g1b8d7
c2c4e7e6b1c3d7d5d2d4g8f6g1f3f8e7c1g5h7h6g5h4e8g8e2e3b7b6a1c1c8b7c4d5f6d5c3d5b7d5
c2c4e7e6b1c3f7f5d2d4g8f6c1g5f8e7g1f3e8g8h2h3d7d6e2e3b7b6f1e2d8e8d1c2h7h6g5h4g7g5
c2c4e7e6b1c3f7f5g1f3g8f6b2b3b7b6g2g3c8b7f1g2f8b4c1b2e8g8e1g1b4c3b2c3d7d6d2d3d8e8
c2c4e7e6b1c3f7f5g2g3g8f6f1g2f8e7d2d4e8g8g1f3d7d5e1g1c7c6b2b3f6e4c1b2b8d7e2e3e7f6
c2c4e7e6b1c3f7f5g2g3g8f6f1g2f8e7e2e3e8g8g1e2c7c6d2d4d7d5b2b3c8d7c1b2d7e8e2f4e8f7
c2c4e7e6b1c3g8f6d2d4f8b4e2e3c7c5g1e2d7d5a2a3b4c3e2c3c5d4e3d4d5c4f1c4b8c6c1e3e8g8
c2c4e7e6b1c3g8f6d2d4f8b4f2f3d7d5a2a3b4c3b2c3c7c6e2e3b7b6c4d5c6d5f1b5b8d7a3a4a7a6
c2c4e7e6b1c3g8f6g1f3d7d5d2d4f8e7c1g5e8g8d1c2b7b6g5f6e7f6e2e4b8c6e1c1d5e4c2e4c8b7
c2c4e7e6d2d4d7d5b1c3c7c5c4d5e6d5g1f3b8c6g2g3g8f6f1g2f8e7e1g1e8g8c1g5c5d4f3d4h7h6
c2c4e7e6d2d4d7d5b1c3c7c5c4d5e6d5g1f3b8c6g2g3g8f6f1g2f8e7e1g1e8g8c1g5c5d4f3d4h7h6
c2c4e7e6d2d4d7d5b1c3c7c5c4d5e6d5g1f3b8c6g2g3g8f6f1g2f8e7e1g1e8g8c1g5c5d4f3d4h7h6
c2c4e7e6d2d4d7d5b1c3f8e7g1f3g8f6c1f4c7c5d4c5b8a6e2e3a6c5c4d5e6d5f1e2e8g8e1g1c8e6
c2c4e7e6d2d4d7d5b1c3f8e7g1f3g8f6c1g5e8g8e2e3h7h6g5f6e7f6d1d2b7b6c4d5e6d5a1d1c8e6
c2c4e7e6d2d4d7d5b1c3f8e7g1f3g8f6c1g5h7h6g5h4e8g8a1c1f6e4h4e7d8e7e2e3c7c6d1c2e4c3
c2c4e7e6d2d4d7d5b1c3g8f6c1g5f8e7e2e3e8g8a1c1b8d7g1f3c7c5c4d5f6d5g5e7d5e7f1e2b7b6
c2c4e7e6d2d4d7d5b1c3g8f6c4d5e6d5c1g5c7c6e2e3c8f5d1f3f5g6g5f6d8f6f3f6g7f6e1d2b8d7
c2c4e7e6d2d4d7d5g1f3c7c5c4d5e6d5g2g3b8c6f1g2g8f6e1g1f8e7b1c3e8g8c1g5c5d4f3d4h7h6
c2c4e7e6d2d4d7d5g1f3c7c5c4d5e6d5g2g3b8c6f1g2g8f6e1g1f8e7b1c3e8g8c1g5c8e6d4c5e7c5
c2c4e7e6d2d4d7d5g1f3f8e7b1c3g8f6c1g5e8g8e2e3h7h6g5f6e7f6d1d2b7b6c4d5e6d5b2b4c8b7
c2c4e7e6d2d4d7d5g1f3g8f6c1g5f8e7e2e3e8g8c4d5e6d5b1c3b8d7f1d3b7b6e1g1c8b7a1c1c7c5
c2c4e7e6d2d4g8f6g1f3d7d5b1c3c7c5c4d5f6d5g2g3b8c6f1g2d5c3b2c3c5d4c3d4f8b4c1d2b4e7
c2c4e7e6g1f3d7d5b2b3f8e7c1b2e7f6b1c3c7c5c4d5e6d5d2d4c5d4f3d4g8e7g2g3e8g8f1g2b8c6
c2c4e7e6g1f3d7d5b2b3g8f6g2g3b7b6f1g2c8b7e1g1b8d7c1b2f8e7e2e3e8g8d2d3d5c4b3c4d7c5
c2c4e7e6g1f3d7d5d2d4g8f6b1c3f8e7c1f4e8g8e2e3c7c5d4c5b8c6c4d5e6d5f1e2e7c5e1g1c8e6
c2c4e7e6g1f3d7d5d2d4g8f6b1c3f8e7c1g5e8g8e2e3h7h6g5h4b7b6c4d5f6d5h4e7d8e7c3d5e6d5
c2c4e7e6g1f3d7d5d2d4g8f6b1c3f8e7c1g5h7h6g5h4e8g8a1c1b7b6c4d5e6d5e2e3c8b7f1e2b8d7
c2c4e7e6g1f3d7d5d2d4g8f6b1c3f8e7c1g5h7h6g5h4e8g8e2e3b8d7a1c1c7c6f1d3d5c4d3c4b7b5
c2c4e7e6g1f3d7d5e2e3g8f6b2b3g7g6c1b2f8g7d2d4e8g8f1d3c7c5e1g1c5d4f3d4e6e5d4b5a7a6
c2c4e7e6g1f3d7d5g2g3d5d4e2e3b8c6e3d4c6d4f1g2g8h6e1g1h6f5d2d3f8e7f3d4f5d4b1d2e8g8
c2c4e7e6g1f3g8f6b1c3b7b6e2e4c8b7d2d3d7d6g2g3g7g6f1g2f8g7e1g1e8g8f3e1f6e8d3d4c7c5
c2c4e7e6g1f3g8f6b1c3c7c5g2g3b8c6f1g2d7d5c4d5f6d5e1g1f8e7d2d4e8g8c3d5e6d5c1e3c5c4
c2c4e7e6g1f3g8f6b1c3d7d5d2d4f8b4c4d5e6d5c1g5h7h6g5f6d8f6d1a4b8c6e2e3e8g8f1e2c8e6
c2c4e7e6g1f3g8f6d2d4d7d5b1c3b8d7c4d5e6d5c1g5f8e7e2e3c7c6d1c2d7f8f1d3f8e6g5h4g7g6
c2c4e7e6g1f3g8f6g2g3b7b6f1g2c8b7e1g1f8e7b2b3e8g8c1b2d7d5c4d5e6d5d1c2f8e8e2e3b8d7
c2c4e7e6g1f3g8f6g2g3d7d5b2b3f8e7f1g2e8g8e1g1b7b6c1b2c8b7e2e3b8d7b1c3f6e4c3e2a7a5
c2c4e7e6g1f3g8f6g2g3d7d5f1g2f8e7e1g1e8g8d2d4b8d7b1d2b7b6c4d5e6d5f3e5c8b7d2f3f6e4
c2c4e7e6g2g3d7d5f1g2d5d4b2b4c7c5b4b5e6e5d2d3f8d6e2e4d8c7g1e2h7h5h2h4g8h6e1g1c8g4
c2c4e7e6g2g3d7d5f1g2g8f6g1f3f8e7d2d4d5c4b1c3e8g8f3e5c7c5d4c5d8d1c3d1b8d7e5c4d7c5
c2c4e7e6g2g3d7d5f1g2g8f6g1f3f8e7e1g1e8g8b2b3b7b6c1b2c8b7e2e3c7c5d1e2b8c6f1d1a8c8
c2c4e7e6g2g3d7d5f1g2g8f6g1f3f8e7e1g1e8g8d2d4b8d7b1d2c7c6b2b3b7b6c1b2c8b7a1c1a7a5
c2c4e7e6g2g3d7d5f1g2g8f6g1f3f8e7e1g1e8g8d2d4b8d7d1c2c7c6b2b3b7b5b1d2b5c4b3c4c8a6
c2c4e7e6g2g3d7d5f1g2g8f6g1f3f8e7e1g1e8g8d2d4b8d7d1c2c7c6c1f4f6e4b1c3g7g5f4c1f7f5
c2c4e7e6g2g3d7d5f1g2g8f6g1f3f8e7e1g1e8g8d2d4c7c6b2b3b7b6c1b2c8b7b1c3b8d7d1c2a8c8
c2c4e7e6g2g3d7d5f1g2g8f6g1f3f8e7e1g1e8g8d2d4d5c4d1c2a7a6c2c4b7b5c4c2c8b7c1d2b7e4
c2c4e7e6g2g3d7d5f1g2g8f6g1f3f8e7e1g1e8g8d2d4d5c4f3e5b8c6g2c6b7c6b1c3c6c5d4c5e7c5
c2c4e7e6g2g3d7d5g1f3g8f6f1g2f8e7d2d4e8g8b1c3d5c4f3e5c7c5d4c5d8d1c3d1e7c5e5c4b8c6
c2c4e7e6g2g3d7d5g1f3g8f6f1g2f8e7d2d4e8g8b1d2b7b6e1g1c8b7b2b3b8d7c1b2c7c5a1c1a8c8
c2c4e7e6g2g3f7f5f1g2g8f6g1f3f8e7e1g1e8g8b2b3a7a5a2a3d7d5c1b2c7c6d2d3c8d7b1d2b8a6
c2c4e7e6g2g3f7f5f1g2g8f6g1f3f8e7e1g1e8g8b2b3d7d5c1b2c8d7d2d3d7e8b1d2b8c6a2a3a7a5
c2c4e7e6g2g3g8f6f1g2d7d5g1f3d5c4d1a4b8d7a4c4a7a6e1g1f8d6d2d4e8g8f1d1d8e7c4c2a8b8
c2c4e7e6g2g3g8f6f1g2d7d5g1f3f8e7e1g1e8g8d2d4b8d7d1c2b7b6c4d5f6d5b1c3c8b7c3d5b7d5
c2c4f7f5g1f3g8f6g2g3g7g6f1g2f8g7d2d4d7d6b1c3e7e6e1g1e8g8d1c2b8c6f1d1d8e7a1b1a7a5
c2c4g7g6b1c3c7c5g2g3f8g7f1g2b8c6a2a3a7a6a1b1a8b8d1a4d7d6b2b4c8f5g2c6b7c6a4c6f5d7
c2c4g7g6b1c3c7c5g2g3f8g7f1g2b8c6e2e3e7e6g1e2g8e7d2d4c5d4e2d4d7d5c4d5c6d4e3d4e7d5
c2c4g7g6b1c3c7c5g2g3f8g7f1g2b8c6g1f3e7e6e1g1g8e7d2d3e8g8c1d2b7b6d1c1c8b7d2h6d7d6
c2c4g7g6b1c3c7c5g2g3f8g7f1g2b8c6g1f3e7e6e1g1g8e7d2d3e8g8c1d2h7h6a2a3d7d5a1b1a7a5
c2c4g7g6b1c3f8g7g1f3d7d6d2d4g8f6e2e4e8g8f1e2e7e5e1g1b8d7f1e1c7c6d4d5c6c5a2a3f6e8
c2c4g7g6b1c3f8g7g2g3d7d6f1g2e7e5d2d3b8c6e2e4f7f5g1e2g8h6h2h4c8e6c3d5h6f7c1e3d8d7
c2c4g7g6b1c3f8g7g2g3e7e5f1g2d7d6e2e3g8f6g1e2c7c6e3e4e8g8d2d3a7a6h2h3b7b5c1g5b8d7
c2c4g7g6d2d4f8g7b1c3d7d6e2e4g8f6f2f3e8g8c1e3e7e5g1e2c7c6d4d5c6d5c4d5a7a6d1d2b8d7
c2c4g7g6d2d4g8f6b1c3d7d5c1f4f8g7a1c1d5c4e2e4c7c5d4c5d8a5f1c4e8g8e4e5f6d7g1f3d7c5
c2c4g7g6d2d4g8f6b1c3d7d5g1f3f8g7d1a4c8d7a4b3d5c4b3c4e8g8e2e4d7g4c1e3f6d7a1d1d7b6
c2c4g7g6d2d4g8f6b1c3d7d5g1f3f8g7e2e3e8g8f1e2d5c4e2c4c7c5d4d5e7e6d5e6d8d1e1d1c8e6
c2c4g7g6d2d4g8f6g1f3f8g7g2g3e8g8f1g2d7d6e1g1b8c6b1c3a7a6b2b3a8b8c1b2b7b5c4b5a6b5
c2c4g7g6d2d4g8f6g2g3c7c5d4d5d7d6f1g2f8g7g1f3a7a6a2a4e7e5d5e6f7e6b1c3b8c6e1g1e8g8
c2c4g7g6e2e4f8g7d2d4d7d6b1c3a7a6c1e3g8f6f2f3c7c6f1d3b7b5d1d2b5c4d3c4d6d5c4b3d5e4
c2c4g7g6g1f3f8g7b1c3d7d6d2d4g8f6c1g5h7h6g5h4g6g5h4g3f6h5e2e3c7c5d4c5h5g3h2g3d6c5
c2c4g7g6g1f3f8g7b1c3e7e5g2g3g8e7f1g2e8g8d2d4e5d4f3d4b8c6d4c6e7c6e1g1d7d6c1d2c8g4
c2c4g7g6g1f3f8g7d2d4g8f6b1c3e8g8e2e4d7d6f1e2e7e5e1g1b8c6d4d5c6e7f3d2c7c5a1b1f6e8
c2c4g7g6g2g3f8g7f1g2c7c5g1f3b8c6e1g1g8h6b1c3e8g8a2a3a8b8b2b4b7b6a1b1c8b7d2d3h6f5
c2c4g7g6g2g3f8g7f1g2e7e5b1c3g8e7e2e4e8g8g1e2b8c6d2d3d7d6e1g1c8e6c3d5f7f5c1e3d8d7
c2c4g8f6b1c3c7c5g1f3b8c6d2d4c5d4f3d4g7g6e2e4f8g7c1e3f6g4d1g4c6d4g4d1d4e6a1c1d7d6
c2c4g8f6b1c3c7c5g1f3b8c6e2e3e7e6d2d4d7d5c4d5e6d5f1e2c5d4f3d4f8d6e1g1e8g8e2f3d6e5
c2c4g8f6b1c3c7c5g1f3d7d5c4d5f6d5e2e3e7e6d2d4b8c6f1d3f8e7e1g1c5d4e3d4e8g8f1e1d8d6
c2c4g8f6b1c3c7c5g1f3d7d5c4d5f6d5g2g3b8c6f1g2d5c7a2a3e7e5b2b4f7f6b4c5f8c5e1g1e8g8
c2c4g8f6b1c3c7c5g1f3d7d5c4d5f6d5g2g3d5c3b2c3g7g6d1a4b8d7h2h4h7h6a1b1f8g7f1g2e8g8
c2c4g8f6b1c3c7c5g1f3e7e6e2e3b8c6d2d4d7d5c4d5e6d5f1e2f8d6d4c5d6c5e1g1e8g8c1d2a7a6
c2c4g8f6b1c3c7c5g1f3g7g6e2e4b8c6d2d4c5d4f3d4f8g7c1e3f6g4d1g4c6d4g4d1d4e6a1c1d7d6
c2c4g8f6b1c3c7c5g2g3e7e6g1f3b7b6f1g2c8b7b2b3f8e7c1b2d7d6e1g1e8g8d2d4c5d4d1d4a7a6
c2c4g8f6b1c3c7c6e2e4d7d5e4d5c6d5d2d4e7e6g1f3f8e7f1d3d5c4d3c4e8g8e1g1b8c6f1e1a7a6
c2c4g8f6b1c3d7d5c4d5f6d5e2e4d5c3b2c3g7g6c1a3b8d7g1f3f8g7f1e2c7c5e1g1e8g8d2d4c5d4
c2c4g8f6b1c3d7d5c4d5f6d5g1f3d5c3b2c3g7g6d2d4f8g7e2e3c7c5f1b5b8d7e1g1e8g8a2a4a7a6
c2c4g8f6b1c3d7d5c4d5f6d5g2g3g7g6f1g2d5c3b2c3f8g7a1b1b8d7c3c4e8g8g1f3a8b8e1g1b7b6
c2c4g8f6b1c3d7d5c4d5f6d5g2g3g7g6f1g2d5c3b2c3f8g7a1b1b8d7g1f3e8g8e1g1e7e5d2d4c7c6
c2c4g8f6b1c3d7d5c4d5f6d5g2g3g7g6f1g2d5c3b2c3f8g7c1a3b8d7g1f3c7c5d1a4e8g8a1b1a7a6
c2c4g8f6b1c3d7d5c4d5f6d5g2g3g7g6f1g2d5c3b2c3f8g7d1b3b8c6g1f3e8g8e1g1c6a5b3c2c7c5
c2c4g8f6b1c3d7d5c4d5f6d5g2g3g7g6f1g2d5c3b2c3f8g7g1f3e8g8e1g1c7c5a1b1b8c6d1a4c6a5
c2c4g8f6b1c3d7d5d2d4c7c6g1f3d5c4a2a4c8f5f3e5e7e6f2f3f8b4e2e4f5e4f3e4f6e4c1d2d8d4
c2c4g8f6b1c3d7d5d2d4g7g6c4d5f6d5e2e4d5c3b2c3f8g7f1b5c7c6b5c4b8d7g1f3h7h6e1g1e8g8
c2c4g8f6b1c3d7d5d2d4g7g6e2e3f8g7g1f3e8g8d1b3c7c6c1d2e7e6a1c1b8d7c4d5e6d5f1d3f8e8
c2c4g8f6b1c3e7e5e2e3b8c6a2a3d7d5c4d5f6d5d1c2d5c3d2c3f8d6e3e4c8e6g1f3f7f6c1e3d8e7
c2c4g8f6b1c3e7e5g1f3b8c6a2a3d7d6d2d4c8g4d4d5c6e7e2e4g7g6f1e2f8g7e1g1f6h5f3e1g4e2
c2c4g8f6b1c3e7e5g1f3b8c6d2d3f8e7e2e3d7d5c4d5f6d5f1e2e8g8e1g1c8e6a2a3a7a5d1c2d8d7
c2c4g8f6b1c3e7e5g1f3b8c6d2d4e5d4f3d4f8b4c1g5h7h6g5h4b4c3b2c3c6e5f2f4e5g6h4f6d8f6
c2c4g8f6b1c3e7e5g1f3b8c6g2g3f8b4c3d5b4c5d2d3h7h6f1g2d7d6e1g1e8g8e2e3a7a5d5c3c5a7
c2c4g8f6b1c3e7e5g1f3b8c6g2g3f8b4c3d5b4c5f1g2d7d6e1g1e8g8e2e3c8g4h2h3g4f3g2f3f6d5
c2c4g8f6b1c3e7e5g1f3b8c6g2g3f8b4c3d5b4c5f1g2d7d6e1g1f6d5c4d5c6d4f3d4c5d4e2e3d4b6
c2c4g8f6b1c3e7e5g1f3b8c6g2g3f8b4c3d5f6d5c4d5c6d4f3d4e5d4d1c2d8e7f1g2b4c5e1g1e8g8
c2c4g8f6b1c3e7e5g1f3b8c6g2g3f8b4f1g2e8g8c3d5f6d5c4d5c6d4f3d4e5d4d1c2d7d6e1g1a7a5
c2c4g8f6b1c3e7e5g1f3b8c6g2g3f8b4f1g2e8g8e1g1e5e4f3e1b4c3d2c3h7h6e1c2b7b6c2e3c8b7
c2c4g8f6b1c3e7e5g1f3b8c6g2g3f8b4f1g2e8g8e1g1e5e4f3e1b4c3d2c3h7h6e1c2f8e8c2e3b7b6
c2c4g8f6b1c3e7e5g1f3b8c6g2g3f8b4f1g2e8g8e1g1e5e4f3g5b4c3b2c3f8e8f2f3e4f3g5f3d8e7
c2c4g8f6b1c3e7e5g1f3b8c6g2g3f8c5f1g2e8g8e1g1f8e8e2e3c5b4c3d5b4f8d2d4d7d6d1b3f6e4
c2c4g8f6b1c3e7e5g2g3c7c6g1f3d7d6f1g2g7g6e1g1f8g7d2d4b8d7e2e4e8g8h2h3f6e8c1g5f7f6
c2c4g8f6b1c3e7e5g2g3c7c6g1f3e5e4f3d4d7d5c4d5d8b6d4b3c6d5f1g2a7a5d2d3a5a4c1e3b6b4
c2c4g8f6b1c3e7e5g2g3f8b4d1b3b8c6c3d5b4c5e2e3e8g8f1g2f6d5c4d5c6e7g1e2d7d6e1g1c7c6
c2c4g8f6b1c3e7e6d2d4d7d5c1g5b8d7e2e3c7c6g1f3d8a5f3d2f8b4d1c2e8g8f1e2e6e5g5f6d7f6
c2c4g8f6b1c3e7e6d2d4d7d5c1g5f8e7e2e3h7h6g5h4b7b6c4d5f6d5h4e7d8e7c3d5e6d5g1e2e8g8
c2c4g8f6b1c3e7e6d2d4d7d5e2e3b8d7g1f3c7c6d1c2f8d6c1d2d5c4f1c4e6e5d4e5d7e5f3e5d6e5
c2c4g8f6b1c3e7e6d2d4f8b4a2a3b4c3b2c3b7b6f2f3c8a6e2e4d7d5c4d5a6f1e1f1e6d5c1g5h7h6
c2c4g8f6b1c3e7e6d2d4f8b4c1d2e8g8g1f3b7b6e2e3c8b7a2a3b4c3d2c3d7d5a1c1b8d7f1e2f6e4
c2c4g8f6b1c3e7e6d2d4f8b4c1d2e8g8g1f3b7b6e2e3c8b7f1d3d7d6e1g1b8d7a2a3b4c3d2c3f6e4
c2c4g8f6b1c3e7e6d2d4f8b4c1d2e8g8g1f3c7c5d4c5b4c5e2e3d7d5a1c1d8e7c4d5e6d5f1e2b8c6
c2c4g8f6b1c3e7e6d2d4f8b4d1c2e8g8a2a3b4c3c2c3b7b6c1g5c8b7e2e3c7c5d4c5b6c5f2f3b8c6
c2c4g8f6b1c3e7e6d2d4f8b4e2e3b7b6g1e2c8a6a2a3b4c3e2c3d7d5b2b3e8g8a3a4c7c5c1a3d5c4
c2c4g8f6b1c3e7e6d2d4f8b4e2e3b7b6g1e2c8a6a2a3b4c3e2c3d7d5b2b3e8g8f1e2d5c4b3c4b8c6
c2c4g8f6b1c3e7e6d2d4f8b4e2e3b7b6g1e2c8a6a2a3b4c3e2c3d7d5b2b3e8g8f1e2d5c4b3c4b8c6
c2c4g8f6b1c3e7e6d2d4f8b4e2e3e8g8f1d3c7c5d4d5b7b5d5e6f7e6c4b5a7a6g1e2d7d5e1g1e6e5
c2c4g8f6b1c3e7e6d2d4f8b4e2e3e8g8f1d3d7d5a2a3d5c4d3c4b4d6g1f3b8c6b2b4e6e5c1b2c8g4
c2c4g8f6b1c3e7e6d2d4f8b4e2e3e8g8f1d3d7d5a2a3d5c4d3c4b4d6g1f3b8c6b2b4e6e5c1b2c8g4
c2c4g8f6b1c3e7e6d2d4f8b4e2e3e8g8f1d3d7d5a2a3d5c4d3c4b4d6g1f3b8c6c3b5e6e5b5d6d8d6
c2c4g8f6b1c3e7e6d2d4f8b4e2e3e8g8g1e2d7d5a2a3b4e7c4d5e6d5g2g3b8d7f1g2d7b6e1g1f8e8
c2c4g8f6b1c3e7e6d2d4f8b4g1f3c7c5e2e3e8g8f1d3d7d5e1g1b8d7c4d5e6d5d1b3d7b6c3e2a7a5
c2c4g8f6b1c3e7e6e2e4c7c5e4e5f6g8d2d4c5d4d1d4b8c6d4e4d7d6g1f3d6e5f3e5g8f6e5c6d8b6
c2c4g8f6b1c3e7e6e2e4c7c5e4e5f6g8g1f3b8c6d2d4c5d4f3d4c6e5d4b5a7a6b5d6f8d6d1d6f7f6
c2c4g8f6b1c3e7e6e2e4c7c5e4e5f6g8g1f3b8c6d2d4c5d4f3d4c6e5d4b5a7a6b5d6f8d6d1d6f7f6
c2c4g8f6b1c3e7e6e2e4c7c5e4e5f6g8g1f3d7d6e5d6f8d6d2d4c5d4d1d4g8f6c3b5d6b4c1d2d8d4
c2c4g8f6b1c3e7e6e2e4d7d5e4e5f6e4g1f3f8e7d1c2e4g5f3g5e7g5c4d5e6d5d2d4g5e7c1e3e8g8
c2c4g8f6b1c3e7e6g1f3b7b6e2e4c8b7d1e2c7c5e4e5f6g8d2d4b7f3e2f3b8c6d4d5c6e5f3g3d7d6
c2c4g8f6b1c3e7e6g1f3b7b6e2e4c8b7d1e2f8b4e4e5f6g8d2d4g8e7c1d2e8g8e1c1d7d5h2h4b4c3
c2c4g8f6b1c3e7e6g1f3b7b6e2e4c8b7d1e2f8b4e4e5f6g8d2d4g8e7e2d3d7d5e5d6c7d6a2a3b4c3
c2c4g8f6b1c3e7e6g1f3b7b6e2e4c8b7d1e2f8b4e4e5f6g8g2g3b8c6f1g2c6d4e2d3b7f3g2f3d4f3
c2c4g8f6b1c3e7e6g1f3b7b6e2e4c8b7d2d3d7d6g2g3f8e7f1g2e8g8e1g1c7c5b2b3b8a6f1e1e6e5
c2c4g8f6b1c3e7e6g1f3b7b6e2e4c8b7f1d3c7c5e1g1b8c6e4e5f6g4d3e4d8c8f1e1d7d6e5d6f8d6
c2c4g8f6b1c3e7e6g1f3b7b6e2e4c8b7f1d3c7c5e1g1b8c6e4e5f6g4d3e4f7f5e5f6g4f6e4c6b7c6
c2c4g8f6b1c3e7e6g1f3b7b6e2e4c8b7f1d3c7c5e4e5f6g4h2h3b7f3d1f3g4e5f3a8e5d3e1e2d3f4
c2c4g8f6b1c3e7e6g1f3b7b6e2e4c8b7f1d3d7d6d3c2c7c5d2d4c5d4f3d4a7a6b2b3f8e7e1g1e8g8
c2c4g8f6b1c3e7e6g1f3b7b6e2e4f8b4d1e2c8b7e4e5f6g8d2d4d7d6c1d2d6e5d4e5b8a6e1c1d8e7
c2c4g8f6b1c3e7e6g1f3b7b6g2g3c8b7f1g2f8e7d2d4e8g8d1c2c7c5d4d5e6d5f3g5g7g6c2d1d7d6
c2c4g8f6b1c3e7e6g1f3b7b6g2g3c8b7f1g2f8e7e1g1e8g8d2d4f6e4d1c2e4c3c2c3f7f5b2b3e7f6
c2c4g8f6b1c3e7e6g1f3c7c5d2d4d7d5c4d5f6d5e2e4d5c3b2c3c5d4c3d4f8b4c1d2b4d2d1d2e8g8
c2c4g8f6b1c3e7e6g1f3c7c5e2e3f8e7b2b3e8g8c1b2b7b6d2d4c5d4e3d4d7d5f1d3b8c6e1g1c8b7
c2c4g8f6b1c3e7e6g1f3c7c5g2g3b7b6f1g2c8b7e1g1f8e7d2d4c5d4d1d4e8g8f1d1b8c6d4f4d8b8
c2c4g8f6b1c3e7e6g1f3c7c5g2g3b7b6f1g2c8b7e1g1f8e7d2d4c5d4d1d4e8g8f1d1b8c6d4f4d8b8
c2c4g8f6b1c3e7e6g1f3c7c5g2g3b8c6f1g2d7d5c4d5e6d5d2d4f8e7e1g1e8g8c1f4c8e6a1c1a8c8
c2c4g8f6b1c3e7e6g1f3d7d5d2d4b8d7c4d5e6d5c1g5f8e7e2e3e8g8f1d3c7c6d1c2f8e8e1g1d7f8
c2c4g8f6b1c3e7e6g1f3d7d5d2d4b8d7c4d5e6d5c1g5f8e7e2e3e8g8f1d3c7c6d1c2f8e8h2h3d7f8
c2c4g8f6b1c3e7e6g1f3d7d5d2d4c7c5c4d5f6d5e2e3f8e7f1d3c5d4e3d4b7b6c3d5d8d5e1g1b8d7
c2c4g8f6b1c3e7e6g1f3d7d5d2d4c7c5c4d5f6d5e2e4d5c3b2c3c5d4c3d4f8b4c1d2b4d2d1d2e8g8
c2c4g8f6b1c3e7e6g1f3d7d5d2d4c7c5c4d5f6d5g2g3c5d4c3d5d8d5d1d4d5b5e2e3b5b4c1d2b8c6
c2c4g8f6b1c3e7e6g1f3d7d5d2d4c7c6c1g5b8d7e2e3d8a5g5f6d7f6f1d3f8b4d1b3e8g8e1g1c6c5
c2c4g8f6b1c3e7e6g1f3d7d5d2d4c7c6e2e3b8d7f1d3d5c4d3c4b7b5c4d3c8b7e1g1b5b4c3e4f6e4
c2c4g8f6b1c3e7e6g1f3d7d5d2d4c7c6e2e3b8d7f1d3d5c4d3c4b7b5c4d3c8b7e1g1b5b4c3e4f8e7
c2c4g8f6b1c3e7e6g1f3d7d5d2d4c7c6e2e3b8d7f1d3d5c4d3c4b7b5c4d3c8b7e1g1b5b4c3e4f8e7
c2c4g8f6b1c3e7e6g1f3d7d5d2d4c7c6e2e3b8d7f1d3d5c4d3c4b7b5c4d3c8b7e1g1b5b4c3e4f8e7
c2c4g8f6b1c3e7e6g1f3d7d5d2d4c7c6e2e3b8d7f1d3d5c4d3c4b7b5c4d3c8b7e3e4b5b4c3a4c6c5
c2c4g8f6b1c3e7e6g1f3d7d5d2d4c7c6e2e3b8d7f1d3d5c4d3c4b7b5c4d3c8b7e3e4b5b4c3a4c6c5
c2c4g8f6b1c3e7e6g1f3d7d5d2d4c7c6e2e3b8d7f1d3d5c4d3c4b7b5c4d3c8b7e3e4b5b4c3a4c6c5
c2c4g8f6b1c3e7e6g1f3d7d5d2d4f8b4c4d5e6d5c1g5h7h6g5f6d8f6d1a4b8c6e2e3e8g8f1e2a7a6
c2c4g8f6b1c3e7e6g1f3d7d5d2d4f8e7c1f4e8g8e2e3c7c5d4c5e7c5d1c2b8c6a1d1d8a5a2a3c5e7
c2c4g8f6b1c3e7e6g1f3d7d5d2d4f8e7c1f4e8g8e2e3c7c5d4c5e7c5d1c2b8c6a1d1d8a5a2a3c5e7
c2c4g8f6b1c3e7e6g1f3d7d5d2d4f8e7c1f4e8g8e2e3c7c5d4c5e7c5d1c2b8c6a1d1d8a5a2a3f8e8
c2c4g8f6b1c3e7e6g1f3d7d5d2d4f8e7c1g5e8g8e2e3b8d7c4d5e6d5d1c2f8e8f1d3c7c6e1c1a7a5
c2c4g8f6b1c3e7e6g1f3d7d5d2d4f8e7c1g5e8g8e2e3h7h6g5h4b7b6a1c1c8b7c4d5e6d5f1d3b8d7
c2c4g8f6b1c3e7e6g1f3d7d5d2d4f8e7c1g5h7h6g5h4e8g8a1c1b7b6h4f6e7f6c4d5e6d5g2g3c7c6
c2c4g8f6b1c3e7e6g1f3d7d5d2d4f8e7c1g5h7h6g5h4e8g8e2e3b7b6a1c1c8b7f1d3d5c4d3c4b8d7
c2c4g8f6b1c3e7e6g1f3d7d5d2d4f8e7c1g5h7h6g5h4e8g8e2e3b7b6a1c1c8b7f1e2d5c4e2c4f6e4
c2c4g8f6b1c3e7e6g1f3d7d5d2d4f8e7g2g3e8g8f1g2d5c4f3e5b8c6g2c6b7c6e5c6d8e8c6e7e8e7
c2c4g8f6b1c3e7e6g1f3d7d5e2e3f8e7d2d4e8g8f1d3d5c4d3c4c7c5e1g1a7a6d4c5d8d1f1d1e7c5
c2c4g8f6b1c3e7e6g1f3f8b4g2g3b7b6f1g2c8b7e1g1e8g8d1b3b4c3b3c3d7d6b2b3d8e7c1b2c7c5
c2c4g8f6b1c3g7g6d2d4d7d6e2e4f8g7f2f3e7e5d4e5d6e5d1d8e8d8c1e3c8e6g1h3e6h3g2h3c7c6
c2c4g8f6b1c3g7g6d2d4f8g7c1g5d7d6e2e3c7c5g1f3h7h6g5h4g6g5h4g3f6h5d4c5h5g3h2g3d6c5
c2c4g8f6b1c3g7g6d2d4f8g7e2e4d7d6f1e2e8g8g1f3e7e5d4d5b8d7c1g5h7h6g5h4a7a6e1g1d8e8
c2c4g8f6b1c3g7g6d2d4f8g7e2e4d7d6f2f3e7e5g1e2c7c6c1e3e8g8d1d2d8a5e1c1b7b5c4b5c6b5
c2c4g8f6b1c3g7g6d2d4f8g7e2e4d7d6f2f3e8g8c1e3e7e5d4d5c7c5g2g4f6e8h2h4f7f5e4f5g6f5
c2c4g8f6b1c3g7g6d2d4f8g7e2e4d7d6g1f3e8g8f1e2e7e5d4d5b8d7d1c2a7a5h2h3c7c6c1e3c6d5
c2c4g8f6b1c3g7g6d2d4f8g7g2g3e8g8f1g2d7d6g1f3b8c6e1g1a7a6h2h3a8b8c1e3b7b5c4b5a6b5
c2c4g8f6b1c3g7g6e2e4d7d6d2d4f8g7f2f4c7c5d4d5e8g8g1f3e7e6f1e2e6d5e4d5f8e8e1g1f6g4
c2c4g8f6b1c3g7g6e2e4d7d6g2g3c7c5f1g2b8c6g1e2f8g7e1g1e8g8d2d3a7a6a1b1a8b8a2a3b7b5
c2c4g8f6b1c3g7g6e2e4f8g7d2d4d7d6g1f3e8g8f1e2e7e5d4e5d6e5d1d8f8d8c1g5d8e8c3d5f6d5
c2c4g8f6b1c3g7g6g1f3f8g7g2g3e8g8f1g2d7d6e1g1b8c6d2d3e7e5a1b1a7a5a2a3f8e8f3d2c6d4
c2c4g8f6b1c3g7g6g2g3f8g7f1g2d7d6g1f3e8g8e1g1c7c5d2d4b8c6d4d5c6a5d1d3a7a6f3d2a8b8
c2c4g8f6b1c3g7g6g2g3f8g7f1g2e8g8d2d4d7d6g1f3b8c6e1g1a7a6a2a3c8g4c1e3e7e5d4e5d6e5
c2c4g8f6b1c3g7g6g2g3f8g7f1g2e8g8d2d4d7d6g1f3b8c6e1g1a7a6d4d5c6a5f3d2c7c5d1c2e7e5
c2c4g8f6b1c3g7g6g2g3f8g7f1g2e8g8d2d4d7d6g1f3b8d7e1g1e7e5e2e4e5d4f3d4d7c5f2f3a7a5
c2c4g8f6b1c3g7g6g2g3f8g7f1g2e8g8d2d4d7d6g1f3c7c6e1g1c8f5f3h4f5e6d4d5c6d5c4d5e6d7
c2c4g8f6b1c3g7g6g2g3f8g7f1g2e8g8d2d4d7d6g1f3c8g4h2h3g4f3g2f3b8c6f3g2f6d7e2e3e7e5
c2c4g8f6b1c3g7g6g2g3f8g7f1g2e8g8e2e4c7c5g1e2b8c6e1g1d7d6a2a3c8d7h2h3f6e8d2d3e8c7
c2c4g8f6b1c3g7g6g2g3f8g7f1g2e8g8f2f4c7c5g1f3d7d5c4d5f6d5e1g1d5c7b2b3b8c6c1b2a8b8
c2c4g8f6b1c3g7g6g2g3f8g7f1g2e8g8g1f3c7c5e1g1b8c6d2d4d7d6d4c5d6c5c1e3f6d7d1c1c6d4
c2c4g8f6b1c3g7g6g2g3f8g7f1g2e8g8g1f3c7c5e1g1b8c6d2d4d7d6d4c5d6c5c1e3f6d7d1c1c6d4
c2c4g8f6b1c3g7g6g2g3f8g7f1g2e8g8g1f3d7d6e1g1b8c6a1b1e7e5b2b4e5e4f3e1c8f5d2d3d6d5
c2c4g8f6d2d4c7c6c1f4d8b6d1d2f6e4d2c2d7d5f2f3e7e5f4e5b6a5b1c3e4c3b2c3d5c4e2e4b7b5
c2c4g8f6d2d4c7c6e2e3d7d5f1d3g7g6g1f3f8g7b1c3e8g8e1g1c8g4h2h3g4f3d1f3e7e6f1d1b8d7
c2c4g8f6d2d4d7d6g1f3g7g6b1c3f8g7g2g3e8g8f1g2b8d7e1g1e7e5e2e4c7c6b2b3e5d4f3d4d7c5
c2c4g8f6d2d4e7e6b1c3f8b4a2a3b4c3b2c3b8c6f2f3b7b6e2e4c8a6e4e5f6g8g1h3c6a5d1a4g8e7
c2c4g8f6d2d4e7e6b1c3f8b4e2e3c7c5f1d3e8g8g1f3d7d5e1g1b7b6c4d5e6d5a2a3b4c3b2c3c8a6
c2c4g8f6d2d4e7e6b1c3f8b4e2e3c7c5g1e2c5d4e3d4d7d5c4c5f6e4c1d2e4d2d1d2a7a5a2a3b4c3
c2c4g8f6d2d4e7e6b1c3f8b4e2e3c7c5g1e2d7d5a2a3b4c3e2c3c5d4e3d4d5c4f1c4b8c6c1e3e8g8
c2c4g8f6d2d4e7e6g1f3b7b6a2a3c8b7b1c3d7d5c4d5f6d5d1c2d5c3b2c3b8d7e2e4c7c5c1f4c5d4
c2c4g8f6d2d4e7e6g1f3b7b6b1c3f8b4e2e3c7c5f1d3d7d5d4c5b6c5e1g1e8g8c3e2c8b7b2b3b8d7
c2c4g8f6d2d4e7e6g1f3b7b6e2e3c8b7b1c3d7d5c4d5e6d5f1b5c7c6b5d3f8e7e1g1e8g8b2b3b8d7
c2c4g8f6d2d4e7e6g1f3b7b6g2g3c8b7f1g2f8e7e1g1e8g8d1c2c7c5d4c5e7c5b1c3b8c6e2e4e6e5
c2c4g8f6d2d4e7e6g1f3c7c5e2e3c5d4e3d4d7d5b1c3f8b4f1d3d5c4d3c4d8c7d1d3e8g8e1g1b7b6
c2c4g8f6d2d4e7e6g1f3d7d5b1c3c7c5e2e3b8c6a2a3f8d6d4c5d6c5b2b4c5d6c1b2e8g8c4d5e6d5
c2c4g8f6d2d4e7e6g1f3d7d5c1g5b8d7b1c3c7c6e2e3d8a5g5f6d7f6f1d3f8b4d1c2d5c4d3c4f6d5
c2c4g8f6d2d4e7e6g2g3d7d5f1g2d5c4d1a4c8d7a4c4d7c6g1f3c6d5c4a4d8d7a4d1b8c6b1c3f8b4
c2c4g8f6d2d4e7e6g2g3d7d5f1g2f8e7g1f3e8g8d1c2c7c5d4c5d8a5c2c3a5c5c4d5f6d5c3c5e7c5
c2c4g8f6d2d4e7e6g2g3d7d5f1g2f8e7g1f3e8g8e1g1d5c4d1c2a7a6a2a4c8d7c2c4d7c6c1f4a6a5
c2c4g8f6d2d4g7g6b1c3d7d5c1f4f8g7e2e3e8g8f4e5e7e6g1f3b8d7e5g3c7c6f1d3b7b6e1g1c8b7
c2c4g8f6d2d4g7g6b1c3f8g7g2g3d7d5f1g2d5c4d1a4f6d7e2e3e8g8a4c4c7c5g1f3c5d4f3d4d7e5
c2c4g8f6d2d4g7g6g2g3c7c6g1f3f8g7b1c3e8g8f1g2d7d5d1b3d5c4b3c4c8e6c4d3b8a6e1g1e6f5
c2c4g8f6g1f3b7b6b1c3c8b7d2d4e7e6e2e3f8b4f1d3f6e4e1g1f7f5c3e2b4d6b2b3e8g8f3e5b8c6
c2c4g8f6g1f3b7b6g2g3c7c5f1g2c8b7e1g1e7e6b1c3f8e7d2d4c5d4d1d4e8g8f1d1b8c6d4f4d8b8
c2c4g8f6g1f3b7b6g2g3c8b7f1g2c7c5e1g1e7e6b1c3f8e7d2d4c5d4f3d4b7g2g1g2d8c8d1d3b8c6
c2c4g8f6g1f3b7b6g2g3c8b7f1g2e7e6d2d4f8e7b1c3f6e4c1d2c7c5e1g1e8g8a1c1e7f6c3e4b7e4
c2c4g8f6g1f3c7c5b1c3e7e6g2g3b7b6f1g2c8b7e1g1f8e7d2d4c5d4d1d4e8g8e2e4d8c8e4e5b8c6
c2c4g8f6g1f3c7c5b1c3e7e6g2g3b7b6f1g2c8b7e1g1f8e7d2d4f6e4c3e4b7e4c1f4e8g8d1d2b8c6
c2c4g8f6g1f3c7c5g2g3b7b6f1g2c8b7e1g1e7e6b2b3f8e7c1b2e8g8e2e3d7d5c4d5f6d5d2d4c5d4
c2c4g8f6g1f3c7c5g2g3b8c6f1g2g7g6e1g1f8g7b1c3e8g8d2d4c5d4f3d4c6d4d1d4d7d6f1d1c8e6
c2c4g8f6g1f3c7c5g2g3d7d5f1g2b8c6c4d5f6d5b1c3d5f6e1g1e7e6b2b3f8e7c1b2e8g8a1c1d8a5
c2c4g8f6g1f3c7c6b1c3d7d5d2d4d5c4a2a4c8f5e2e3e7e6f1c4b8d7e1g1f8b4d1e2f5g6f1d1e8g8
c2c4g8f6g1f3c7c6b1c3d7d5e2e3g7g6d2d4f8g7c4d5f6d5f1c4e8g8e1g1b7b6d1b3d5c3b2c3c8a6
c2c4g8f6g1f3c7c6d2d4d7d5b1c3d5c4a2a4c8f5f3e5e7e6f2f3f8b4e5c4e8g8c1g5h7h6g5h4b8a6
c2c4g8f6g1f3c7c6d2d4d7d5e2e3g7g6b1c3f8g7f1d3e8g8e1g1c8g4h2h3g4f3d1f3e7e6f1d1b8d7
c2c4g8f6g1f3e7e6b1c3d7d5d2d4b8d7c4d5e6d5c1g5f8e7e2e3e8g8f1d3c7c6d1c2f8e8e1g1d7f8
c2c4g8f6g1f3e7e6b1c3d7d5d2d4f8b4c4d5e6d5c1g5h7h6g5f6d8f6d1b3f6d6a2a3b4c3b3c3e8g8
c2c4g8f6g1f3e7e6b1c3f8b4d1c2e8g8e2e3b7b6b2b3c8b7c1b2d7d5f1e2b8d7e1g1a7a6a1d1d8e7
c2c4g8f6g1f3e7e6b1c3f8b4g2g4h7h6h1g1d7d6h2h4e6e5g4g5h6g5h4g5f6g4c3d5b4c5d2d4c5b6
c2c4g8f6g1f3e7e6d2d4b7b6g2g3c8a6b2b3f8b4c1d2b4e7f1g2d7d5f3e5e8g8e1g1c7c6d2c3f6d7
c2c4g8f6g1f3e7e6d2d4b7b6g2g3c8b7f1g2f8e7b1c3f6e4c1d2d7d6d4d5e4d2f3d2e8g8e1g1g8h8
c2c4g8f6g1f3e7e6d2d4f8b4c1d2b4d2d1d2d7d6b1c3d8e7g2g3e8g8f1g2f8d8e1g1b8d7a1d1d7f8
c2c4g8f6g1f3e7e6d2d4f8b4c1d2d8e7g2g3b8c6b1c3b4c3d2c3f6e4a1c1e8g8f1g2d7d6d4d5c6d8
c2c4g8f6g1f3e7e6g2g3b7b6f1g2c8b7e1g1f8e7d2d4e8g8b1c3f6e4d1c2e4c3b2c3b8c6f3e5c6a5
c2c4g8f6g1f3e7e6g2g3d7d5f1g2f8e7e1g1e8g8b2b3a7a5d2d4a5a4b1a3c7c6c1b2b8d7e2e3d8a5
c2c4g8f6g1f3e7e6g2g3d7d5f1g2f8e7e1g1e8g8d2d4c7c6b2b3b8d7c1b2b7b6d1c2c8b7b1c3a8c8
c2c4g8f6g1f3g7g6b1c3d7d5c4d5f6d5e2e4d5c3d2c3d8d1e1d1c8g4f1e2b8d7c1e3e7e5f3d2
c2c4g8f6g1f3g7g6g2g3f8g7f1g2e8g8d2d4d7d6b1c3b8d7e1g1e7e5e2e4c7c6h2h3d8b6d4d5c6d5
c2c4g8f6g1f3g7g6g2g3f8g7f1g2e8g8e1g1d7d5c4d5f6d5d2d4c7c5d4c5b8a6f3g5d5b4b1c3h7h6
c2c4g8f6g2g3c7c5f1g2d7d5c4d5f6d5b1c3d5c7d2d3e7e5c1e3b8c6g2c6b7c6d1a4c8d7a1c1a8b8
c2c4g8f6g2g3c7c6g1f3d7d5b2b3c8f5c1a3g7g6d2d3f8g7b1d2d8b6f1g2f6g4d3d4b8a6e1g1a6b4
c2c4g8f6g2g3c7c6g1f3d7d5b2b3c8f5f1g2e7e6c1b2b8d7e1g1h7h6d2d3f8e7b1d2e8g8a2a3a7a5
c2c4g8f6g2g3c7c6g1f3d7d5b2b3c8f5f1g2e7e6e1g1b8d7c1b2f8e7b1c3e8g8f3h4f5g4h2h3g4h5
c2c4g8f6g2g3c7c6g1f3d7d5b2b3g7g6c1b2f8g7f1g2d8b6d1c1e8g8e1g1b8d7c4d5c6d5b2d4b6d6
c2c4g8f6g2g3e7e6f1g2d7d5d2d4d5c4d1a4b8d7g1f3a7a6a4c4b7b5c4c6a8b8c1f4f6d5f4g5f8e7
c2c4g8f6g2g3e7e6f1g2d7d5g1f3d5c4d1a4b8d7a4c4a7a6e1g1b7b5c4c2c8b7b2b3c7c5c1b2f8e7
c2c4g8f6g2g3e7e6f1g2d7d5g1f3d5c4e1g1a7a6d1c2b7b5f3e5f6d5d2d3c4d3e5d3c8b7f1d1d8c8
c2c4g8f6g2g3e7e6f1g2d7d5g1f3d5d4b2b4c7c5c1b2d8b6d1b3b8c6b4b5c6a5b3c2f8d6e2e3e6e5
c2c4g8f6g2g3e7e6f1g2d7d5g1f3f8e7d2d4e8g8b1d2b7b6e1g1c8b7c4d5e6d5f3e5b8d7d2f3c7c5
c2c4g8f6g2g3g7g6f1g2f8g7b1c3c7c5d2d3b8c6c1d2d7d6d1c1c6d4a1b1a8b8d2h6d4c2e1f1g7h6
c2c4g8f6g2g3g7g6f1g2f8g7d2d4e8g8b1c3c7c6d4d5d7d6g1f3e7e5e1g1c6d5c4d5b8d7a2a4a7a5
c2c4g8f6g2g3g7g6f1g2f8g7e2e4d7d6g1e2e8g8e1g1c7c5b1c3b8c6d2d3c8d7h2h3f6e8g3g4e8c7
c2c4g8f6g2g3g7g6f1g2f8g7g1f3d7d6b1c3e7e5d2d3e8g8c1d2b8d7e1g1f8e8a1b1d7f8b2b4c7c6
d2d3g7g6c2c3g8f6g1f3f8g7g2g3e8g8f1g2c7c5e1g1b8c6
d2d3g7g6c2c3g8f6g2g3f8g7f1g2e8g8g1f3c7c5e1g1b8c6
d2d3g7g6e2e4d7d6g1f3f8g7f1e2g8f6e1g1e8g8b1c3c7c5
d2d3g7g6g1f3g8f6g2g3f8g7f1g2e8g8e1g1c7c5c2c3b8c6
d2d3g7g6g2g3g8f6f1g2f8g7c2c3e8g8g1f3c7c5e1g1b8c6
d2d4b7b5e2e4c8b7f2f3a7a6c1e3e7e6b1d2g8f6c2c3f8e7f1d3d7d6a2a4c7c6g1e2b8d7e1g1e8g8
d2d4c7c5d4d5e7e5e2e4d7d6f2f4e5f4c1f4d8h4g2g3h4e7b1c3g7g5f4e3b8d7g1f3h7h6d1d2g8f6
d2d4c7c6e2e4d7d5e4d5c6d5c2c4g8f6b1c3b8c6c1g5d8a5d1d2c8e6c4c5f6e4c3e4d5e4d2a5c6a5
d2d4d7d5c1f4g8f6e2e3c8f5f1d3f5g6h2h3e7e6g1f3b8d7e1g1f8e7d1e2c7c5c2c3e8g8b1d2a8c8
d2d4d7d5c1g5f7f6g5h4b8c6e2e3g8h6f1d3h6f5g1f3h7h5h4g3c6b4e3e4d5e4d3e4g7g5c2c3b4d5
d2d4d7d5c2c4b8c6c4d5d8d5e2e3e7e5b1c3f8b4c1d2b4c3d2c3e5d4g1e2g8f6e2d4e8g8d4b5d5g5
d2d4d7d5c2c4b8c6c4d5d8d5g1f3g8f6b1c3d5a5e2e3e7e5d4e5c6e5f1b5e5d7d1b3f8b4c1d2e8g8
d2d4d7d5c2c4b8c6g1f3c8g4d1a4g4f3g2f3g8f6b1c3e7e6c1g5d5c4e1c1f8e7a4c4f6d5g5e7c6e7
d2d4d7d5c2c4c7c6b1c3d5c4e2e4e7e5f1c4e5d4g1f3b7b5c3b5c8a6d1b3d8e7e1g1a6b5c4b5g8f6
d2d4d7d5c2c4c7c6b1c3e7e6e2e4d5e4c3e4f8b4c1d2d8d4d2b4d4e4f1e2c6c5b4c3f7f6g1f3e4f4
d2d4d7d5c2c4c7c6b1c3e7e6g1f3g8f6c1g5d5c4e2e4b7b5e4e5h7h6g5h4g7g5f3g5h6g5h4g5b8d7
d2d4d7d5c2c4c7c6b1c3e7e6g1f3g8f6e2e3b8d7d1c2f8d6f1e2e8g8b2b3d8e7e1g1d5c4b3c4e6e5
d2d4d7d5c2c4c7c6b1c3g8f6c1g5b8d7g1f3e7e6c4d5e6d5e2e3f8d6f1d3h7h6g5h4e8g8d1c2f8e8
d2d4d7d5c2c4c7c6b1c3g8f6c4d5c6d5c1f4e7e6e2e3f8e7f1d3b8c6h2h3e8g8g1f3c8d7e1g1d8b6
d2d4d7d5c2c4c7c6b1c3g8f6c4d5c6d5g1f3b8c6c1f4e7e6e2e3f8e7h2h3e7d6f1d3d6f4e3f4e8g8
d2d4d7d5c2c4c7c6b1c3g8f6e2e3a7a6f1d3b7b5b2b3c8g4g1e2b8d7e1g1e7e6f2f3g4h5e2f4f8d6
d2d4d7d5c2c4c7c6b1c3g8f6e2e3c8f5c4d5c6d5d1b3f5c8g1f3b8c6f3e5e7e6f1b5d8c7c1d2f8d6
d2d4d7d5c2c4c7c6b1c3g8f6e2e3e7e6f1d3b8d7f2f4d5c4d3c4b7b5c4d3c8b7g1f3a7a6a2a4b5b4
d2d4d7d5c2c4c7c6b1c3g8f6e2e3e7e6g1f3b8d7d1c2f8d6f1d3e8g8e1g1d5c4d3c4a7a6f1d1b7b5
d2d4d7d5c2c4c7c6b1c3g8f6e2e3e7e6g1f3b8d7f1d3d5c4d3c4b7b5c4d3a7a6e3e4c6c5d4d5c8b7
d2d4d7d5c2c4c7c6b1c3g8f6e2e3e7e6g1f3b8d7f1d3d5c4d3c4b7b5c4d3a7a6e3e4c6c5e4e5c5d4
d2d4d7d5c2c4c7c6b1c3g8f6e2e3e7e6g1f3b8d7f1d3d5c4d3c4b7b5c4d3c8b7a2a3b5b4c3e4f6e4
d2d4d7d5c2c4c7c6b1c3g8f6e2e3e7e6g1f3b8d7f1d3d5c4d3c4b7b5c4d3c8b7e1g1a7a6e3e4c6c5
d2d4d7d5c2c4c7c6b1c3g8f6e2e3e7e6g1f3b8d7f1d3d5c4d3c4b7b5c4e2b5b4c3a4c8b7e1g1f8e7
d2d4d7d5c2c4c7c6b1c3g8f6e2e3e7e6g1f3f8e7f1d3b8d7e1g1e8g8b2b3f8e8c1b2d7f8f3e5f8g6
d2d4d7d5c2c4c7c6b1c3g8f6e2e3g7g6g1f3f8g7f1d3e8g8e1g1c8g4h2h3g4f3d1f3e7e6f1d1b8d7
d2d4d7d5c2c4c7c6b1c3g8f6e2e3g7g6g1f3f8g7f1d3e8g8e1g1c8g4h2h3g4f3d1f3f8e8f1d1d8d6
d2d4d7d5c2c4c7c6b1c3g8f6g1f3d5c4a2a4c6c5e2e4c5d4d1d4d8d4f3d4e7e6d4b5b8a6f1c4f8c5
d2d4d7d5c2c4c7c6b1c3g8f6g1f3d5c4a2a4c8f5e2e3e7e6f1c4f8b4e1g1b8d7d1e2f5g6e3e4e8g8
d2d4d7d5c2c4c7c6b1c3g8f6g1f3d5c4a2a4c8f5e2e3e7e6f1c4f8b4e1g1b8d7d1e2f5g6f1d1d8c7
d2d4d7d5c2c4c7c6b1c3g8f6g1f3d5c4a2a4c8f5e2e3e7e6f1c4f8b4e1g1e8g8d1e2f5g4h2h3g4f3
d2d4d7d5c2c4c7c6b1c3g8f6g1f3e7e6c1g5b8d7e2e3d8a5c4d5f6d5d1d2f8b4a1c1e8g8f1d3h7h6
d2d4d7d5c2c4c7c6b1c3g8f6g1f3e7e6c1g5d5c4a2a4f8b4e2e4c6c5f1c4c5d4f3d4h7h6g5e3f6e4
d2d4d7d5c2c4c7c6b1c3g8f6g1f3e7e6c1g5d5c4e2e4b7b5e4e5h7h6g5h4g7g5f3g5h6g5h4g5b8d7
d2d4d7d5c2c4c7c6b1c3g8f6g1f3e7e6c1g5h7h6g5f6d8f6e2e3b8d7f1d3d5c4d3c4g7g6e1g1f8g7
d2d4d7d5c2c4c7c6b1c3g8f6g1f3e7e6c1g5h7h6g5f6d8f6e2e3b8d7f1d3f6d8e1g1f8e7a2a3e8g8
d2d4d7d5c2c4c7c6b1c3g8f6g1f3e7e6c4d5e6d5c1g5h7h6g5h4f8e7d1c2e8g8e2e3f6e4h4e7d8e7
d2d4d7d5c2c4c7c6b1c3g8f6g1f3e7e6e2e3a7a6f1d3b7b5b2b3b8d7e1g1c8b7c4c5f8e7a2a3a6a5
d2d4d7d5c2c4c7c6b1c3g8f6g1f3e7e6e2e3b8d7f1d3d5c4d3c4b7b5c4d3a7a6e3e4c6c5e4e5c5d4
d2d4d7d5c2c4c7c6b1c3g8f6g1f3e7e6e2e3f8e7f1d3e8g8e1g1b8d7b2b3b7b6c1b2c8b7f3e5d5c4
d2d4d7d5c2c4c7c6b1c3g8f6g1f3g7g6c4d5c6d5c1f4f8g7e2e3e8g8f1e2b8c6h2h3f6e4a1c1c8e6
d2d4d7d5c2c4c7c6c4d5c6d5b1c3g8f6c1f4b8c6g1f3a7a6f3e5e7e6e2e3f8d6f4g3d6e5d4e5f6d7
d2d4d7d5c2c4c7c6c4d5c6d5b1c3g8f6c1f4d8b6d1c2b8c6e2e3c8f5c2d2e7e6f1b5f8b4b5c6b6c6
d2d4d7d5c2c4c7c6c4d5c6d5b1c3g8f6g1f3b8c6c1f4c8f5e2e3e7e6d1b3f8b4f1b5d8a5b5c6b7c6
d2d4d7d5c2c4c7c6c4d5c6d5b1c3g8f6g1f3b8c6c1f4c8f5e2e3e7e6f3e5c6e5f4e5f6d7e5g3a7a6
d2d4d7d5c2c4c7c6e2e3c8f5a2a3e7e6c4c5a7a5d1b3d8c7b1c3b8d7c3a4g8f6g1e2f8e7e2g3f5g6
d2d4d7d5c2c4c7c6e2e3c8f5b1c3e7e6g1f3b8d7a2a3f8d6c4c5d6c7b2b4e6e5f1e2g8f6c1b2e5e4
d2d4d7d5c2c4c7c6e2e3g8f6b1c3e7e6g1f3b8d7f1d3d5c4d3c4b7b5c4d3a7a6e3e4c6c5e4e5c5d4
d2d4d7d5c2c4c7c6e2e3g8f6g1f3c8f5c4d5c6d5b1c3e7e6f3e5f6d7g2g4f5g6e5g6h7g6f1g2b8c6
d2d4d7d5c2c4c7c6g1f3g8f6b1c3a7a6c1g5d5c4a2a4c8e6e2e4b8d7d4d5c6d5e4d5e6g4f1c4g4f3
d2d4d7d5c2c4c7c6g1f3g8f6b1c3d5c4a2a4b8a6e2e3c8g4f1c4e7e6h2h3g4h5e1g1a6b4c4e2f8e7
d2d4d7d5c2c4c7c6g1f3g8f6b1c3d5c4a2a4c8f5e2e3e7e6f1c4b8d7d1e2f6e4e1g1f8b4c4d3b4c3
d2d4d7d5c2c4c7c6g1f3g8f6b1c3d5c4a2a4c8f5e2e3e7e6f1c4b8d7e1g1f8d6d1e2f6e4c3e4f5e4
d2d4d7d5c2c4c7c6g1f3g8f6b1c3d5c4a2a4c8f5e2e3e7e6f1c4f8b4e1g1b8d7d1e2e8g8e3e4f5g6
d2d4d7d5c2c4c7c6g1f3g8f6b1c3d5c4a2a4c8f5e2e3e7e6f1c4f8b4e1g1b8d7d1e2e8g8e3e4f5g6
d2d4d7d5c2c4c7c6g1f3g8f6b1c3d5c4a2a4c8f5e2e3e7e6f1c4f8b4e1g1b8d7d1e2e8g8e3e4f5g6
d2d4d7d5c2c4c7c6g1f3g8f6b1c3d5c4a2a4c8f5e2e3e7e6f1c4f8b4e1g1b8d7d1e2f5g6c4d3g6d3
d2d4d7d5c2c4c7c6g1f3g8f6b1c3d5c4a2a4c8f5e2e3e7e6f1c4f8b4e1g1b8d7d1e2f5g6e3e4e8g8
d2d4d7d5c2c4c7c6g1f3g8f6b1c3d5c4a2a4c8f5e2e3e7e6f1c4f8b4e1g1b8d7d1e2f6e4c4d3b4c3
d2d4d7d5c2c4c7c6g1f3g8f6b1c3d5c4a2a4c8f5e2e3e7e6f1c4f8b4e1g1b8d7f3h4e8g8f2f3f5g6
d2d4d7d5c2c4c7c6g1f3g8f6b1c3d5c4a2a4c8f5e2e3e7e6f1c4f8b4e1g1e8g8c1d2b8d7f1e1h7h6
d2d4d7d5c2c4c7c6g1f3g8f6b1c3d5c4a2a4c8f5e2e3e7e6f1c4f8b4e1g1e8g8c3e2h7h6e2g3f5h7
d2d4d7d5c2c4c7c6g1f3g8f6b1c3d5c4a2a4c8f5e2e3e7e6f1c4f8b4e1g1e8g8d1e2b8d7f1d1d8c7
d2d4d7d5c2c4c7c6g1f3g8f6b1c3d5c4a2a4c8f5e2e3e7e6f1c4f8b4e1g1e8g8d1e2f5g4h2h3g4f3
d2d4d7d5c2c4c7c6g1f3g8f6b1c3d5c4a2a4c8f5e2e3e7e6f1c4f8b4e1g1e8g8d1e2f5g4h2h3g4f3
d2d4d7d5c2c4c7c6g1f3g8f6b1c3d5c4a2a4c8f5e2e3e7e6f1c4f8b4e1g1e8g8d1e2f6e4c4d3b4c3
d2d4d7d5c2c4c7c6g1f3g8f6b1c3d5c4a2a4c8f5f3e5b8a6f2f3f6d7e5c4e7e5e2e4e5d4c3e2f8b4
d2d4d7d5c2c4c7c6g1f3g8f6b1c3d5c4a2a4c8f5f3e5b8d7e5c4d8c7g2g3e7e5d4e5d7e5c1f4f6d7
d2d4d7d5c2c4c7c6g1f3g8f6b1c3d5c4a2a4c8f5f3e5b8d7e5c4d8c7g2g3e7e5d4e5d7e5c1f4f6d7
d2d4d7d5c2c4c7c6g1f3g8f6b1c3d5c4a2a4c8f5f3e5b8d7e5c4d8c7g2g3e7e5d4e5d7e5c1f4f6d7
d2d4d7d5c2c4c7c6g1f3g8f6b1c3d5c4a2a4c8f5f3e5b8d7e5c4d8c7g2g3e7e5d4e5d7e5c1f4f6d7
d2d4d7d5c2c4c7c6g1f3g8f6b1c3d5c4a2a4c8f5f3e5e7e6c1g5f8b4e5c4d8d5g5f6d5c4d1d2g7f6
d2d4d7d5c2c4c7c6g1f3g8f6b1c3d5c4a2a4c8f5f3e5e7e6c1g5f8b4f2f3h7h6g5f6g7f6e5c4c6c5
d2d4d7d5c2c4c7c6g1f3g8f6b1c3d5c4a2a4c8f5f3e5e7e6c1g5f8e7f2f3h7h6e2e4f5h7g5e3b8d7
d2d4d7d5c2c4c7c6g1f3g8f6b1c3d5c4a2a4c8f5f3e5e7e6f2f3c6c5d4c5d8d1e1d1f8c5e2e4f5g6
d2d4d7d5c2c4c7c6g1f3g8f6b1c3d5c4a2a4c8f5f3e5e7e6f2f3f8b4c1g5c6c5d4c5d8d5d1d5e6d5
d2d4d7d5c2c4c7c6g1f3g8f6b1c3d5c4a2a4c8f5f3h4f5c8e2e3e7e5d4e5d8d1c3d1f8b4c1d2b4d2
d2d4d7d5c2c4c7c6g1f3g8f6b1c3d5c4a2a4c8g4f3e5g4h5h2h3b8a6g2g4h5g6f1g2a6b4e1g1g6c2
d2d4d7d5c2c4c7c6g1f3g8f6b1c3d5c4a2a4e7e6e2e4f8b4e4e5f6d5c1d2b4c3b2c3b7b5f3g5f7f6
d2d4d7d5c2c4c7c6g1f3g8f6b1c3d5c4a2a4e7e6e2e4f8b4e4e5f6e4d1c2d8d5f1e2c6c5e1g1e4c3
d2d4d7d5c2c4c7c6g1f3g8f6b1c3d5c4e2e3b7b5a2a4b5b4c3b1c8a6f1e2e7e6f3e5f8e7e1g1e8g8
d2d4d7d5c2c4c7c6g1f3g8f6b1c3e7e6c1g5b8d7e2e3d8a5c4d5f6d5d1d2d7b6f1d3d5c3b2c3b6d5
d2d4d7d5c2c4c7c6g1f3g8f6b1c3e7e6c1g5b8d7e2e3d8a5c4d5f6d5d1d2d7b6f1d3f8b4a1c1f7f6
d2d4d7d5c2c4c7c6g1f3g8f6b1c3e7e6c1g5b8d7e2e3d8a5c4d5f6d5d1d2f8b4a1c1h7h6g5h4e8g8
d2d4d7d5c2c4c7c6g1f3g8f6b1c3e7e6c1g5b8d7e2e3d8a5f3d2f8b4d1c2d5c4g5f6d7f6d2c4a5c7
d2d4d7d5c2c4c7c6g1f3g8f6b1c3e7e6c1g5b8d7e2e3d8a5f3d2f8b4d1c2e8g8f1e2d5c4g5f6d7f6
d2d4d7d5c2c4c7c6g1f3g8f6b1c3e7e6c1g5h7h6g5f6d8f6e2e3b8d7f1d3d5c4d3c4g7g6e1g1f8g7
d2d4d7d5c2c4c7c6g1f3g8f6b1c3e7e6c1g5h7h6g5f6d8f6e2e3f8d6f1d3f6e7e1g1b8d7c4c5d6c7
d2d4d7d5c2c4c7c6g1f3g8f6b1c3e7e6c1g5h7h6g5h4d5c4e2e4g7g5h4g3b7b5f1e2b5b4c3a4f6e4
d2d4d7d5c2c4c7c6g1f3g8f6b1c3e7e6d1b3f8e7c1g5d5c4b3c4b7b6e2e4c8a6c4b3a6f1h1f1e8g8
d2d4d7d5c2c4c7c6g1f3g8f6b1c3e7e6e2e3a7a6c4c5b8d7b2b4a6a5b4b5e6e5d1a4d8c7c1a3e5e4
d2d4d7d5c2c4c7c6g1f3g8f6b1c3e7e6e2e3b8d7d1c2b7b6f1d3c8b7e1g1f8d6f1d1d8e7b2b3e8g8
d2d4d7d5c2c4c7c6g1f3g8f6b1c3e7e6e2e3b8d7d1c2b7b6f1d3c8b7e1g1f8e7b2b3d8c7c1b2a8d8
d2d4d7d5c2c4c7c6g1f3g8f6b1c3e7e6e2e3b8d7d1c2b7b6f1d3c8b7e1g1f8e7b2b3d8c7c1b2a8d8
d2d4d7d5c2c4c7c6g1f3g8f6b1c3e7e6e2e3b8d7d1c2f8d6f1d3e8g8e1g1d5c4d3c4b7b5c4d3c8b7
d2d4d7d5c2c4c7c6g1f3g8f6b1c3e7e6e2e3b8d7d1c2f8d6f1e2e8g8e1g1d5c4e2c4d8e7a2a3e6e5
d2d4d7d5c2c4c7c6g1f3g8f6b1c3e7e6e2e3b8d7d1c2f8d6f1e2e8g8e1g1d5c4e2c4d8e7h2h3a7a6
d2d4d7d5c2c4c7c6g1f3g8f6b1c3e7e6e2e3b8d7d1c2f8d6f1e2e8g8e1g1d5c4e2c4d8e7h2h3c6c5
d2d4d7d5c2c4c7c6g1f3g8f6b1c3e7e6e2e3b8d7d1c2f8d6f1e2e8g8e1g1d5c4e2c4d8e7h2h3c6c5
d2d4d7d5c2c4c7c6g1f3g8f6b1c3e7e6e2e3b8d7d1c2f8d6f1e2e8g8e1g1f8e8f1d1d8e7a2a3b7b6
d2d4d7d5c2c4c7c6g1f3g8f6b1c3e7e6e2e3b8d7f1d3d5c4d3c4b7b5c4d3b5b4c3e4f6e4d3e4c8b7
d2d4d7d5c2c4c7c6g1f3g8f6b1c3e7e6e2e3b8d7f1d3d5c4d3c4b7b5c4d3c8b7e1g1a7a6e3e4c6c5
d2d4d7d5c2c4c7c6g1f3g8f6b1c3e7e6e2e3b8d7f1d3d5c4d3c4b7b5c4d3c8b7e1g1a7a6e3e4c6c5
d2d4d7d5c2c4c7c6g1f3g8f6b1c3e7e6e2e3b8d7f1d3d5c4d3c4b7b5c4d3c8b7e1g1a7a6e3e4c6c5
d2d4d7d5c2c4c7c6g1f3g8f6b1c3e7e6e2e3b8d7f1d3f8b4e1g1e8g8a2a3b4c3b2c3d8c7f3d2e6e5
d2d4d7d5c2c4c7c6g1f3g8f6b1c3e7e6e2e3b8d7f1e2f8d6e1g1e8g8d1c2d5c4e2c4a7a6f1d1d8e7
d2d4d7d5c2c4c7c6g1f3g8f6c4d5c6d5b1c3b8c6c1f4c8f5e2e3e7e6d1b3f8b4f1b5d8a5e1g1e8g8
d2d4d7d5c2c4c7c6g1f3g8f6c4d5c6d5b1c3b8c6c1f4e7e6e2e3f8d6f4d6d8d6f1e2e8g8e1g1c8d7
d2d4d7d5c2c4c7c6g1f3g8f6d1c2d5c4c2c4c8f5g2g3e7e6f1g2b8d7e1g1f8e7e2e3e8g8c4e2c6c5
d2d4d7d5c2c4c7c6g1f3g8f6e2e3c8f5b1c3e7e6f3h4f5g6d1b3d8b6h4g6h7g6c1d2b8d7f1d3f8e7
d2d4d7d5c2c4c7c6g1f3g8f6e2e3c8f5c4d5c6d5b1c3e7e6d1b3d8c8c1d2b8c6a1c1f8e7f1b5e8g8
d2d4d7d5c2c4c7c6g1f3g8f6e2e3c8f5c4d5c6d5b1c3e7e6f3e5f6d7d1b3d8c8c1d2b8c6a1c1f8e7
d2d4d7d5c2c4c7c6g1f3g8f6e2e3c8f5c4d5f6d5f1c4e7e6e1g1b8d7d1e2f5g4h2h3g4h5e3e4d5b6
d2d4d7d5c2c4c7c6g1f3g8f6e2e3c8f5f1d3f5d3d1d3e7e6e1g1b8d7b1d2f8e7b2b3e8g8c1b2a7a5
d2d4d7d5c2c4c7c6g1f3g8f6e2e3e7e6b1c3a7a6c4c5b7b6c5b6b8d7c3a4d7b6c1d2b6a4d1a4d8b6
d2d4d7d5c2c4c7c6g1f3g8f6e2e3e7e6b1c3a7a6c4c5b8d7b2b4a6a5b4b5f6e4c3e4d5e4f3d2f7f5
d2d4d7d5c2c4c7c6g1f3g8f6e2e3e7e6f1d3b8d7b1d2f8e7e1g1e8g8b2b3a7a5a2a3c6c5c4d5e6d5
d2d4d7d5c2c4c7c6g1f3g8f6e2e3e7e6f1d3b8d7b1d2f8e7e1g1e8g8b2b3b7b6c1b2c8b7d1e2a7a5
d2d4d7d5c2c4c7c6g1f3g8f6e2e3e7e6f1d3b8d7b1d2f8e7e1g1e8g8e3e4d5e4d2e4b7b6d1e2c8b7
d2d4d7d5c2c4c7c6g1f3g8f6e2e3e7e6f1d3b8d7e1g1d5c4d3c4f8d6b1d2e8g8c4b3d6c7d2c4b7b6
d2d4d7d5c2c4c7c6g1f3g8f6e2e3e7e6f1d3c6c5e1g1b8c6b1c3f8e7a2a3a7a5d4c5e7c5d1e2e8g8
d2d4d7d5c2c4c7c6g1f3g8f6e2e3g7g6b1c3f8g7f1d3e8g8d1c2b8a6a2a3d5c4d3c4b7b5c4d3b5b4
d2d4d7d5c2c4d5c4e2e3e7e5d4e5d8d1e1d1b8c6f1c4c6e5c4b5c7c6b5e2c8e6b1c3e8c8d1c2g8f6
d2d4d7d5c2c4d5c4e2e3e7e5f1c4e5d4e3d4g8f6g1f3f8e7e1g1e8g8h2h3b8c6b1c3c6a5c4d3c8e6
d2d4d7d5c2c4d5c4e2e4b8c6c1e3g8f6b1c3e7e5d4d5c6a5g1f3a7a6f3e5b7b5f1e2f8b4d1d4e8g8
d2d4d7d5c2c4d5c4e2e4b8c6c1e3g8f6b1c3e7e5d4d5c6e7f1c4e7g6c4b5f6d7d1d2a7a6b5d3f8d6
d2d4d7d5c2c4d5c4e2e4b8c6c1e3g8f6b1c3e7e5d4d5c6e7f1c4e7g6c4b5f6d7g1e2f8d6d1d2a7a6
d2d4d7d5c2c4d5c4e2e4b8c6g1f3c8g4d4d5c6e5c1f4e5g6f4g3e7e5f1c4f8d6c4b5g4d7b5d7d8d7
d2d4d7d5c2c4d5c4e2e4c7c5d4d5g8f6b1c3e7e6f1c4e6d5c3d5f6d5c4d5f8e7d1h5e8g8g1f3b8d7
d2d4d7d5c2c4d5c4e2e4e7e5g1f3e5d4f1c4f8b4b1d2b8c6e1g1d8f6e4e5f6g6f3h4g6g4d2f3c8e6
d2d4d7d5c2c4d5c4e2e4e7e5g1f3f8b4b1c3e5d4f3d4g8e7f1c4b8c6c1e3e8g8a2a3b4c3b2c3c6a5
d2d4d7d5c2c4d5c4e2e4e7e5g1f3f8b4c1d2b4d2d1d2e5d4d2d4g8f6d4d8e8d8b1c3c8e6f3e5b8c6
d2d4d7d5c2c4d5c4e2e4g8f6e4e5f6d5f1c4b8c6b1c3d5b6c4b5c8d7g1f3e7e6e1g1
d2d4d7d5c2c4d5c4e2e4g8f6e4e5f6d5f1c4d5b6c4b3b8c6c1e3c8f5b1c3e7e6g1e2f8e7a2a3e8g8
d2d4d7d5c2c4d5c4e2e4g8f6e4e5f6d5f1c4d5b6c4b3b8c6g1f3c8g4b3f7e8f7f3g5f7e8d1g4d8d4
d2d4d7d5c2c4d5c4e2e4g8f6e4e5f6d5f1c4d5b6c4b3c7c5d4c5d8d1e1d1b6d7e5e6f7e6b3e6b8a6
d2d4d7d5c2c4d5c4e2e4g8f6e4e5f6d5f1c4d5b6c4d3b8c6c1e3c6b4d3e4f7f5e5f6e7f6b1c3f6f5
d2d4d7d5c2c4d5c4e2e4g8f6e4e5f6d5f1c4d5b6c4d3b8c6c1e3c6b4d3e4f7f5e5f6e7f6b1c3f6f5
d2d4d7d5c2c4d5c4g1f3a7a6e2e3c8g4f1c4e7e6b1d2b8d7e1g1g8f6h2h3g4h5b2b3c7c5c4e2c5d4
d2d4d7d5c2c4d5c4g1f3a7a6e2e3c8g4f1c4e7e6d1b3g4f3g2f3b7b5c4e2b8d7a2a4b5b4b1d2g8f6
d2d4d7d5c2c4d5c4g1f3a7a6e2e3c8g4f1c4e7e6d1b3g4f3g2f3b7b5c4e2b8d7a2a4b5b4f3f4g8f6
d2d4d7d5c2c4d5c4g1f3a7a6e2e3c8g4f1c4e7e6h2h3g4h5b1c3g8f6e1g1b8c6a2a3f8d6c4e2e8g8
d2d4d7d5c2c4d5c4g1f3a7a6e2e3g8f6f1c4e7e6d1e2c7c5d4c5f8c5e1g1b7b5c4d3b8c6b1c3c8b7
d2d4d7d5c2c4d5c4g1f3a7a6e2e3g8f6f1c4e7e6e1g1c7c5d1e2b7b5c4b3c8b7a2a4b8d7e3e4c5d4
d2d4d7d5c2c4d5c4g1f3a7a6e2e3g8f6f1c4e7e6e1g1c7c5d1e2b8c6b1c3b7b5c4b3f8e7d4c5e7c5
d2d4d7d5c2c4d5c4g1f3a7a6e2e3g8f6f1c4e7e6e1g1c7c5d4c5d8d1f1d1f8c5a2a3b7b5c4e2c8b7
d2d4d7d5c2c4d5c4g1f3b8d7d1a4c7c6a4c4g8f6g2g3g7g6b1c3f8g7f1g2e8g8e1g1d8a5e2e4a5h5
d2d4d7d5c2c4d5c4g1f3c7c5d4d5e7e6b1c3e6d5d1d5d8d5c3d5f8d6e2e4g8e7f1c4e7d5c4d5b8a6
d2d4d7d5c2c4d5c4g1f3c7c5d4d5e7e6b1c3e6d5d1d5d8d5c3d5f8d6f3d2g8e7d2c4e7d5c4d6e8e7
d2d4d7d5c2c4d5c4g1f3c7c5e2e3c5d4f1c4d8c7d1b3e7e6f3d4a7a6b1c3g8f6c1d2c8d7a1c1b8c6
d2d4d7d5c2c4d5c4g1f3c7c5e2e3g8f6f1c4e7e6d1e2a7a6d4c5f8c5e1g1b8c6e3e4d8c7e4e5f6g4
d2d4d7d5c2c4d5c4g1f3e7e6e2e3a7a6f1c4g8f6b1c3c7c5c4d3b8c6e1g1c5d4e3d4f8e7a2a3e8g8
d2d4d7d5c2c4d5c4g1f3e7e6e2e3c7c5f1c4g8f6e1g1b8c6d1e2c5d4f1d1f8e7e3d4e8g8b1c3c6a5
d2d4d7d5c2c4d5c4g1f3e7e6e2e3g8f6f1c4a7a6e1g1c7c5d4c5d8d1f1d1f8c5b1d2e8g8a2a3b7b5
d2d4d7d5c2c4d5c4g1f3g8f6b1c3a7a6e2e4b7b5e4e5f6d5f3g5e7e6d1f3d8d7c3d5e6d5a2a3b8c6
d2d4d7d5c2c4d5c4g1f3g8f6b1c3c7c5d4d5c8f5d1a4b8d7a4c4e7e6e2e4e6d5e4d5f8d6c1g5e8g8
d2d4d7d5c2c4d5c4g1f3g8f6d1a4b8c6b1c3c8g4f3e5g4d7a4c4e7e6c1g5f8e7g5f6e7f6e5d7d8d7
d2d4d7d5c2c4d5c4g1f3g8f6d1a4b8c6b1c3f6d5e2e4d5b6a4d1c8g4d4d5c6e5c1f4e5g6f4e3e7e6
d2d4d7d5c2c4d5c4g1f3g8f6d1a4c7c6a4c4c8f5b1c3e7e6c4b3d8b6b3b6a7b6f3h4b6b5h4f5e6f5
d2d4d7d5c2c4d5c4g1f3g8f6d1a4c7c6a4c4c8g4b1d2g7g6g2g3f8g7f1g2e8g8e1g1b8a6b2b3c6c5
d2d4d7d5c2c4d5c4g1f3g8f6e2e3c7c5f1c4e7e6e1g1a7a6a2a4b8c6d1e2c5d4f1d1f8e7e3d4e8g8
d2d4d7d5c2c4d5c4g1f3g8f6e2e3c7c5f1c4e7e6e1g1a7a6c4b3b8c6d1e2c5d4f1d1f8e7e3d4c6a5
d2d4d7d5c2c4d5c4g1f3g8f6e2e3c7c5f1c4e7e6e1g1a7a6c4d3c5d4e3d4f8e7b1c3e8g8c1g5b7b5
d2d4d7d5c2c4d5c4g1f3g8f6e2e3c7c5f1c4e7e6e1g1a7a6d1e2b8c6f1d1b7b5c4b3c5c4b3c2c6b4
d2d4d7d5c2c4d5c4g1f3g8f6e2e3c7c5f1c4e7e6e1g1b8c6b1c3f8e7d4c5d8d1f1d1e7c5a2a3e8e7
d2d4d7d5c2c4d5c4g1f3g8f6e2e3c8g4f1c4e7e6b1c3b8d7e1g1f8d6h2h3g4h5e3e4e6e5c4e2e8g8
d2d4d7d5c2c4d5c4g1f3g8f6e2e3e7e6f1c4c7c5e1g1a7a6a2a4b8c6d1e2c5d4f1d1f8e7e3d4e8g8
d2d4d7d5c2c4d5c4g1f3g8f6e2e3e7e6f1c4c7c5e1g1a7a6a2a4b8c6d1e2c5d4f1d1f8e7e3d4e8g8
d2d4d7d5c2c4d5c4g1f3g8f6e2e3e7e6f1c4c7c5e1g1a7a6a2a4b8c6d1e2f8e7d4c5e7c5e3e4f6g4
d2d4d7d5c2c4d5c4g1f3g8f6e2e3e7e6f1c4c7c5e1g1a7a6a2a4b8c6d1e2f8e7d4c5e7c5e3e4f6g4
d2d4d7d5c2c4d5c4g1f3g8f6e2e3e7e6f1c4c7c5e1g1a7a6d1e2b7b5c4b3c8b7b1c3b8d7f1d1f8e7
d2d4d7d5c2c4d5c4g1f3g8f6e2e3e7e6f1c4c7c5e1g1a7a6d1e2b7b5c4b3c8b7f1d1b8d7a2a4f8e7
d2d4d7d5c2c4d5c4g1f3g8f6e2e3e7e6f1c4c7c5e1g1a7a6d1e2b7b5c4b3c8b7f1d1b8d7b1c3f8e7
d2d4d7d5c2c4d5c4g1f3g8f6e2e3e7e6f1c4c7c5e1g1a7a6d1e2b8d7b1c3b7b5c4b3c8b7f1d1b5b4
d2d4d7d5c2c4d5c4g1f3g8f6e2e3e7e6f1c4c7c5e1g1a7a6d1e2c5d4e3d4f8e7b1c3b7b5c4b3c8b7
d2d4d7d5c2c4d5c4g1f3g8f6e2e3e7e6f1c4c7c5e1g1a7a6d4c5d8c7d1e2f8c5e3e4b8c6b1c3f6g4
d2d4d7d5c2c4d5c4g1f3g8f6e2e3e7e6f1c4c7c5e1g1a7a6d4c5d8d1f1d1f8c5b2b3b7b5c4e2c8b7
d2d4d7d5c2c4d5c4g1f3g8f6e2e3e7e6f1c4c7c5e1g1a7a6d4c5d8d1f1d1f8c5b2b3b8d7c1b2b7b5
d2d4d7d5c2c4d5c4g1f3g8f6e2e3e7e6f1c4c7c5e1g1a7a6d4c5d8d1f1d1f8c5b2b3b8d7c1b2b7b6
d2d4d7d5c2c4d5c4g1f3g8f6e2e3e7e6f1c4f8b4b1c3e8g8e1g1b7b6f3e5c8b7d1b3b4c3b2c3b7d5
d2d4d7d5c2c4e7e6b1c3c7c5c4d5e6d5g1f3b8c6c1g5f8e7g5e7g8e7d4c5d8a5e2e3a5c5f1d3c8g4
d2d4d7d5c2c4e7e6b1c3c7c5c4d5e6d5g1f3b8c6c1g5f8e7g5e7g8e7e2e3c8g4d4c5d8a5d1a4a5a4
d2d4d7d5c2c4e7e6b1c3c7c5c4d5e6d5g1f3b8c6g2g3c5c4f1g2f8b4e1g1g8e7a2a3b4a5e2e4e8g8
d2d4d7d5c2c4e7e6b1c3c7c5c4d5e6d5g1f3b8c6g2g3c5c4f1g2f8b4e1g1g8e7e2e4d5e4c3e4e8g8
d2d4d7d5c2c4e7e6b1c3c7c5c4d5e6d5g1f3b8c6g2g3g8f6f1g2c5d4f3d4f8c5d4c6b7c6e1g1e8g8
d2d4d7d5c2c4e7e6b1c3c7c5c4d5e6d5g1f3b8c6g2g3g8f6f1g2f8e7e1g1c8e6d4c5e7c5c1g5d5d4
d2d4d7d5c2c4e7e6b1c3c7c5c4d5e6d5g1f3b8c6g2g3g8f6f1g2f8e7e1g1e8g8c1g5c5c4f3e5c8e6
d2d4d7d5c2c4e7e6b1c3c7c5c4d5e6d5g1f3b8c6g2g3g8f6f1g2f8e7e1g1e8g8c1g5c5d4f3d4h7h6
d2d4d7d5c2c4e7e6b1c3c7c5c4d5e6d5g1f3b8c6g2g3g8f6f1g2f8e7e1g1e8g8c1g5c5d4f3d4h7h6
d2d4d7d5c2c4e7e6b1c3c7c5c4d5e6d5g1f3b8c6g2g3g8f6f1g2f8e7e1g1e8g8c1g5c5d4f3d4h7h6
d2d4d7d5c2c4e7e6b1c3c7c5c4d5e6d5g1f3b8c6g2g3g8f6f1g2f8e7e1g1e8g8c1g5c8e6d4c5e7c5
d2d4d7d5c2c4e7e6b1c3c7c5c4d5e6d5g1f3b8c6g2g3g8f6f1g2f8e7e1g1e8g8d4c5e7c5c1g5d5d4
d2d4d7d5c2c4e7e6b1c3c7c5c4d5e6d5g1f3c5d4d1d4g8f6e2e4b8c6f1b5d5e4b5c6b7c6d4d8e8d8
d2d4d7d5c2c4e7e6b1c3c7c5c4d5e6d5g1f3c8e6e2e4d5e4c3e4b8c6c1e3c5d4f3d4d8a5e4c3e8c8
d2d4d7d5c2c4e7e6b1c3c7c5e2e3g8f6g1f3b8c6a2a3c5d4e3d4f8e7f1d3d5c4d3c4e8g8e1g1a7a6
d2d4d7d5c2c4e7e6b1c3c7c5e2e3g8f6g1f3b8c6c4d5e6d5f1e2f8d6d4c5d6c5e1g1e8g8a2a3a7a5
d2d4d7d5c2c4e7e6b1c3c7c5g1f3b8c6e2e3g8f6a2a3f8d6d4c5d6c5b2b4c5d6c1b2e8g8a1c1a7a5
d2d4d7d5c2c4e7e6b1c3c7c5g1f3g8f6c4d5e6d5c1g5c8e6e2e3b8c6f1e2f8e7d4c5e7c5e1g1e8g8
d2d4d7d5c2c4e7e6b1c3c7c6e2e3f7f5f2f4g8f6g1f3f8e7f1e2e8g8e1g1f6e4d1c2b8d7b2b3e4c3
d2d4d7d5c2c4e7e6b1c3c7c6e2e3f7f5g1f3g8f6f1e2f8d6e1g1f6e4f3e5e8g8f2f3e4c3b2c3b7b6
d2d4d7d5c2c4e7e6b1c3c7c6e2e3g8f6d1c2b8d7g1f3f8d6f1d3e8g8e1g1d5c4d3c4e6e5c3e4f6e4
d2d4d7d5c2c4e7e6b1c3c7c6e2e3g8f6f2f3f8b4g1h3b8d7h3f4e8g8f1e2d5c4e2c4e6e5f4e2e5d4
d2d4d7d5c2c4e7e6b1c3c7c6e2e3g8f6g1f3b8d7d1c2f8d6b2b3e8g8f1e2d5c4b3c4e6e5e1g1f8e8
d2d4d7d5c2c4e7e6b1c3c7c6e2e3g8f6g1f3b8d7d1c2f8d6f1d3e8g8e1g1a7a6b2b3e6e5c4d5c6d5
d2d4d7d5c2c4e7e6b1c3c7c6e2e3g8f6g1f3b8d7d1c2f8d6f1d3e8g8e1g1d5c4d3c4b7b5c4e2c8b7
d2d4d7d5c2c4e7e6b1c3c7c6e2e3g8f6g1f3b8d7f1d3d5c4d3c4b7b5c4d3a7a6e3e4c6c5d4d5c5c4
d2d4d7d5c2c4e7e6b1c3c7c6e2e3g8f6g1f3f8d6f1d3b8d7e1g1e8g8e3e4d5e4c3e4f6e4d3e4h7h6
d2d4d7d5c2c4e7e6b1c3c7c6e2e4d5e4c3e4f8b4c1d2b4d2d1d2g8f6e4f6d8f6g1f3e8g8f1e2c6c5
d2d4d7d5c2c4e7e6b1c3c7c6e2e4d5e4c3e4f8b4c1d2d8d4d2b4d4e4f1e2b8a6b4c3g8e7c3g7h8g8
d2d4d7d5c2c4e7e6b1c3c7c6g1f3g8f6c1g5b8d7c4d5e6d5e2e3f8d6f1d3d7f8f3e5d8b6e1g1d6e5
d2d4d7d5c2c4e7e6b1c3f7f5c1f4g8f6e2e3f8e7d1c2c7c6f1d3e8g8g1f3f6e4f4b8a8b8e1g1e7d6
d2d4d7d5c2c4e7e6b1c3f8b4c4d5e6d5c1f4g8f6a1c1c7c6e2e3e8g8f1d3f8e8g1f3b8d7e1g1d7f8
d2d4d7d5c2c4e7e6b1c3f8e7c4d5e6d5c1f4c7c6d1c2g7g6e1c1g8f6f2f3b8a6e2e4a6b4c2b3c8e6
d2d4d7d5c2c4e7e6b1c3f8e7c4d5e6d5c1f4c7c6d1c2g7g6e2e3c8f5c2d2b8d7f2f3d7b6e3e4f5e6
d2d4d7d5c2c4e7e6b1c3f8e7c4d5e6d5c1f4c7c6e2e3c8f5g1e2b8d7e2g3f5g6f1e2g8f6h2h4h7h5
d2d4d7d5c2c4e7e6b1c3f8e7c4d5e6d5c1f4c7c6e2e3c8f5g2g4f5e6f1d3b8d7h2h3h7h5g4h5d7f6
d2d4d7d5c2c4e7e6b1c3f8e7c4d5e6d5c1f4c7c6e2e3c8f5g2g4f5e6h2h3e7d6g1e2g8e7d1b3e6c8
d2d4d7d5c2c4e7e6b1c3f8e7c4d5e6d5c1f4c7c6e2e3c8f5g2g4f5e6h2h3g8f6f1d3c6c5g1f3b8c6
d2d4d7d5c2c4e7e6b1c3f8e7c4d5e6d5c1f4c7c6e2e3c8f5g2g4f5e6h2h3g8f6g1f3b8d7f1d3d7b6
d2d4d7d5c2c4e7e6b1c3f8e7c4d5e6d5c1f4c7c6e2e3c8f5g2g4f5e6h2h4b8d7h4h5g8h6f1e2d7b6
d2d4d7d5c2c4e7e6b1c3f8e7c4d5e6d5c1f4g8f6d1c2e8g8e2e3c7c5d4c5e7c5g1f3b8c6f1e2d5d4
d2d4d7d5c2c4e7e6b1c3f8e7c4d5e6d5c1f4g8f6e2e3e8g8f1d3c7c5g1f3b8c6e1g1c8g4d4c5e7c5
d2d4d7d5c2c4e7e6b1c3f8e7c4d5e6d5c1f4g8f6e2e3e8g8g1f3c8f5h2h3c7c6g2g4f5g6f3e5f6d7
d2d4d7d5c2c4e7e6b1c3f8e7g1f3g8f6c1f4e8g8e2e3c7c5d4c5e7c5d1c2b8c6a1d1d8a5a2a3c5e7
d2d4d7d5c2c4e7e6b1c3f8e7g1f3g8f6c1g5e8g8e2e3b8d7a1c1a7a6c4c5c7c6f1d3b7b6c5b6c6c5
d2d4d7d5c2c4e7e6b1c3f8e7g1f3g8f6c1g5e8g8e2e3h7h6g5h4b7b6f1e2c8b7h4f6e7f6c4d5e6d5
d2d4d7d5c2c4e7e6b1c3f8e7g1f3g8f6c1g5e8g8e2e3h7h6g5h4b7b6h4f6e7f6c4d5e6d5d1d2c8e6
d2d4d7d5c2c4e7e6b1c3f8e7g1f3g8f6c1g5h7h6g5f6e7f6e2e3e8g8a1c1c7c6f1d3b8d7e1g1d5c4
d2d4d7d5c2c4e7e6b1c3f8e7g1f3g8f6c1g5h7h6g5f6e7f6e2e3e8g8a1c1c7c6f1d3b8d7e1g1d5c4
d2d4d7d5c2c4e7e6b1c3f8e7g1f3g8f6c1g5h7h6g5f6e7f6e2e3e8g8a1c1c7c6f1d3b8d7e1g1d5c4
d2d4d7d5c2c4e7e6b1c3f8e7g1f3g8f6c1g5h7h6g5f6e7f6e2e3e8g8d1c2b8a6a1d1c7c5d4c5d8a5
d2d4d7d5c2c4e7e6b1c3f8e7g1f3g8f6c1g5h7h6g5f6e7f6e2e3e8g8d1d2d5c4f1c4b8d7e1g1c7c5
d2d4d7d5c2c4e7e6b1c3f8e7g1f3g8f6c1g5h7h6g5h4b8d7e2e3e8g8a1c1c7c6f1d3d5c4d3c4b7b5
d2d4d7d5c2c4e7e6b1c3f8e7g1f3g8f6c1g5h7h6g5h4e8g8e2e3b7b6f1e2c8b7h4f6e7f6c4d5e6d5
d2d4d7d5c2c4e7e6b1c3f8e7g1f3g8f6e2e3e8g8a2a3b7b6c4d5e6d5f1d3c7c5f3e5c8b7c3e2b8c6
d2d4d7d5c2c4e7e6b1c3g8f6c1f4c7c5e2e3c5d4e3d4d5c4f1c4b8c6g1f3f8e7e1g1e8g8f1e1c8d7
d2d4d7d5c2c4e7e6b1c3g8f6c1g5b8d7e2e3c7c6a2a3f8e7g1f3e8g8f1d3d5c4d3c4f6d5g5e7d8e7
d2d4d7d5c2c4e7e6b1c3g8f6c1g5b8d7e2e3c7c6a2a3f8e7g1f3e8g8f1d3d5c4d3c4f6d5g5e7d8e7
d2d4d7d5c2c4e7e6b1c3g8f6c1g5b8d7e2e3c7c6d1c2d8a5c4d5f6d5e3e4d5c3g5d2a5a4c2c3a7a5
d2d4d7d5c2c4e7e6b1c3g8f6c1g5b8d7e2e3c7c6f1d3d8a5g5h4d5c4d3c4b7b5c4b3c8b7g1f3c6c5
d2d4d7d5c2c4e7e6b1c3g8f6c1g5b8d7e2e3c7c6f1d3d8a5g5h4d5c4d3c4b7b5c4d3c8b7g1e2a7a6
d2d4d7d5c2c4e7e6b1c3g8f6c1g5b8d7e2e3c7c6g1f3d8a5f3d2f8b4d1c2d5c4g5f6d7f6d2c4a5c7
d2d4d7d5c2c4e7e6b1c3g8f6c1g5b8d7e2e3c7c6g1f3d8a5f3d2f8b4d1c2d5c4g5f6d7f6d2c4a5c7
d2d4d7d5c2c4e7e6b1c3g8f6c1g5b8d7e2e3f8e7g1f3e8g8a1c1a7a6a2a3b7b6c4d5e6d5f1d3c8b7
d2d4d7d5c2c4e7e6b1c3g8f6c1g5b8d7e2e3f8e7g1f3e8g8a1c1a7a6a2a3h7h6g5h4d5c4f1c4b7b5
d2d4d7d5c2c4e7e6b1c3g8f6c1g5b8d7e2e3f8e7g1f3e8g8a1c1a7a6a2a3h7h6g5h4d5c4f1c4c7c5
d2d4d7d5c2c4e7e6b1c3g8f6c1g5b8d7e2e3f8e7g1f3e8g8a1c1a7a6a2a3h7h6g5h4d5c4f1c4c7c5
d2d4d7d5c2c4e7e6b1c3g8f6c1g5b8d7e2e3f8e7g1f3e8g8a1c1a7a6a2a3h7h6g5h4d5c4f1c4c7c5
d2d4d7d5c2c4e7e6b1c3g8f6c1g5b8d7e2e3f8e7g1f3e8g8a1c1a7a6c4d5e6d5f1d3c7c6d1c2f8e8
d2d4d7d5c2c4e7e6b1c3g8f6c1g5b8d7e2e3f8e7g1f3e8g8a1c1a7a6c4d5e6d5f1d3c7c6d1c2h7h6
d2d4d7d5c2c4e7e6b1c3g8f6c1g5b8d7e2e3f8e7g1f3e8g8a1c1a7a6c4d5e6d5f1d3c7c6e1g1f6e8
d2d4d7d5c2c4e7e6b1c3g8f6c1g5c7c5c4d5e6d5g5f6g7f6e2e3c8e6d1b3d8d7f1b5b8c6e3e4e8c8
d2d4d7d5c2c4e7e6b1c3g8f6c1g5c7c5e2e3c5d4e3d4f8e7g1f3e8g8f1d3d5c4d3c4b8c6e1g1b7b6
d2d4d7d5c2c4e7e6b1c3g8f6c1g5c7c6e2e3b8d7c4d5e6d5f1d3f8e7g1f3e8g8d1c2f8e8e1g1d7f8
d2d4d7d5c2c4e7e6b1c3g8f6c1g5f8e7c4d5f6d5g5e7d8e7e2e4d5c3b2c3c7c5g1f3e8g8f1d3c5d4
d2d4d7d5c2c4e7e6b1c3g8f6c1g5f8e7e2e3b8d7g1f3e8g8a1c1h7h6g5h4c7c6f1d3d5c4d3c4b7b5
d2d4d7d5c2c4e7e6b1c3g8f6c1g5f8e7e2e3b8d7g1f3e8g8d1b3c7c6f1e2d5c4b3c4f6d5g5f4d5f4
d2d4d7d5c2c4e7e6b1c3g8f6c1g5f8e7e2e3e8g8a1c1h7h6g5h4b7b6c4d5f6d5c3d5e6d5h4e7d8e7
d2d4d7d5c2c4e7e6b1c3g8f6c1g5f8e7e2e3e8g8d1b3d5c4f1c4c7c5d4c5b8d7c5c6b7c6g1f3f6d5
d2d4d7d5c2c4e7e6b1c3g8f6c1g5f8e7e2e3e8g8d1b3d5c4f1c4c7c5d4c5b8d7g1f3d7c5b3c2a7a6
d2d4d7d5c2c4e7e6b1c3g8f6c1g5f8e7e2e3e8g8d1b3d5c4f1c4c7c5d4c5d8a5g1f3a5c5e1g1b8c6
d2d4d7d5c2c4e7e6b1c3g8f6c1g5f8e7e2e3e8g8d1b3d5c4f1c4c7c5d4c5d8a5g1f3a5c5e1g1b8c6
d2d4d7d5c2c4e7e6b1c3g8f6c1g5f8e7e2e3e8g8d1b3d5c4f1c4c7c5d4c5d8a5g1f3a5c5e1g1b8c6
d2d4d7d5c2c4e7e6b1c3g8f6c1g5f8e7e2e3e8g8d1b3d5c4f1c4c7c5d4c5f6d7g5e7d8e7g1f3d7c5
d2d4d7d5c2c4e7e6b1c3g8f6c1g5f8e7e2e3e8g8f1d3b8d7g1f3b7b6c4d5e6d5e1g1c8b7d1e2c7c5
d2d4d7d5c2c4e7e6b1c3g8f6c1g5f8e7e2e3e8g8g1f3b8d7d1c2c7c5a1d1d8a5f1d3h7h6g5h4c5d4
d2d4d7d5c2c4e7e6b1c3g8f6c1g5f8e7e2e3e8g8g1f3b8d7d1c2c7c6f1d3d5c4d3c4f6d5g5e7d8e7
d2d4d7d5c2c4e7e6b1c3g8f6c1g5f8e7e2e3e8g8g1f3h7h6g5h4b7b6c4d5f6d5h4e7d8e7a1c1d5f6
d2d4d7d5c2c4e7e6b1c3g8f6c1g5f8e7e2e3e8g8g1f3h7h6g5h4b7b6f1e2c8b7h4f6e7f6c4d5e6d5
d2d4d7d5c2c4e7e6b1c3g8f6c1g5f8e7e2e3e8g8g1f3h7h6g5h4b7b6f1e2c8b7h4f6e7f6c4d5e6d5
d2d4d7d5c2c4e7e6b1c3g8f6c1g5f8e7e2e3e8g8g1f3h7h6g5h4b7b6f1e2c8b7h4f6e7f6c4d5e6d5
d2d4d7d5c2c4e7e6b1c3g8f6c1g5f8e7e2e3f6e4g5e7d8e7c4d5e4c3b2c3e6d5d1b3c7c6c3c4e8g8
d2d4d7d5c2c4e7e6b1c3g8f6c1g5f8e7e2e3f6e4g5e7d8e7f1d3e4c3b2c3b8d7g1f3e6e5d4e5d5c4
d2d4d7d5c2c4e7e6b1c3g8f6c1g5f8e7e2e3f6e4g5e7d8e7f1d3e4c3b2c3b8d7g1f3e8g8e1g1f8d8
d2d4d7d5c2c4e7e6b1c3g8f6c1g5f8e7e2e3h7h6g5h4e8g8a1c1b7b6h4f6e7f6c4d5e6d5d1f3c8e6
d2d4d7d5c2c4e7e6b1c3g8f6c1g5f8e7g1f3b8d7e2e3e8g8c4c5f6e4c3e4d5e4g5e7d8e7f3d2d7f6
d2d4d7d5c2c4e7e6b1c3g8f6c1g5f8e7g1f3e8g8c4c5b7b6b2b4b6c5d4c5a7a5a2a3d5d4g5f6g7f6
d2d4d7d5c2c4e7e6b1c3g8f6c1g5f8e7g1f3e8g8e2e3b8d7a1c1c7c6f1d3d5c4d3c4f6d5g5e7d8e7
d2d4d7d5c2c4e7e6b1c3g8f6c1g5f8e7g1f3e8g8e2e3b8d7c4c5c7c6f1d3h7h6g5h4e6e5d4e5f6e4
d2d4d7d5c2c4e7e6b1c3g8f6c1g5f8e7g1f3e8g8e2e3d5c4f1c4b8d7e1g1c7c5d1e2h7h6g5h4d7b6
d2d4d7d5c2c4e7e6b1c3g8f6c4d5e6d5c1g5c7c6d1c2b8a6e2e3a6b4c2d2c8f5a1c1a7a5a2a3b4a6
d2d4d7d5c2c4e7e6b1c3g8f6c4d5e6d5c1g5c7c6d1c2f8e7e2e3b8d7f1d3f6h5g5e7d8e7g1e2d7b6
d2d4d7d5c2c4e7e6b1c3g8f6c4d5e6d5c1g5c7c6e2e3c8f5d1f3f5g6g5f6d8f6f3f6g7f6a1d1b8d7
d2d4d7d5c2c4e7e6b1c3g8f6c4d5e6d5c1g5f8e7e2e3b8d7d1c2e8g8f1d3f8e8g1f3d7f8e1g1c7c6
d2d4d7d5c2c4e7e6b1c3g8f6c4d5e6d5c1g5f8e7e2e3e8g8f1d3b8d7g1e2f8e8e1g1d7f8b2b4a7a6
d2d4d7d5c2c4e7e6b1c3g8f6c4d5e6d5c1g5f8e7e2e3h7h6g5h4e8g8f1d3b7b6g1f3c8b7e1g1c7c5
d2d4d7d5c2c4e7e6b1c3g8f6c4d5e6d5c1g5f8e7e2e3h7h6g5h4e8g8f1d3b7b6g1f3c8b7e1g1c7c5
d2d4d7d5c2c4e7e6b1c3g8f6c4d5e6d5c1g5f8e7e2e3h7h6g5h4e8g8f1d3b7b6g1f3c8b7e1g1f6e4
d2d4d7d5c2c4e7e6b1c3g8f6e2e3c7c5g1f3b8c6a2a3d5c4f1c4c5d4e3d4f8e7e1g1e8g8c1e3c8d7
d2d4d7d5c2c4e7e6b1c3g8f6e2e3c7c5g1f3b8c6d4c5f8c5a2a3a7a5f1e2e8g8e1g1d5c4d1c2e6e5
d2d4d7d5c2c4e7e6b1c3g8f6f2f3b8c6e2e3f8e7g1h3e8g8h3f2f8e8f1e2e7b4c1d2e6e5d4e5e8e5
d2d4d7d5c2c4e7e6b1c3g8f6f2f3c7c5d4c5f8c5c4d5f6d5e2e4d5c3d1d8e8d8b2c3b8c6g1h3d8c7
d2d4d7d5c2c4e7e6b1c3g8f6g1f3b8d7c1g5c7c6e2e3d8a5f3d2f8b4d1c2e8g8g5h4c6c5d2b3a5a4
d2d4d7d5c2c4e7e6b1c3g8f6g1f3b8d7c1g5f8e7e2e3e8g8a1c1f8e8f1d3d5c4d3c4c7c5e1g1a7a6
d2d4d7d5c2c4e7e6b1c3g8f6g1f3b8d7e2e3f8e7b2b3e8g8f1d3b7b6e1g1c8b7c1b2a7a6a1c1f6e4
d2d4d7d5c2c4e7e6b1c3g8f6g1f3b8d7e2e3f8e7f1d3e8g8e1g1c7c5d1c2b7b6c4d5e6d5b2b3c8b7
d2d4d7d5c2c4e7e6b1c3g8f6g1f3b8d7e2e3f8e7f1d3e8g8e1g1d5c4d3c4c7c5d1e2a7a6f1d1b7b5
d2d4d7d5c2c4e7e6b1c3g8f6g1f3d5c4e2e3c7c5f1c4c5d4e3d4f8e7e1g1e8g8d1e2b8d7c4b3d7b6
d2d4d7d5c2c4e7e6b1c3g8f6g1f3f8b4a2a3b4c3b2c3d5c4d1a4b8c6c1g5d8d5g5f6g7f6g2g3c8d7
d2d4d7d5c2c4e7e6b1c3g8f6g1f3f8e7c1f4c7c5d4c5b8a6e2e3a6c5c4d5e6d5f1b5c8d7b5d7d8d7
d2d4d7d5c2c4e7e6b1c3g8f6g1f3f8e7c1g5h7h6g5f6e7f6d1b3c7c6e1c1d5c4b3c4b7b5c4b3a7a5
d2d4d7d5c2c4e7e6b1c3g8f6g1f3f8e7c4d5e6d5c1f4c7c6d1c2g7g6e2e3c8f5f1d3f5d3c2d3b8d7
d2d4d7d5c2c4e7e6b1c3g8f6g1f3f8e7e2e3e8g8f1d3c7c5d4c5d5c4d3c4d8d1e1d1b8c6a2a3e7c5
d2d4d7d5c2c4e7e6b1c3g8f6g1f3f8e7e2e3e8g8f1d3c7c5d4c5d5c4d3c4d8d1e1d1b8c6a2a3e7c5
d2d4d7d5c2c4e7e6b1c3g8f6g1f3f8e7e2e3e8g8f1d3c7c5e1g1c5d4e3d4d5c4d3c4b8d7c4b3d7b6
d2d4d7d5c2c4e7e6g1f3b8d7b1c3g8f6c1g5f8e7e2e3e8g8a1c1c7c6d1c2a7a6a2a3h7h6g5h4f8e8
d2d4d7d5c2c4e7e6g1f3c7c5c4d5e6d5g2g3b8c6f1g2g8f6e1g1f8e7b1c3e8g8c1e3c8e6d4c5f6g4
d2d4d7d5c2c4e7e6g1f3c7c5c4d5e6d5g2g3b8c6f1g2g8f6e1g1f8e7c1e3c5c4f3e5e8g8b2b3c4b3
d2d4d7d5c2c4e7e6g1f3c7c5c4d5e6d5g2g3g8f6f1g2f8e7e1g1e8g8b1c3b8c6c1g5c5d4f3d4h7h6
d2d4d7d5c2c4e7e6g1f3c7c5c4d5e6d5g2g3g8f6f1g2f8e7e1g1e8g8b1c3b8c6c1g5c5d4f3d4h7h6
d2d4d7d5c2c4e7e6g1f3c7c5c4d5e6d5g2g3g8f6f1g2f8e7e1g1e8g8b1c3b8c6c1g5c5d4f3d4h7h6
d2d4d7d5c2c4e7e6g1f3c7c6b1c3d5c4a2a4f8b4e2e3b7b5c1d2a7a5a4b5b4c3d2c3c6b5b2b3c8b7
d2d4d7d5c2c4e7e6g1f3c7c6b1d2f7f5g2g3f8d6f1g2b8d7e1g1d8f6c4d5e6d5d2b3g8e7c1f4e8g8
d2d4d7d5c2c4e7e6g1f3c7c6d1c2g8f6e2e3f6e4b1c3f7f5f3e5b8d7e5d3f8d6d3f4d7f6f2f3e4c3
d2d4d7d5c2c4e7e6g1f3c7c6d1c2g8f6g2g3g7g6f1g2f8g7e1g1e8g8f1d1b8d7b1d2f8e8b2b3b7b6
d2d4d7d5c2c4e7e6g1f3c7c6e2e3f7f5f1d3g8f6e1g1f8d6b2b3d8e7c1b2e8g8f3e5b7b6c4d5c6d5
d2d4d7d5c2c4e7e6g1f3c7c6g2g3f7f5f1g2g8f6e1g1f8e7b2b3e8g8c1a3b7b6a3e7d8e7f3e5c8b7
d2d4d7d5c2c4e7e6g1f3g8f6b1c3b8d7c1g5f8e7e2e3e8g8a1c1b7b6c4d5e6d5d1a4c7c5f1a6h7h6
d2d4d7d5c2c4e7e6g1f3g8f6b1c3b8d7c4d5e6d5c1g5f8e7e2e3c7c6d1c2d7f8f1d3f8e6h2h4h7h6
d2d4d7d5c2c4e7e6g1f3g8f6b1c3c7c5c1g5c5d4f3d4d5c4e2e3d8b6g5f6g7f6f1c4c8d7e1g1b8c6
d2d4d7d5c2c4e7e6g1f3g8f6b1c3c7c6e2e3b8d7f1d3f8b4a2a3b4a5d1c2d8e7c1d2d5c4d3c4e6e5
d2d4d7d5c2c4e7e6g1f3g8f6b1c3c7c6e2e3b8d7f1d3f8b4a2a3b4a5d1c2d8e7c1d2d5c4d3c4e6e5
d2d4d7d5c2c4e7e6g1f3g8f6b1c3c7c6e2e3b8d7f1d3f8b4e1g1e8g8c1d2d8e7d1b3d5c4b3c4b4d6
d2d4d7d5c2c4e7e6g1f3g8f6b1c3f8b4c1g5b8d7c4d5e6d5a1c1c7c6e2e3d8a5d1b3f6e4f1d3e4g5
d2d4d7d5c2c4e7e6g1f3g8f6b1c3f8b4c1g5b8d7c4d5e6d5d1c2e8g8a2a3b4c3b2c3c7c5e2e3d8a5
d2d4d7d5c2c4e7e6g1f3g8f6b1c3f8b4c1g5b8d7c4d5e6d5d1c2e8g8a2a3b4e7e2e3c7c5d4c5d7c5
d2d4d7d5c2c4e7e6g1f3g8f6b1c3f8b4c1g5b8d7c4d5e6d5d1c2e8g8a2a3b4e7e2e3c7c5f1e2b7b6
d2d4d7d5c2c4e7e6g1f3g8f6b1c3f8e7c1g5e8g8e2e3h7h6g5h4f6e4h4e7d8e7d1c2e4c3c2c3d5c4
d2d4d7d5c2c4e7e6g1f3g8f6b1c3f8e7c1g5h7h6g5f6e7f6e2e3e8g8a1c1a7a6c4d5e6d5f1d3c7c6
d2d4d7d5c2c4e7e6g1f3g8f6b1c3f8e7c1g5h7h6g5f6e7f6e2e3e8g8d1d2b8c6a1c1a7a6f1e2d5c4
d2d4d7d5c2c4e7e6g1f3g8f6b1c3f8e7c1g5h7h6g5h4e8g8e2e3b7b6a1c1c8b7f1e2d5c4e2c4b8d7
d2d4d7d5c2c4e7e6g1f3g8f6c1g5d5c4d1a4b8d7b1d2c7c5d2c4a7a6g5f6g7f6d4c5f8c5a4d1b7b5
d2d4d7d5c2c4e7e6g1f3g8f6c1g5f8e7b1c3e8g8e2e3h7h6g5f4c7c5d4c5e7c5c4d5f6d5c3d5e6d5
d2d4d7d5c2c4e7e6g1f3g8f6c1g5f8e7b1c3h7h6g5h4e8g8e2e3b7b6d1b3c8b7h4f6e7f6c4d5e6d5
d2d4d7d5c2c4e7e6g1f3g8f6c4d5e6d5b1c3c7c6c1g5h7h6g5h4c8f5d1b3g7g5h4g3d8b6e2e3b8a6
d2d4d7d5c2c4e7e6g1f3g8f6c4d5e6d5c1g5c7c6b1c3h7h6g5h4c8f5d1b3g7g5h4g3d8b6e2e3f6e4
d2d4d7d5c2c4e7e6g1f3g8f6g2g3d5c4f1g2c7c5d1a4c8d7a4c4d7c6d4c5b8d7c1e3c6d5c4a4d5c6
d2d4d7d5c2c4e7e6g1f3g8f6g2g3f8e7f1g2c7c6d1c2e8g8e1g1b7b6b1d2c8b7e2e4d5e4d2e4b8d7
d2d4d7d5c2c4e7e6g1f3g8f6g2g3f8e7f1g2e8g8e1g1d5c4d1c2a7a6c2c4b7b5c4c2c8b7c1d2b7e4
d2d4d7d5c2c4e7e6g2g3g8f6f1g2f8e7g1f3b8d7e1g1e8g8d1c2c7c6f1d1b7b6b2b3c8b7b1c3a8c8
d2d4d7d5c2c4e7e6g2g3g8f6f1g2f8e7g1f3e8g8e1g1d5c4b1d2c7c5d4c5b8c6d1c2e7c5d2c4d8e7
d2d4d7d5c2c4g8f6b1c3e7e6e2e3b8d7g1f3f8b4f1d3d5c4d3c4f6e4d1c2e4c3b2c3b4d6e1g1e8g8
d2d4d7d5c2c4g8f6c4d5f6d5e2e4d5f6b1c3e7e5d4e5d8d1e1d1f6g4c3d5e8d7g1h3c7c6d5c3g4e5
d2d4d7d5e2e3e7e6f1d3c7c5b2b3b8c6g1f3g8f6e1g1c8d7c1b2a8c8c2c3f8d6b1d2e6e5d4e5c6e5
d2d4d7d5e2e3g8f6c2c4e7e6b1c3f8e7g1f3e8g8f1e2d5c4e2c4c7c5e1g1b8c6d4c5e7c5d1d8f8d8
d2d4d7d5g1f3b8c6c1f4c8f5e2e3e7e6f1d3g8e7e1g1f5d3d1d3e7g6f4g3f8d6g3d6c7d6b1d2e8g8
d2d4d7d5g1f3b8c6c2c4c8g4c4d5g4f3g2f3d8d5e2e3e7e5b1c3f8b4c1d2b4c3b2c3d5d6a1b1b7b6
d2d4d7d5g1f3c7c5c2c4c5d4c4d5g8f6d1a4d8d7a4d4d7d5b1c3d5d4f3d4c8d7d4b5e8d8c1e3b8c6
d2d4d7d5g1f3c7c5c2c4d5c4d4d5e7e6b1c3e6d5d1d5d8d5c3d5f8d6f3d2g8e7d2c4e7d5c4d6e8e7
d2d4d7d5g1f3c7c5c2c4d5c4e2e3e7e6f1c4g8f6e1g1a7a6c4b3b8c6d1e2f8e7f1d1c5d4e3d4c6a5
d2d4d7d5g1f3c7c5c2c4e7e6c4d5e6d5b1c3b8c6g2g3g8f6f1g2f8e7e1g1e8g8c1g5c8e6d4c5e7c5
d2d4d7d5g1f3c7c5c2c4e7e6c4d5e6d5g2g3g8f6f1g2f8e7e1g1e8g8b1c3b8c6c1g5c5d4f3d4h7h6
d2d4d7d5g1f3c7c5c2c4e7e6c4d5e6d5g2g3g8f6f1g2f8e7e1g1e8g8b1c3b8c6c1g5c5d4f3d4h7h6
d2d4d7d5g1f3c7c5c2c4e7e6c4d5e6d5g2g3g8f6f1g2f8e7e1g1e8g8b1c3b8c6c1g5c5d4f3d4h7h6
d2d4d7d5g1f3c7c5c2c4e7e6c4d5e6d5g2g3g8f6f1g2f8e7e1g1e8g8b1c3b8c6c1g5c5d4f3d4h7h6
d2d4d7d5g1f3c7c5d4c5e7e6e2e4f8c5e4d5e6d5f1b5b8c6e1g1g8f6b1c3e8g8c1g5c5e7g5f6e7f6
d2d4d7d5g1f3c7c6c1g5h7h6g5h4d8b6b2b3b8d7e2e3e7e5f1e2e5e4f3d2c6c5d4c5d7c5b1c3g7g5
d2d4d7d5g1f3c7c6c2c4d5c4e2e3c8g4f1c4e7e6b1c3b8d7h2h3g4h5a2a3g8f6e3e4f8e7e1g1e8g8
d2d4d7d5g1f3c7c6c2c4e7e6e2e3f7f5f1e2g8f6e1g1f8d6b2b3d8e7c1b2b8d7f3e5e8g8b1d2g7g5
d2d4d7d5g1f3c7c6c2c4e7e6e2e3g8f6f1d3c6c5e1g1d5c4d3c4a7a6f3e5d8c7b1d2b7b5c4e2c5d4
d2d4d7d5g1f3c7c6c2c4g8f6b1c3e7e6e2e3b8d7d1c2f8d6f1d3e8g8e1g1d5c4d3c4a7a6f1d1b7b5
d2d4d7d5g1f3c7c6c2c4g8f6b1c3e7e6e2e3b8d7d1c2f8d6f1d3e8g8e1g1d5c4d3c4a7a6f1d1b7b5
d2d4d7d5g1f3c8f5c2c4e7e6c4d5e6d5d1b3b8c6c1g5f8e7g5e7g8e7e2e3d8d6b1d2e8g8a1c1a7a5
d2d4d7d5g1f3c8f5c2c4e7e6d1b3b8c6c1d2d5c4b3b7g8e7b7b5a8b8b5a4b8b2b1a3d8d7a3c4b2b8
d2d4d7d5g1f3e7e6c2c4a7a6c4c5b7b6c5b6c7c5b1c3b8d7c3a4c5c4c1d2f8d6b2b3c8b7e2e3c4b3
d2d4d7d5g1f3e7e6c2c4c7c5c4d5e6d5b1c3b8c6g2g3g8f6f1g2c8e6e1g1f8e7d4c5e7c5c1g5d5d4
d2d4d7d5g1f3e7e6c2c4d5c4e2e3c7c5f1c4g8f6e1g1a7a6e3e4b7b5c4d3c5d4a2a4b5a4e4e5f6d5
d2d4d7d5g1f3e7e6c2c4f8e7b1c3g8f6c1g5h7h6g5h4e8g8e2e3b7b6f1d3c8b7e1g1b8d7a1c1c7c5
d2d4d7d5g1f3e7e6c2c4g8f6c1g5b8d7e2e3f8e7b1c3e8g8a1c1f8e8d1c2c7c6f1d3d5c4d3c4f6d5
d2d4d7d5g1f3e7e6c2c4g8f6c1g5f8e7e2e3b8d7b1c3e8g8a1c1b7b6c4d5e6d5f1b5c8b7d1a4a7a6
d2d4d7d5g1f3e7e6c2c4g8f6c1g5f8e7e2e3b8d7b1c3e8g8a1c1c7c6d1c2c6c5c1d1d8a5c4d5f6d5
d2d4d7d5g1f3e7e6g2g3c7c5f1g2c5d4e1g1g8f6f3d4e6e5d4f3b8c6c2c4d5d4e2e3f8c5e3d4c5d4
d2d4d7d5g1f3e7e6g2g3c7c5f1g2c5d4e1g1g8f6f3d4e6e5d4f3b8c6c2c4d5d4e2e3f8c5e3d4c5d4
d2d4d7d5g1f3e7e6g2g3c7c5f1g2g8f6e1g1c5d4f3d4e6e5d4f3b8c6c2c4d5d4e2e3d4d3b1c3f8b4
d2d4d7d5g1f3g8f6c1f4e7e6e2e3f8e7f1d3c7c5c2c3b8c6b1d2a7a6h2h3b7b6f3e5c8b7d1e2f6d7
d2d4d7d5g1f3g8f6c2c4c7c6b1c3d5c4a2a4c8f5e2e3e7e6f1c4f8b4e1g1b8d7d1e2e8g8e3e4f5g6
d2d4d7d5g1f3g8f6c2c4c7c6b1c3e7e6c1g5b8d7e2e3d8a5c4d5f6d5d1d2f8b4a1c1e6e5a2a3b4d6
d2d4d7d5g1f3g8f6c2c4c7c6b1c3e7e6c1g5b8d7e2e3d8a5c4d5f6d5d1d2f8b4a1c1e8g8f1d3e6e5
d2d4d7d5g1f3g8f6c2c4c7c6b1c3e7e6c1g5b8d7e2e3d8a5f3d2f8b4d1c2e8g8a2a3d5c4g5f6d7f6
d2d4d7d5g1f3g8f6c2c4c7c6b1c3e7e6c1g5b8d7e2e3d8a5f3d2f8b4d1c2e8g8f1e2e6e5g5f6d7f6
d2d4d7d5g1f3g8f6c2c4c7c6b1c3e7e6c1g5d5c4e2e4b7b5e4e5h7h6g5h4g7g5f3g5h6g5h4g5f8e7
d2d4d7d5g1f3g8f6c2c4c7c6b1c3e7e6c1g5h7h6g5f6d8f6e2e3b8d7f1d3d5c4d3c4f8d6e1g1f6e7
d2d4d7d5g1f3g8f6c2c4c7c6b1c3e7e6d1b3b8d7c1g5d8a5g5d2a5b6e2e3d5c4b3c2f8d6f1c4e6e5
d2d4d7d5g1f3g8f6c2c4c7c6b1c3e7e6e2e3b8d7d1c2f8d6f1d3e8g8e1g1d5c4d3c4a7a6f1d1b7b5
d2d4d7d5g1f3g8f6c2c4c7c6b1c3g7g6c1g5f8g7e2e3e8g8f1d3c8e6d1e2b8d7e1g1h7h6g5h4e6g4
d2d4d7d5g1f3g8f6c2c4c7c6e2e3c8f5b1c3e7e6f1d3f5d3d1d3b8d7e1g1f8d6e3e4d5e4c3e4f6e4
d2d4d7d5g1f3g8f6c2c4c7c6e2e3c8f5d1b3d8c7c4d5c6d5f1b5b8c6c1d2e7e6e1g1f8d6d2b4e8g8
d2d4d7d5g1f3g8f6c2c4c7c6e2e3c8f5f1d3f5d3d1d3e7e6e1g1b8d7b2b3f6e4f3d2d8h4g2g3h4h3
d2d4d7d5g1f3g8f6c2c4d5c4b1c3a7a6a2a4c8f5e2e3e7e6f1c4f8b4e1g1e8g8d1e2f5g4f1d1b8d7
d2d4d7d5g1f3g8f6c2c4d5c4b1c3a7a6d1a4b7b5a4c2b8c6e2e4e7e6c1g5c6d4f3d4d8d4a1d1d4c5
d2d4d7d5g1f3g8f6c2c4d5c4b1c3c7c6a2a4c8f5e2e3e7e6f1c4f8b4e1g1b8d7d1e2f5g6e3e4b4c3
d2d4d7d5g1f3g8f6c2c4d5c4b1c3c7c6a2a4c8f5e2e3e7e6f1c4f8b4e1g1b8d7f3h4e8g8h4f5e6f5
d2d4d7d5g1f3g8f6c2c4d5c4b1c3c7c6a2a4c8f5f3e5e7e6f2f3f8b4e2e4f5e4f3e4f6e4c1d2d8d4
d2d4d7d5g1f3g8f6c2c4d5c4b1c3c7c6a2a4c8g4f3e5g4h5g2g3e7e6f1g2f8b4e5c4f6d5d1b3b8a6
d2d4d7d5g1f3g8f6c2c4d5c4b1c3e7e6e2e4f8b4c1g5c7c5f1c4c5d4f3d4d8a5g5d2a5c5c4b5c8d7
d2d4d7d5g1f3g8f6c2c4d5c4d1a4c7c6a4c4c8f5b1c3e7e6g2g3b8d7f1g2f5c2e2e3f8e7e1g1e8g8
d2d4d7d5g1f3g8f6c2c4d5c4e2e3c8g4f1c4e7e6e1g1b8d7b1c3f8d6e3e4e6e5d4e5d7e5c4e2g4f3
d2d4d7d5g1f3g8f6c2c4d5c4e2e3e7e6f1c4c7c5e1g1a7a6a2a4b8c6d1e2c5d4f1d1f8e7e3d4e8g8
d2d4d7d5g1f3g8f6c2c4d5c4e2e3e7e6f1c4c7c5e1g1a7a6a2a4b8c6d1e2c5d4f1d1f8e7e3d4e8g8
d2d4d7d5g1f3g8f6c2c4d5c4e2e3e7e6f1c4c7c5e1g1a7a6c4b3b8c6b1c3b7b5d1e2c6a5d4c5a5b3
d2d4d7d5g1f3g8f6c2c4e7e6b1c3b8d7c1g5f8e7e2e3e8g8a1c1a7a6a2a3c7c5d4c5d7c5c4d5e6d5
d2d4d7d5g1f3g8f6c2c4e7e6b1c3c7c6c1g5d5c4e2e4b7b5e4e5h7h6g5h4g7g5f3g5f6d5g5f7d8h4
d2d4d7d5g1f3g8f6c2c4e7e6b1c3c7c6e2e3b8d7f1d3d5c4d3c4b7b5c4d3a7a6e3e4c6c5e4e5c5d4
d2d4d7d5g1f3g8f6c2c4e7e6b1c3f8e7c1f4e8g8e2e3c7c5d4c5e7c5f1e2d5c4e2c4a7a6d1e2b7b5
d2d4d7d5g1f3g8f6c2c4e7e6b1c3f8e7c1g5h7h6g5f6e7f6e2e3e8g8d1b3c7c6a1d1b8d7f1d3b7b6
d2d4d7d5g1f3g8f6c2c4e7e6b1c3f8e7c1g5h7h6g5h4e8g8a1c1f6e4h4e7d8e7e2e3c7c6f1d3e4c3
d2d4d7d5g1f3g8f6c2c4e7e6b1c3f8e7d1c2e8g8e2e4d5e4c3e4b8d7f1d3f6e4d3e4d7f6e4d3e7b4
d2d4d7d5g1f3g8f6c2c4e7e6c1g5b8d7e2e3f8e7b1c3e8g8a1c1b7b6c4d5e6d5d1a4c7c5a4c6a8b8
d2d4d7d5g1f3g8f6c2c4e7e6c1g5f8e7e2e3b8d7b1c3e8g8a1c1f8e8d1c2h7h6g5h4c7c5c4d5f6d5
d2d4d7d5g1f3g8f6c2c4e7e6c4d5e6d5b1c3c7c6d1c2g7g6c1g5f8g7e2e3c8f5f1d3f5d3c2d3e8g8
d2d4d7d5g1f3g8f6c2c4e7e6e2e3c7c5f1d3b8c6e1g1d5c4d3c4a7a6b1c3b7b5c4d3c8b7a2a4b5b4
d2d4d7d5g1f3g8f6c2c4e7e6g2g3d5c4f1g2b8c6e1g1a8b8b1c3b7b5e2e4f8e7c1f4e8g8a2a4a7a6
d2d4d7d5g1f3g8f6e2e3c7c5c2c4e7e6f1d3b8c6e1g1a7a6b1c3d5c4d3c4b7b5c4d3c8b7a2a4b5b4
d2d4d7d5g1f3g8f6e2e3c7c5c2c4e7e6f1d3b8c6e1g1d5c4d3c4a7a6a2a4f8e7b1c3e8g8b2b3c5d4
d2d4d7d5g1f3g8f6e2e3c7c6f1d3g7g6b1d2f8g7e3e4d5e4d2e4e8g8e4g3f6d5c2c3c8g4h2h3g4f3
d2d4d7d5g1f3g8f6e2e3c8f5f1d3e7e6d3f5e6f5d1d3d8c8b2b3b8a6e1g1f8e7c2c4e8g8b1c3c7c6
d2d4d7d5g1f3g8f6e2e3e7e6f1d3c7c5e1g1b8c6b2b3f8d6c1b2e8g8b1d2d8e7f3e5f8d8a2a3c8d7
d2d4d7d5g1f3g8f6g2g3c7c6f1g2c8f5e1g1e7e6c2c4b8d7b2b3f8e7b1c3f6e4c1b2d8a5d1c1e8g8
d2d4d7d6c2c4e7e5b1c3e5d4d1d4b8d7g1f3g8f6b2b3f8e7c1b2c7c6e2e3e8g8f1e2d8b6e1g1d7c5
d2d4d7d6c2c4e7e5g1f3e5e4f3g5f7f5b1c3g8f6h2h4b8c6g5h3g7g6e2e3f8h6g2g3c6e7b2b3c8e6
d2d4d7d6e2e4e7e5d4e5d6e5d1d8e8d8g1f3f8d6b1c3c8e6c1e3g8f6e1c1f6g4e3g5f7f6g5h4b8d7
d2d4d7d6e2e4g7g6b1c3c7c6c1e3f8g7d1d2b7b5f1d3b8d7f2f4d7b6b2b3g8f6g1f3a7a6a2a4b5b4
d2d4d7d6e2e4g8f6b1c3g7g6g1f3f8g7f1e2e8g8e1g1b8c6a2a4e7e5d4d5c6e7a4a5h7h6a5a6c7c6
d2d4d7d6e2e4g8f6b1c3g7g6g2g3f8g7f1g2e8g8g1e2b8d7h2h3e7e5e1g1e5d4e2d4f8e8f1e1d7c5
d2d4d7d6e2e4g8f6f2f3d6d5e4e5f6d7f3f4c7c5g1f3b8c6c1e3c5d4f3d4c6d4e3d4d7b8b1c3b8c6
d2d4d7d6g1f3g7g6c2c4f8g7e2e4b8d7b1c3e7e5d4d5a7a5f1e2g8f6e1g1e8g8d1c2d7c5c1g5h7h6
d2d4e7e6c2c4b7b6b1c3c8b7a2a3f7f5d4d5g8f6g1f3f8e7g2g3f6e4f1g2e4c3b2c3b8a6f3d4e8g8
d2d4e7e6c2c4b7b6e2e4c8b7d1c2d8h4b1d2f8b4f1d3f7f5g1f3b4d2e1f1h4h5c1d2g8f6e4f5b7f3
d2d4e7e6c2c4b7b6e2e4c8b7f1d3b8c6g1e2c6b4e1g1b4d3d1d3g8e7b1c3d7d6d4d5d8d7c1e3e7g6
d2d4e7e6c2c4b7b6e2e4c8b7f1d3f7f5e4f5f8b4e1f1g8f6d3e2e8g8c4c5b6c5a2a3b4a5d4c5f6d5
d2d4e7e6c2c4d7d5b1c3f8e7g1f3g8f6c1g5e8g8e2e3b8d7d1c2c7c5c4d5f6d5g5e7d8e7c3d5e6d5
d2d4e7e6c2c4d7d5g1f3d5c4d1a4b8d7b1c3a7a6a4c4b7b5c4d3c8b7e2e4g8f6a2a3c7c5e4e5f6d5
d2d4e7e6c2c4f7f5b1c3f8b4d1c2g8f6e2e3e8g8f1d3d7d6g1e2c7c5a2a3b4c3e2c3b8c6d4c5d6c5
d2d4e7e6c2c4f7f5b1c3g8f6e2e3d7d5f1d3c7c6f2f4f8e7g1f3e8g8e1g1b7b6c1d2c8a6d1e2a6b7
d2d4e7e6c2c4f7f5e2e3g8f6b1c3d7d5g1h3c7c6c1d2f8d6d1c2e8g8e1c1d8e7f2f3d5c4e3e4f5e4
d2d4e7e6c2c4f7f5g1f3g8f6b1c3f8e7d1c2d7d5b2b3e8g8e2e3c7c6f3e5e7b4c1d2b4c3d2c3f6e4
d2d4e7e6c2c4f7f5g2g3f8b4c1d2b4e7f1g2g8f6b1c3e8g8g1f3f6e4e1g1b7b6d1c2c8b7f3e5e4c3
d2d4e7e6c2c4f7f5g2g3f8b4c1d2b4e7f1g2g8f6b1c3e8g8g1f3f6e4e1g1e7f6c3e4f5e4f3e1f6d4
d2d4e7e6c2c4f7f5g2g3g8f6b1c3f8e7f1g2e8g8g1f3d7d5e1g1c7c6d1c2b8d7c4d5c6d5c3b5d7b6
d2d4e7e6c2c4f7f5g2g3g8f6f1g2f8b4c1d2b4e7b1c3e8g8g1f3d7d6e1g1d8e8d1c2e8h5e2e4e6e5
d2d4e7e6c2c4f7f5g2g3g8f6f1g2f8e7b1c3e8g8d4d5e7b4c1d2e6e5e2e3d7d6g1e2a7a6d1c2d8e8
d2d4e7e6c2c4f7f5g2g3g8f6f1g2f8e7b1c3e8g8e2e3d7d5g1e2c7c6b2b3e7d6e1g1d8e7d1c2f6e4
d2d4e7e6c2c4f7f5g2g3g8f6f1g2f8e7b1c3e8g8e2e3d7d5g1e2c7c6b2b3f6e4e1g1b8d7c1b2d7f6
d2d4e7e6c2c4f7f5g2g3g8f6f1g2f8e7b1c3e8g8e2e3d7d6g1e2c7c6e1g1e6e5d4d5d8e8e3e4e8h5
d2d4e7e6c2c4f7f5g2g3g8f6f1g2f8e7g1f3d7d5e1g1e8g8d1c2c8d7b2b3a7a5c1a3c7c6a3e7d8e7
d2d4e7e6c2c4f7f5g2g3g8f6f1g2f8e7g1f3e8g8e1g1d7d6b1c3d8e8f1e1e8g6e2e4f6e4c3e4f5e4
d2d4e7e6c2c4f7f5g2g3g8f6f1g2f8e7g1f3e8g8e1g1f6e4b2b3e7f6c1b2b7b6b1d2c8b7f3e5d7d6
d2d4e7e6c2c4f7f5g2g3g8f6f1g2f8e7g1h3e8g8e1g1d7d6b1c3d8e8e2e4f5e4h3f4c7c6c3e4f6e4
d2d4e7e6c2c4f8b4c1d2b4d2d1d2g8f6b1c3d7d5f2f3b8c6e1c1e8g8e2e3d8e7c4d5f6d5e3e4d5c3
d2d4e7e6c2c4f8b4c1d2b4d2d1d2g8f6b1c3d7d6e2e4e8g8e1c1b8c6d4d5c6e7f2f4e6d5c4d5c7c6
d2d4e7e6c2c4f8b4c1d2d8e7e2e4d7d5e4e5b8c6g1f3b4d2d1d2d5c4b1c3g8h6d4d5c6e5f3e5e6d5
d2d4e7e6c2c4f8b4c1d2d8e7g2g3b8c6g1f3g8f6b1c3b4c3d2c3f6e4a1c1d7d6d4d5e4c3c1c3c6d8
d2d4e7e6c2c4g8f6b1c3d7d5c4d5e6d5c1g5c7c6e2e3f8e7f1d3b8d7g1e2f6h5g5e7d8e7g2g4h5f6
d2d4e7e6c2c4g8f6b1c3f8b4d1c2b8c6g1f3d7d6c1d2e8g8a2a3b4c3d2c3d8e7e2e3e6e5d4d5c6b8
d2d4e7e6c2c4g8f6b1c3f8b4e2e3e8g8g1f3c7c5f1d3d7d5e1g1d5c4d3c4b8d7d1e2b7b6c1d2c5d4
d2d4e7e6c2c4g8f6b1c3f8b4e2e3e8g8g1f3c7c5f1d3d7d5e1g1d5c4d3c4b8d7d1e2b7b6f1d1c5d4
d2d4e7e6c2c4g8f6g1f3b7b6g2g3c8a6b1d2f8b4d1b3d8e7f1g2a6b7e1g1b4d2c1d2e8g8a1d1d7d6
d2d4e7e6c2c4g8f6g1f3b7b6g2g3c8a6b2b3f8b4c1d2b4e7b1c3d7d5c4d5e6d5f1g2e8g8e1g1b8d7
d2d4e7e6c2c4g8f6g1f3b7b6g2g3c8b7f1g2f8e7e1g1e8g8b1c3f6e4d1c2e4c3c2c3b7e4c1f4b8c6
d2d4e7e6c2c4g8f6g1f3d7d5b1c3c7c6e2e3b8d7d1c2f8d6b2b3e8g8f1e2b7b6e1g1c8b7c1b2f8e8
d2d4e7e6c2c4g8f6g1f3d7d5b1c3f8e7c1f4e8g8e2e3c7c5d4c5e7c5a2a3b8c6b2b4c5e7c4d5f6d5
d2d4e7e6c2c4g8f6g2g3f8b4c1d2b4e7f1g2d7d5g1f3e8g8e1g1c7c6d1c2b8d7b2b3b7b6f1d1c8a6
d2d4e7e6e2e4d7d5b1c3f8b4e4e5c7c5a2a3b4c3b2c3d8c7d1g4f7f5g4g3c5d4c3d4g8e7e1d2e8g8
d2d4e7e6e2e4d7d5b1c3f8b4e4e5c7c5a2a3b4c3b2c3d8c7d1g4f7f5g4g3g8e7c1d2e8g8f1d3b7b6
d2d4e7e6e2e4d7d5b1c3f8b4e4e5c7c5a2a3b4c3b2c3d8c7d1g4f7f5g4h5g7g6h5d1b8c6g1f3c8d7
d2d4e7e6e2e4d7d5b1d2c7c5e4d5e6d5g1f3a7a6d4c5f8c5d2b3c5a7c1g5g8f6f3d4e8g8f1e2d8d6
d2d4e7e6e2e4d7d5b1d2c7c5e4d5e6d5g1f3g8f6f1b5c8d7b5d7b8d7e1g1f8e7d4c5d7c5f3d4d8d7
d2d4e7e6e2e4d7d5b1d2d5e4d2e4b8d7g1f3g8f6e4f6d7f6c1g5f8e7f1d3c7c5e1g1c5d4f3d4e8g8
d2d4e7e6e2e4d7d5e4d5e6d5g1f3g8f6c1g5c7c6f1d3c8e6e1g1b8d7f1e1d8b6b1d2f8e7a1b1h7h6
d2d4e7e6e2e4d7d5e4e5c7c5c2c3b8c6g1f3c8d7f1e2g8e7b1a3c5d4c3d4e7f5a3c2c6b4c2e3f5e3
d2d4e7e6g1f3f7f5g2g3g8f6f1g2f8e7e1g1e8g8c2c4d7d6b2b3a7a5c1b2d8e8b1d2b8c6a2a3e7d8
d2d4e7e6g1f3g8f6c1g5c7c5e2e3f8e7f1d3b7b6c2c3c8b7b1d2c5d4c3d4f6d5d2c4e8g8h2h4f7f5
d2d4e7e6g1f3g8f6c2c4b7b6b1c3c8b7c1g5h7h6g5f6d8f6e2e4f8b4f1d3c7c5e1g1c5d4c3b5f6d8
d2d4e7e6g1f3g8f6c2c4b7b6g2g3c8a6b2b3a6b7f1g2f8b4c1d2a7a5e1g1e8g8d1c2c7c5f1d1b4d2
d2d4e7e6g1f3g8f6c2c4b7b6g2g3c8b7f1g2f8e7e1g1e8g8b1c3f6e4d1c2e4c3c2c3b7e4b2b3c7c5
d2d4e7e6g1f3g8f6c2c4b7b6g2g3c8b7f1g2f8e7e1g1e8g8b2b3d7d5c4d5e6d5c1b2b8d7b1c3f8e8
d2d4e7e6g1f3g8f6c2c4b7b6g2g3c8b7f1g2f8e7e1g1e8g8d1c2c7c5b2b3c5d4f3d4b7g2g1g2d7d5
d2d4e7e6g1f3g8f6c2c4d7d5c4d5e6d5b1c3c7c6d1c2c8g4c1g5b8d7e2e3f8d6f1d3d8c7e1c1h7h6
d2d4e7e6g1f3g8f6c2c4f8b4c1d2c7c5d2b4c5b4g2g3b7b6f1g2c8b7e1g1e8g8b1d2d7d6d1b3a7a5
d2d4e7e6g2g3c7c5g1f3c5d4f3d4d7d5f1g2g8f6e1g1e6e5d4b3c8e6c2c4b8c6c4d5f6d5b1d2f8e7
d2d4f7f5b1c3g8f6c1g5d7d5g5f6e7f6e2e3c8e6f1d3b8c6a2a3d8d7g1f3f8d6c3b5d6e7e1g1c6d8
d2d4f7f5c1g5c7c6e2e3g7g6c2c4f8g7b1c3d7d6f1d3d8a5g1e2b8d7e1g1e7e5d4e5d6e5a2a3h7h6
d2d4f7f5c2c4g8f6g2g3e7e6f1g2d7d5g1f3c7c6e1g1f8d6f3e5e8g8c1f4f6g4e5g4d6f4g3f4f5g4
d2d4f7f5c2c4g8f6g2g3e7e6f1g2f8b4c1d2b4e7g1f3e8g8e1g1c7c6d1b3b8a6b1c3d8e8d4d5a6c5
d2d4f7f5e2e4f5e4b1c3g8f6c1g5c7c6f2f3d8a5g5f6e7f6f3e4f8b4d1f3d7d5g1e2e8g8e4d5a5d5
d2d4f7f5e2e4f5e4f2f3e4f3g1f3g8f6f1d3d7d6e1g1c8g4b1c3b8c6c1e3d8d7d4d5c6e5d3b5c7c6
d2d4f7f5g1f3g8f6g2g3g7g6f1g2f8g7e1g1e8g8c2c4c7c6b1c3b8a6b2b3d7d6c1b2c8d7f1e1d8a5
d2d4f7f5g2g3g8f6f1g2e7e6g1f3f8e7c2c4e8g8b1c3d7d6c1f4d8e8a1c1b8c6d4d5c6d8c3b5e8d7
d2d4f7f5g2g3g8f6f1g2e7e6g1f3f8e7e1g1e8g8c2c4c7c6b1c3d7d5c1g5b8d7e2e3d8e8d1c2g8h8
d2d4f7f5g2g3g8f6f1g2g7g6g1f3f8g7b2b3e8g8c1b2d7d5c2c4c7c6e1g1c8e6f3g5e6f7b1c3d8e8
d2d4f7f5g2g3g8f6f1g2g7g6g1f3f8g7e1g1e8g8b2b4f6e4c2c4e7e6c1b2b7b6b1c3c8b7a1c1a7a5
d2d4f7f5g2g3g8f6f1g2g7g6g1f3f8g7e1g1e8g8d4d5c7c6c2c4d7d6f3d4d8c7b1c3e7e5d5e6b8a6
d2d4f7f5g2g3g8f6f1g2g7g6g1h3f8g7e1g1e8g8c2c4b8c6b1c3e7e6d4d5c6e5b2b3e5f7c1a3f8e8
d2d4f7f5g2g3g8f6f1g2g7g6g1h3f8g7h3f4b8c6d4d5c6e5b1c3c7c6e2e4f5e4c3e4f6e4g2e4c6d5
d2d4g7g6c2c4f8g7g1f3c7c5g2g3c5d4f3d4b8c6d4c2b7b6f1g2c8a6b1a3a8c8a1b1g8f6e1g1e8g8
d2d4g7g6e2e4f8g7b1c3d7d6c1e3c7c6d1d2b7b5f2f3b8d7h2h4h7h5g1h3d8a5h3g5g8h6a2a3a8b8
d2d4g7g6e2e4f8g7c2c3c7c6f1d3d7d6f2f4d6d5e4e5h7h5g1f3g8h6c1e3c8f5d3f5h6f5e3f2b8a6
d2d4g7g6e2e4f8g7c2c4d7d6b1c3b8d7g1e2e7e5c1e3g8e7d1d2e8g8e1c1a7a6h2h4e5d4e2d4d7e5
d2d4g7g6e2e4f8g7c2c4d7d6b1c3e7e5d4e5d6e5d1d8e8d8f2f4b8c6g1f3c6d4e1f2e5f4c1f4d4e6
d2d4g7g6e2e4f8g7c2c4d7d6b1c3g8f6f2f3b8d7c1e3e8g8f1d3e7e5g1e2f6h5d4e5d6e5e1g1c7c6
d2d4g7g6e2e4f8g7g1f3d7d6b1c3g8f6f1e2e8g8e1g1b8d7e4e5f6e8c1f4d7b6f1e1c7c6h2h3e8c7
d2d4g7g6e2e4f8g7g1f3d7d6c2c3g8f6f1d3e8g8e1g1b8c6c1g5h7h6g5h4e7e5d4e5d6e5b1a3c8e6
d2d4g7g6e2e4f8g7g1f3d7d6f1e2e7e6c2c3b8d7e1g1g8e7b1d2b7b6a2a4a7a6f1e1c8b7e2d3e8g8
d2d4g7g6g1f3f7f5g2g3f8g7f1g2g8f6e1g1e8g8c2c4d7d6d4d5c7c5b1c3b8a6f3e1a8b8e1c2a6c7
d2d4g8f6b1c3d7d5c1g5c8f5f2f3f5g6e2e4d5e4d1d2e7e6f3e4f8b4d2e3f6g4e3d2g4f6d2e3f6g4
d2d4g8f6b1c3d7d5c1g5c8f5g5f6g7f6e2e3c7c6f1d3f5g6f2f4g6d3d1d3e7e6e3e4d5e4c3e4f6f5
d2d4g8f6b1c3d7d5c1g5h7h6g5f6e7f6e2e3c7c6f1d3f8d6d1f3e8g8g1e2f8e8e1c1b7b5g2g4b5b4
d2d4g8f6b1c3d7d5c1g5h7h6g5f6e7f6e2e4f8b4e4d5d8d5g1f3e8g8f1e2d5a5d1d2b8d7a2a3d7b6
d2d4g8f6b1c3g7g6e2e4d7d6g1f3f8g7f1c4e8g8e1g1c8g4h2h3g4f3d1f3b8c6c1e3e7e5d4e5c6e5
d2d4g8f6c1g5d7d5g5f6e7f6e2e3c8e6b1d2c7c6f1d3f6f5d1f3g7g6g1e2b8d7e1g1f8d6c2c4d7f6
d2d4g8f6c1g5d7d5g5f6e7f6e2e3c8e6g2g3f6f5f1d3c7c6b1d2b8d7g1e2f8d6e1g1e8g8c2c3d7f6
d2d4g8f6c1g5e7e6e2e3h7h6g5h4c7c5c2c3c5d4c3d4g7g5h4g3f6e4b1c3e4g3h2g3d7d5f1d3f8g7
d2d4g8f6c1g5e7e6e2e4h7h6g5f6d8f6b1c3d7d6d1d2g7g5f1c4b8c6g1e2f8g7a1d1c8d7e1g1e8c8
d2d4g8f6c1g5e7e6e2e4h7h6g5f6d8f6g1f3d7d6b1c3g7g6d1d2f6e7e1c1a7a6h2h4f8g7g2g3b7b5
d2d4g8f6c1g5f6e4g5f4c7c5f2f3e4f6d4d5e7e6b1c3f6h5f4e3d7d6d1d2e6e5g2g4h5f6e3f2a7a6
d2d4g8f6c1g5f6e4g5f4d7d5b1d2e4d2d1d2c8f5e2e3e7e6g1f3f8e7c2c4e8g8a1c1c7c6f1e2b8d7
d2d4g8f6c1g5f6e4h2h4c7c5d4c5d8a5b1d2e4g5h4g5g7g6c2c3a5c5g1f3f8g7e2e3a7a6a2a4d7d5
d2d4g8f6c1g5g7g6g5f6e7f6e2e3d7d5c2c4d5c4f1c4f8d6b1c3e8g8g1f3b8d7e1g1d7b6c4b3f8e8
d2d4g8f6c2c4b7b6b1c3c8b7f2f3d7d5c4d5f6d5e2e4d5c3b2c3e7e6f1b5b8d7g1e2f8e7e1g1a7a6
d2d4g8f6c2c4c7c5d4d5b7b5c4b5a7a6b5a6c8a6b1c3d7d6g1f3g7g6g2g3f8g7f1g2b8d7e1g1d7b6
d2d4g8f6c2c4c7c5d4d5b7b5c4b5a7a6b5a6g7g6b1c3c8a6e2e4a6f1e1f1d7d6g2g3f8g7f1g2b8d7
d2d4g8f6c2c4c7c5d4d5b7b5c4b5a7a6b5a6g7g6g2g3f8g7f1g2d7d6g1h3b8a6h3f4d8b6e1g1e8g8
d2d4g8f6c2c4c7c5d4d5b7b5g1f3g7g6c4b5a7a6b5b6d8b6b1c3d7d6f3d2f8g7e2e4e8g8f1e2a6a5
d2d4g8f6c2c4c7c5d4d5b7b5g1f3g7g6d1c2f8g7e2e4d7d6c4b5e8g8b1c3a7a6a2a4a6b5f1b5b8a6
d2d4g8f6c2c4c7c5d4d5d7d6b1c3g7g6e2e4f8g7c1g5h7h6g5h4g6g5h4g3d8a5f1d3f6e4d3e4g7c3
d2d4g8f6c2c4c7c5d4d5d7d6b1c3g7g6e2e4f8g7f1d3e8g8g1f3c8g4h2h3g4f3d1f3b8d7f3d1e7e6
d2d4g8f6c2c4c7c5d4d5d7d6b1c3g7g6g1f3f8g7e2e4e8g8c1f4a7a6a2a4d8a5f4d2e7e6f1e2e6d5
d2d4g8f6c2c4c7c5d4d5e7e5b1c3d7d6e2e4g7g6f1d3b8a6g1e2a6b4d3b1f8g7h2h3c8d7c1e3e8g8
d2d4g8f6c2c4c7c5d4d5e7e5b1c3d7d6e2e4g7g6f1e2f8g7c1g5b8a6g1f3h7h6g5d2c8g4a2a3g4f3
d2d4g8f6c2c4c7c5d4d5e7e5b1c3d7d6e2e4g7g6f2f3b8a6c1e3a6c7d1d2a7a6a2a4b7b6f1d3a8b8
d2d4g8f6c2c4c7c5d4d5e7e5b1c3d7d6e2e4g7g6f2f3f6h5c1e3f8g7d1d2e8g8g2g4h5f4g1e2b8d7
d2d4g8f6c2c4c7c5d4d5e7e5b1c3d7d6e2e4g7g6g1f3f8g7c1g5b8a6f1e2a6c7f3d2c8d7a2a4b7b6
d2d4g8f6c2c4c7c5d4d5e7e5b1c3d7d6g2g3g7g6f1h3b8d7g1f3f8g7e1g1a7a6e2e4e8g8f1e1f6e8
d2d4g8f6c2c4c7c5d4d5e7e6b1c3e6d5c4d5d7d6e2e4g7g6f2f4f8g7f1b5f6d7a2a4d8h4e1f1e8g8
d2d4g8f6c2c4c7c5d4d5e7e6b1c3e6d5c4d5d7d6e2e4g7g6g1f3f8g7f1d3e8g8h2h3a7a6a2a4b8d7
d2d4g8f6c2c4c7c5d4d5e7e6b1c3e6d5c4d5d7d6e2e4g7g6g1f3f8g7f1e2e8g8e1g1f8e8f3d2b8a6
d2d4g8f6c2c4c7c5d4d5e7e6b1c3e6d5c4d5d7d6e2e4g7g6g1f3f8g7h2h3e8g8f1d3b7b5c3b5f8e8
d2d4g8f6c2c4c7c5d4d5e7e6b1c3e6d5c4d5d7d6g1f3g7g6c1g5f8g7f3d2h7h6g5h4g6g5h4g3f6h5
d2d4g8f6c2c4c7c5d4d5e7e6b1c3e6d5c4d5d7d6g1f3g7g6f3d2b8d7g2g3f8g7f1g2e8g8e1g1d8e7
d2d4g8f6c2c4c7c5d4d5e7e6b1c3e6d5c4d5d7d6g1f3g7g6g2g3f8g7f1g2e8g8e1g1a7a6a2a4b8d7
d2d4g8f6c2c4c7c5d4d5g7g6b1c3d7d6e2e4b7b5c4b5f8g7g1f3e8g8f1e2a7a6b5a6c8a6e1g1d8c7
d2d4g8f6c2c4c7c6b1c3d7d5c4d5c6d5g1f3b8c6c1f4c8f5e2e3e7e6f1b5f8b4f3e5d8a5b5c6b7c6
d2d4g8f6c2c4c7c6b1c3d7d6g1f3b8d7g2g3e7e5f1g2f8e7d1c2e8g8e1g1f8e8b2b3e7f8e2e4a7a6
d2d4g8f6c2c4c7c6b1c3e7e6g1f3d7d5c1g5b8d7e2e4d5e4c3e4d8b6e4f6g7f6g5c1e6e5f1d3e5d4
d2d4g8f6c2c4c7c6g1f3d7d5b1c3e7e6c1g5b8d7e2e4d5e4c3e4f8e7e4c3e8g8d1c2b7b6e1c1c8b7
d2d4g8f6c2c4c7c6g1f3d7d5e2e3e7e6f1d3b8d7b1c3d5c4d3c4b7b5c4d3a7a6e1g1c6c5a2a4b5b4
d2d4g8f6c2c4c7c6g1f3d7d5e2e3e7e6f1d3b8d7b1d2f8e7e1g1e8g8b2b3b7b6c1b2c8b7d1e2c6c5
d2d4g8f6c2c4d7d5g1f3e7e6b1c3b8d7e2e3f8e7f1d3d5c4d3c4c7c5e1g1e8g8f1e1a7a6a2a4d8c7
d2d4g8f6c2c4d7d6b1c3b8d7c1g5h7h6g5h4g7g5h4g3f6h5e2e3h5g3h2g3f8g7f1d3d7f6d1d2c7c6
d2d4g8f6c2c4d7d6b1c3b8d7e2e4e7e5d4d5d7c5d1c2a7a5g2g3f8e7f1g2e8g8g1e2f6h5e1g1e7g5
d2d4g8f6c2c4d7d6b1c3b8d7e2e4e7e5g1f3f8e7g2g3e8g8f1g2c7c6e1g1a7a6b2b3f8e8c1b2e7f8
d2d4g8f6c2c4d7d6b1c3b8d7e2e4e7e5g1f3g7g6f1e2f8g7e1g1e8g8c1g5c7c6d1d2d8b6c4c5d6c5
d2d4g8f6c2c4d7d6b1c3b8d7g1f3c7c6g2g3e7e5f1g2f8e7e1g1e8g8d1c2f8e8b2b3e7f8c1b2a7a6
d2d4g8f6c2c4d7d6b1c3b8d7g1f3g7g6e2e4e7e5f1e2f8g7e1g1e8g8f1e1c7c6e2f1f6e8a1b1e8c7
d2d4g8f6c2c4d7d6b1c3e7e5e2e3b8d7f1d3g7g6g1e2f8g7e1g1e8g8f2f4f8e8e2g3c7c6g1h1d7f8
d2d4g8f6c2c4d7d6b1c3e7e5g1f3b8d7c1g5f8e7e2e3c7c6f1e2e8g8e1g1f8e8d1c2d8c7h2h3d7f8
d2d4g8f6c2c4d7d6b1c3e7e5g1f3b8d7c1g5f8e7e2e3e8g8d1c2c7c6f1d3e5d4e3d4f8e8e1g1h7h6
d2d4g8f6c2c4d7d6b1c3e7e5g1f3b8d7c1g5h7h6g5h4g7g5d4e5g5h4e5f6d8f6c3d5f6b2a1b1b2a2
d2d4g8f6c2c4d7d6b1c3e7e5g1f3b8d7e2e4g7g6f1e2f8g7e1g1e8g8f1e1c7c6e2f1f6g4h2h3e5d4
d2d4g8f6c2c4d7d6b1c3e7e5g1f3b8d7g2g3g7g6f1g2f8g7e1g1e8g8e2e4c7c6h2h3f6h5c1e3d8e7
d2d4g8f6c2c4d7d6b1c3e7e5g1f3b8d7g2g3g7g6f1g2f8g7e1g1e8g8e2e4f8e8c1e3f6g4e3g5f7f6
d2d4g8f6c2c4d7d6b1c3e7e5g1f3b8d7g2g3g7g6f1g2f8g7e1g1e8g8e2e4f8e8c1e3f6g4e3g5f7f6
d2d4g8f6c2c4d7d6b1c3e7e5g1f3e5e4f3g5c8f5d1c2h7h6g5e4f6e4c3e4d8h4e4d6f8d6c2f5d6b4
d2d4g8f6c2c4d7d6b1c3g7g6e2e4f8g7f2f3e8g8c1e3a7a6d1d2c7c6f1d3e7e5d4e5d6e5c3a4b7b5
d2d4g8f6c2c4d7d6g1f3b8d7b1c3c7c6e2e4e7e5f1e2f8e7e1g1a7a6d1c2e8g8f1d1d8c7c1g5h7h6
d2d4g8f6c2c4d7d6g1f3b8d7b1c3e7e5e2e4c7c6f1e2f8e7e1g1e8g8d1c2f8e8b2b3e7f8c1b2f6h5
d2d4g8f6c2c4d7d6g1f3b8d7b1c3e7e5e2e4f8e7f1e2e8g8e1g1c7c6d1c2f8e8f1d1e7f8a1b1a7a5
d2d4g8f6c2c4d7d6g1f3b8d7g2g3e7e5f1g2c7c6d4e5d6e5e1g1f8c5b1c3e8g8d1c2d8e7f3h4f8e8
d2d4g8f6c2c4d7d6g1f3g7g6b1c3f8g7e2e4e7e5f1e2e8g8e1g1b8c6c1e3f6g4e3g5f7f6g5c1e5d4
d2d4g8f6c2c4d7d6g1f3g7g6b1c3f8g7e2e4e8g8f1e2b8d7e1g1e7e5f1e1e5d4f3d4d7c5e2f1f8e8
d2d4g8f6c2c4d7d6g1f3g7g6b1c3f8g7g2g3e8g8f1g2b8d7e1g1e7e5d1c2c7c6f1d1f8e8d4e5d6e5
d2d4g8f6c2c4d7d6g1f3g7g6b1c3f8g7g2g3e8g8f1g2b8d7e1g1e7e5e2e4f8e8c1e3f6g4e3g5f7f6
d2d4g8f6c2c4d7d6g1f3g7g6g2g3f8g7f1g2e8g8e1g1b8c6b1c3c8g4h2h3g4f3g2f3f6d7f3g2c6d4
d2d4g8f6c2c4e7e5d4e5f6g4c1f4b8c6g1f3f8b4b1d2d8e7e2e3g4e5f3e5c6e5f1e2e8g8e1g1d7d6
d2d4g8f6c2c4e7e5d4e5f6g4g1f3f8c5e2e3b8c6b1c3g4e5f3e5c6e5f1e2e8g8a2a3a7a5e1g1d7d6
d2d4g8f6c2c4e7e5d4e5f6g4g1f3f8c5e2e3b8c6f1e2g4e5f3e5c6e5e1g1e8g8b1c3d7d6c3a4c5b6
d2d4g8f6c2c4e7e6b1c3c7c5d4d5e6d5c4d5d7d6e2e4g7g6f2f4f8g7f1b5f6d7a2a4e8g8g1f3a7a6
d2d4g8f6c2c4e7e6b1c3d7d5c1g5b8d7e2e3c7c6c4d5e6d5f1d3f8e7d1c2e8g8g1f3h7h6g5h4f8e8
d2d4g8f6c2c4e7e6b1c3d7d5c1g5b8d7e2e3c7c6c4d5e6d5f1d3f8e7g1e2e8g8e2g3f6e8h2h4d7f6
d2d4g8f6c2c4e7e6b1c3d7d5c1g5b8d7e2e3f8e7g1f3e8g8a1c1c7c6d1c2a7a6a2a3f8e8f1d3h7h6
d2d4g8f6c2c4e7e6b1c3d7d5c1g5b8d7e2e3f8e7g1f3e8g8a1c1c7c6d1c2a7a6a2a3h7h6g5h4f8e8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d2d4g8f6c2c4e7e6b1c3d7d5c1g5b8d7e2e3f8e7g1f3e8g8d1c2c7c5c4d5f6d5c3d5e6d5g5e7d8e7
d2d4g8f6c2c4e7e6b1c3d7d5c1g5b8d7g1f3c7c6e2e3d8a5g5f6d7f6f3d2f8b4d1c2e8g8f1d3b4c3
d2d4g8f6c2c4e7e6b1c3d7d5c1g5b8d7g1f3h7h6g5h4f8e7e2e3e8g8a1c1a7a6b2b3b7b6c4d5e6d5
d2d4g8f6c2c4e7e6b1c3d7d5c1g5c7c5e2e3c5d4e3d4f8e7g1f3e8g8a1c1b7b6f1d3b8c6e1g1c6b4
d2d4g8f6c2c4e7e6b1c3d7d5c1g5f8e7e2e3b8d7g1f3e8g8a1c1c7c6f1d3d5c4d3c4f6d5g5e7d8e7
d2d4g8f6c2c4e7e6b1c3d7d5c1g5f8e7e2e3b8d7g1f3e8g8a1c1c7c6f1d3h7h6g5h4d5c4d3c4b7b5
d2d4g8f6c2c4e7e6b1c3d7d5c1g5f8e7e2e3b8d7g1f3e8g8d1c2c7c6a1d1f8e8a2a3d5c4f1c4f6d5
d2d4g8f6c2c4e7e6b1c3d7d5c1g5f8e7e2e3e8g8g1f3b8d7a1c1c7c6a2a3a7a6d1c2f8e8f1d3h7h6
d2d4g8f6c2c4e7e6b1c3d7d5c1g5f8e7e2e3e8g8g1f3b8d7a1c1c7c6d1c2a7a6c4d5f6d5g5e7d8e7
d2d4g8f6c2c4e7e6b1c3d7d5c1g5f8e7e2e3e8g8g1f3b8d7a1c1c7c6f1d3d5c4d3c4f6d5g5e7d8e7
d2d4g8f6c2c4e7e6b1c3d7d5c1g5f8e7e2e3e8g8g1f3h7h6g5h4b7b6f1d3c8b7e1g1b8d7a1c1c7c5
d2d4g8f6c2c4e7e6b1c3d7d5c1g5f8e7e2e3e8g8g1f3h7h6g5h4f6e4h4e7d8e7c4d5e4c3b2c3e6d5
d2d4g8f6c2c4e7e6b1c3d7d5c1g5f8e7g1f3e8g8e2e3h7h6g5h4b7b6f1d3c8b7e1g1b8d7a1c1c7c5
d2d4g8f6c2c4e7e6b1c3d7d5c4d5e6d5c1g5f8e7d1c2e8g8e2e3f8e8f1d3b8d7g1f3d7f8e1g1c7c6
d2d4g8f6c2c4e7e6b1c3d7d5c4d5e6d5c1g5f8e7e2e3c7c6f1d3b8d7d1c2f6h5g5e7d8e7g1e2d7b6
d2d4g8f6c2c4e7e6b1c3d7d5c4d5e6d5c1g5f8e7e2e3e8g8d1c2b8d7g1f3c7c6f1d3f8e8e1g1d7f8
d2d4g8f6c2c4e7e6b1c3d7d5c4d5e6d5c1g5f8e7e2e3e8g8f1d3c7c6d1c2b8d7g1e2f8e8e1g1d7f8
d2d4g8f6c2c4e7e6b1c3d7d5c4d5e6d5c1g5f8e7e2e3e8g8f1d3c7c6d1c2b8d7g1e2f8e8e1g1d7f8
d2d4g8f6c2c4e7e6b1c3d7d5c4d5e6d5c1g5f8e7e2e3h7h6g5h4e8g8f1d3b7b6g1f3c8b7e1g1c7c5
d2d4g8f6c2c4e7e6b1c3d7d5e2e3b8d7g1f3f8e7f1d3c7c5c4d5e6d5d4c5e8g8e1g1d7c5d3c2c8g4
d2d4g8f6c2c4e7e6b1c3d7d5g1f3b8d7c1g5f8b4c4d5e6d5e2e3c7c5f1d3d8a5e1g1c5c4d3f5e8g8
d2d4g8f6c2c4e7e6b1c3d7d5g1f3b8d7c4d5e6d5c1g5f8e7e2e3e8g8d1c2c7c6f1d3f8e8h2h3f6e4
d2d4g8f6c2c4e7e6b1c3d7d5g1f3b8d7e2e3a7a6a2a4f8b4c1d2c7c6f1d3d5c4d3c4d8a5e1g1e8g8
d2d4g8f6c2c4e7e6b1c3d7d5g1f3c7c5c4d5c5d4d1d4e6d5e2e4b8c6f1b5a7a6b5c6b7c6f3e5c8b7
d2d4g8f6c2c4e7e6b1c3d7d5g1f3c7c5c4d5c5d4d1d4e6d5e2e4b8c6f1b5f6e4e1g1e4f6f1e1f8e7
d2d4g8f6c2c4e7e6b1c3d7d5g1f3c7c6e2e3a7a6c4c5b8d7f1d3d8c7e1g1e6e5d4e5d7e5f3e5c7e5
d2d4g8f6c2c4e7e6b1c3d7d5g1f3f8b4c1g5e8g8e2e3c7c5c4d5e6d5d4c5b8d7a1c1d7c5d1d4b4c3
d2d4g8f6c2c4e7e6b1c3f8b4a2a3b4c3b2c3c7c5e2e3b7b6g1e2b8c6e2g3e8g8f1d3c8a6e3e4f6e8
d2d4g8f6c2c4e7e6b1c3f8b4a2a3b4c3b2c3c7c5e2e3b8c6f1d3e6e5g1e2d7d6e1g1d8e7e3e4f6d7
d2d4g8f6c2c4e7e6b1c3f8b4a2a3b4c3b2c3c7c5e2e3b8c6f1d3e6e5g1e2d7d6e3e4f6h5e1g1g7g5
d2d4g8f6c2c4e7e6b1c3f8b4a2a3b4c3b2c3c7c5e2e3b8c6f1d3e8g8g1e2d7d6e3e4f6e8e1g1b7b6
d2d4g8f6c2c4e7e6b1c3f8b4a2a3b4c3b2c3c7c5e2e3d8a5c1d2f6e4g1f3e4d2d1d2e8g8f1d3d7d6
d2d4g8f6c2c4e7e6b1c3f8b4a2a3b4c3b2c3c7c5f2f3b8c6d4d5c6a5e2e4e6e5f1d3b7b6c1g5c8a6
d2d4g8f6c2c4e7e6b1c3f8b4a2a3b4c3b2c3c7c5g1f3e8g8c1g5d7d6d1c2f8e8e2e4h7h6g5e3d8a5
d2d4g8f6c2c4e7e6b1c3f8b4a2a3b4c3b2c3e8g8f2f3d7d5c4d5e6d5e2e3c8f5g1e2b8d7e2g3f5g6
d2d4g8f6c2c4e7e6b1c3f8b4a2a3b4c3b2c3e8g8f2f3f6h5g1h3f7f5e2e4c7c5e4e5b8c6f3f4g7g6
d2d4g8f6c2c4e7e6b1c3f8b4a2a3b4c3b2c3f6e4d1c2f7f5g1h3d7d6f2f3e4f6e2e4f5e4f3e4e6e5
d2d4g8f6c2c4e7e6b1c3f8b4a2a3b4c3b2c3f6e4d1c2f7f5g1h3e8g8f2f3e4f6c4c5b7b6c5b6c7b6
d2d4g8f6c2c4e7e6b1c3f8b4a2a3b4c3b2c3f6e4e2e3f7f5d1h5g7g6h5h6d7d6f2f3e4f6e3e4e6e5
d2d4g8f6c2c4e7e6b1c3f8b4a2a3b4c3b2c3f6e4g1h3c7c5e2e3d8a5c1d2c5d4c3d4e4d2d1d2a5d2
d2d4g8f6c2c4e7e6b1c3f8b4c1d2b7b6f2f3b8c6a2a3b4e7e2e3e8g8f1d3d7d5c4d5e6d5g1e2f6h5
d2d4g8f6c2c4e7e6b1c3f8b4c1g5c7c5d4d5b4c3b2c3e6e5a1c1d7d6e2e3b8d7f2f3h7h6g5h4g7g5
d2d4g8f6c2c4e7e6b1c3f8b4c1g5h7h6g5h4c7c5d4d5d7d6e2e3e6e5g1e2b8d7a2a3b4a5d1c2e8g8
d2d4g8f6c2c4e7e6b1c3f8b4d1b3c7c5d4c5b4c5g1f3d7d5c4d5e6d5c1g5c8e6g5f6g7f6e1c1b8d7
d2d4g8f6c2c4e7e6b1c3f8b4d1b3c7c5d4c5b8a6a2a3b4c3b3c3a6c5f2f3a7a5e2e4e8g8c1f4d8b6
d2d4g8f6c2c4e7e6b1c3f8b4d1b3c7c5d4c5b8a6g1f3e8g8c1g5b4c5e2e3b7b6f1e2c8b7e1g1c5e7
d2d4g8f6c2c4e7e6b1c3f8b4d1b3c7c5d4c5b8c6g1f3b4c5c1g5h7h6g5f6d8f6e2e3b7b6f1e2c8b7
d2d4g8f6c2c4e7e6b1c3f8b4d1b3d8e7a2a3b4c3b3c3b7b6f2f3d7d5c4d5f6d5c3c2e7h4g2g3h4d4
d2d4g8f6c2c4e7e6b1c3f8b4d1c2b8c6g1f3d7d5c1g5h7h6g5f6d8f6e2e3e8g8a2a3b4c3c2c3f8e8
d2d4g8f6c2c4e7e6b1c3f8b4d1c2b8c6g1f3d7d5c4d5e6d5a2a3b4a5c1g5c6e7g5f6g7f6e2e3c7c6
d2d4g8f6c2c4e7e6b1c3f8b4d1c2b8c6g1f3d7d6c1d2e8g8a2a3b4c3d2c3a7a5e2e3d8e7f1d3e6e5
d2d4g8f6c2c4e7e6b1c3f8b4d1c2c7c5d4c5b8a6e2e3a6c5c1d2e8g8g1f3b7b6f1e2c8a6e1g1d7d5
d2d4g8f6c2c4e7e6b1c3f8b4d1c2c7c5d4c5d8c7a2a3b4c5b2b4c5e7c3b5c7c6g1f3d7d6f3d4c6d7
d2d4g8f6c2c4e7e6b1c3f8b4d1c2c7c5d4c5e8g8a2a3b4c5g1f3b7b6c1f4c8b7a1d1d7d5c4d5e6d5
d2d4g8f6c2c4e7e6b1c3f8b4d1c2c7c5d4c5e8g8c1f4b4c5e2e3b8c6g1f3d7d5a2a3d8e7f4g5f8d8
d2d4g8f6c2c4e7e6b1c3f8b4d1c2c7c5d4c5e8g8c1f4b4c5g1f3b8c6e2e3d7d5a1d1d8a5a2a3c5e7
d2d4g8f6c2c4e7e6b1c3f8b4d1c2c7c5d4c5e8g8c1f4b8a6f4d6f8e8a2a3d8a5a1c1b4c3c2c3a5c3
d2d4g8f6c2c4e7e6b1c3f8b4d1c2c7c5d4c5e8g8c1g5b8a6a2a3b4c5g1f3b7b6g2g3c8b7f1g2d8c8
d2d4g8f6c2c4e7e6b1c3f8b4d1c2c7c5d4c5e8g8g1f3b8a6a2a3b4c3c2c3a6c5e2e3a7a5b2b3d7d5
d2d4g8f6c2c4e7e6b1c3f8b4d1c2c7c5d4c5e8g8g1f3b8a6c1d2a6c5e2e3b7b6f1e2c8b7e1g1c5e4
d2d4g8f6c2c4e7e6b1c3f8b4d1c2d7d5a2a3b4c3c2c3b8c6e2e3e6e5d4e5f6e4c3d3e4c5d3c2d5c4
d2d4g8f6c2c4e7e6b1c3f8b4d1c2d7d5c4d5d8d5e2e3c7c5a2a3b4c3b2c3b8c6g1f3e8g8c3c4d5d6
d2d4g8f6c2c4e7e6b1c3f8b4d1c2d7d5c4d5d8d5e2e3c7c5a2a3b4c3b2c3b8d7f2f3c5d4c3d4d7b6
d2d4g8f6c2c4e7e6b1c3f8b4d1c2d7d5c4d5d8d5e2e3c7c5a2a3b4c3b2c3e8g8g1f3c5d4c3d4b7b6
d2d4g8f6c2c4e7e6b1c3f8b4d1c2d7d5c4d5d8d5e2e3c7c5c1d2b4c3b2c3e8g8g1f3b8c6c3c4d5d6
d2d4g8f6c2c4e7e6b1c3f8b4d1c2d7d5c4d5d8d5e2e3c7c5c1d2b4c3d2c3c5d4c3d4b8c6d4f6g7f6
d2d4g8f6c2c4e7e6b1c3f8b4d1c2d7d5c4d5d8d5e2e3c7c5c1d2b4c3d2c3c5d4c3d4b8c6d4f6g7f6
d2d4g8f6c2c4e7e6b1c3f8b4d1c2d7d5c4d5d8d5g1f3d5f5c2d1c7c5e2e3c5d4e3d4e8g8f1d3f5h5
d2d4g8f6c2c4e7e6b1c3f8b4d1c2d7d5c4d5e6d5a2a3b4c3b2c3e8g8c1g5c7c5e2e3b8d7f1d3d8a5
d2d4g8f6c2c4e7e6b1c3f8b4d1c2d7d5c4d5e6d5c1d2e8g8e2e3b8c6f1d3f8e8g1e2b4d6a2a3c8g4
d2d4g8f6c2c4e7e6b1c3f8b4d1c2d7d5c4d5e6d5c1g5h7h6g5f6d8f6a2a3b4c3c2c3c7c6e2e3e8g8
d2d4g8f6c2c4e7e6b1c3f8b4d1c2d7d5c4d5e6d5c1g5h7h6g5f6d8f6a2a3b4c3c2c3c7c6g1f3e8g8
d2d4g8f6c2c4e7e6b1c3f8b4d1c2d7d5c4d5e6d5c1g5h7h6g5f6d8f6a2a3b4c3c2c3e8g8e2e3c7c6
d2d4g8f6c2c4e7e6b1c3f8b4d1c2d7d5c4d5e6d5c1g5h7h6g5h4b8d7e2e3e8g8f1d3c7c5d4c5d7c5
d2d4g8f6c2c4e7e6b1c3f8b4d1c2d7d5c4d5e6d5c1g5h7h6g5h4c7c5d4c5b8c6e2e3g7g5h4g3d8a5
d2d4g8f6c2c4e7e6b1c3f8b4d1c2d7d5c4d5e6d5c1g5h7h6g5h4c7c5d4c5g7g5h4g3f6e4e2e3d8a5
d2d4g8f6c2c4e7e6b1c3f8b4d1c2d7d5c4d5e6d5c1g5h7h6g5h4c7c5d4c5g7g5h4g3f6e4e2e3d8a5
d2d4g8f6c2c4e7e6b1c3f8b4d1c2d7d5c4d5e6d5g1f3c7c5a2a3b4c3b2c3e8g8c1g5b8d7e2e3d8a5
d2d4g8f6c2c4e7e6b1c3f8b4d1c2e8g8a2a3b4c3c2c3b7b6c1g5c7c5d4c5b6c5e2e3b8c6g1h3h7h6
d2d4g8f6c2c4e7e6b1c3f8b4d1c2e8g8a2a3b4c3c2c3b7b6c1g5c7c5d4c5b6c5e2e3d7d6f1d3b8d7
d2d4g8f6c2c4e7e6b1c3f8b4d1c2e8g8a2a3b4c3c2c3b7b6c1g5c7c5d4c5b6c5e2e3d7d6f1d3b8d7
d2d4g8f6c2c4e7e6b1c3f8b4d1c2e8g8a2a3b4c3c2c3b7b6c1g5c7c5d4c5b6c5e2e3d7d6f1d3b8d7
d2d4g8f6c2c4e7e6b1c3f8b4d1c2e8g8a2a3b4c3c2c3b7b6c1g5c8a6e2e3d7d6f1d3b8d7b2b4c7c5
d2d4g8f6c2c4e7e6b1c3f8b4d1c2e8g8a2a3b4c3c2c3b7b6c1g5c8b7f2f3h7h6g5h4d7d5e2e3b8d7
d2d4g8f6c2c4e7e6b1c3f8b4d1c2e8g8a2a3b4c3c2c3b7b6c1g5c8b7f2f3h7h6g5h4d7d5e2e3b8d7
d2d4g8f6c2c4e7e6b1c3f8b4d1c2e8g8a2a3b4c3c2c3b7b6c1g5c8b7g1f3d7d6e2e3b8d7c3c2d8e8
d2d4g8f6c2c4e7e6b1c3f8b4d1c2e8g8a2a3b4c3c2c3b7b6c1g5h7h6g5h4c8b7e2e3d7d6f2f3b8d7
d2d4g8f6c2c4e7e6b1c3f8b4d1c2e8g8a2a3b4c3c2c3b7b6g1f3c8b7e2e3d7d6b2b3b8d7c1b2d8e7
d2d4g8f6c2c4e7e6b1c3f8b4d1c2e8g8a2a3b4c3c2c3b7b6g1f3c8b7e2e3d7d6f1e2b8d7e1g1f6e4
d2d4g8f6c2c4e7e6b1c3f8b4d1c2e8g8c1g5h7h6g5h4c7c5d4c5b8a6e2e3a6c5g1e2d7d5e1c1c8d7
d2d4g8f6c2c4e7e6b1c3f8b4d1c2e8g8g1f3c7c5d4c5b8a6a2a3b4c5b2b4c5e7c1b2b7b6e2e3c8b7
d2d4g8f6c2c4e7e6b1c3f8b4d1c2e8g8g1f3c7c5d4c5b8a6c1d2a6c5e2e3b7b6f1e2c8b7e1g1c5e4
d2d4g8f6c2c4e7e6b1c3f8b4d1c2e8g8g1f3c7c5d4c5b8a6g2g3a6c5f1g2c5e4c1d2e4d2f3d2d7d5
d2d4g8f6c2c4e7e6b1c3f8b4e2e3b7b6a2a3b4c3b2c3c8b7f2f3b8c6e3e4d7d6f1d3c6a5g1e2d8d7
d2d4g8f6c2c4e7e6b1c3f8b4e2e3b7b6f1d3c8b7g1f3e8g8e1g1c7c5c1d2c5d4e3d4d7d5c4d5f6d5
d2d4g8f6c2c4e7e6b1c3f8b4e2e3b7b6f1d3c8b7g1f3f6e4d1c2f7f5e1g1b4c3b2c3e8g8f3e1d7d6
d2d4g8f6c2c4e7e6b1c3f8b4e2e3b7b6f1d3c8b7g1f3f6e4e1g1b4c3b2c3e4c3d1c2b7f3g2f3d8g5
d2d4g8f6c2c4e7e6b1c3f8b4e2e3b7b6g1e2c8a6a2a3b4e7e2f4d7d5c4d5a6f1e1f1e6d5g2g4c7c6
d2d4g8f6c2c4e7e6b1c3f8b4e2e3b7b6g1e2c8a6a2a3b4e7e2g3d7d5c4d5a6f1g3f1e6d5f1g3d8d7
d2d4g8f6c2c4e7e6b1c3f8b4e2e3b7b6g1e2c8a6e2g3e8g8e3e4d7d6c1d2c7c5a2a3b4a5d4d5e6d5
d2d4g8f6c2c4e7e6b1c3f8b4e2e3b7b6g1e2c8a6e2g3e8g8f1d3c7c5e1g1c5d4e3d4d7d5c4d5a6d3
d2d4g8f6c2c4e7e6b1c3f8b4e2e3b7b6g1e2c8b7a2a3b4c3e2c3e8g8f1d3c7c5d4d5b6b5e1g1b5c4
d2d4g8f6c2c4e7e6b1c3f8b4e2e3b7b6g1e2e8g8a2a3b4c3e2c3d7d5c4d5e6d5b2b4c7c5b4c5b6c5
d2d4g8f6c2c4e7e6b1c3f8b4e2e3c7c5a2a3b4c3b2c3b7b6f1d3c8b7f2f3b8c6g1e2e8g8e1g1c6a5
d2d4g8f6c2c4e7e6b1c3f8b4e2e3c7c5a2a3b4c3b2c3b8c6f1d3e8g8g1e2b7b6e3e4f6e8c1e3d7d6
d2d4g8f6c2c4e7e6b1c3f8b4e2e3c7c5f1d3b7b6g1f3c8b7e1g1e8g8c1d2d7d6d1c2b8d7a2a3b4c3
d2d4g8f6c2c4e7e6b1c3f8b4e2e3c7c5f1d3b7b6g1f3c8b7e1g1e8g8c3a4c5d4e3d4d8c7a2a3b4e7
d2d4g8f6c2c4e7e6b1c3f8b4e2e3c7c5f1d3b8c6g1e2c5d4e3d4d7d5c4d5f6d5e1g1b4d6c3e4d6e7
d2d4g8f6c2c4e7e6b1c3f8b4e2e3c7c5f1d3b8c6g1e2c5d4e3d4d7d5c4d5f6d5e1g1b4d6c3e4d6e7
d2d4g8f6c2c4e7e6b1c3f8b4e2e3c7c5f1d3b8c6g1e2c5d4e3d4d7d5c4d5f6d5e1g1e8g8d3b1b4e7
d2d4g8f6c2c4e7e6b1c3f8b4e2e3c7c5f1d3b8c6g1e2c5d4e3d4d7d5c4d5f6d5e1g1e8g8d3c2b4d6
d2d4g8f6c2c4e7e6b1c3f8b4e2e3c7c5f1d3b8c6g1f3b4c3b2c3d7d6e1g1e6e5d1c2e8g8f3g5h7h6
d2d4g8f6c2c4e7e6b1c3f8b4e2e3c7c5f1d3b8c6g1f3b4c3b2c3d7d6e1g1e8g8f3d2e6e5d2e4b7b6
d2d4g8f6c2c4e7e6b1c3f8b4e2e3c7c5f1d3b8c6g1f3d7d5e1g1e8g8a2a3b4c3b2c3d5c4d3c4d8c7
d2d4g8f6c2c4e7e6b1c3f8b4e2e3c7c5f1d3b8c6g1f3d7d5e1g1e8g8a2a3b4c3b2c3d5c4d3c4d8c7
d2d4g8f6c2c4e7e6b1c3f8b4e2e3c7c5f1d3b8c6g1f3d7d5e1g1e8g8a2a3b4c3b2c3d5c4d3c4d8c7
d2d4g8f6c2c4e7e6b1c3f8b4e2e3c7c5f1d3b8c6g1f3e8g8e1g1d7d5a2a3b4c3b2c3d5c4d3c4d8c7
d2d4g8f6c2c4e7e6b1c3f8b4e2e3c7c5f1d3c5d4e3d4d7d5c4d5f6d5g1e2e8g8e1g1b8c6c3d5e6d5
d2d4g8f6c2c4e7e6b1c3f8b4e2e3c7c5f1d3d7d5g1f3b8c6e1g1e8g8a2a3c5d4e3d4d5c4d3c4b4e7
d2d4g8f6c2c4e7e6b1c3f8b4e2e3c7c5f1d3d7d5g1f3d5c4d3c4a7a6a2a3b4a5e1g1b7b5c4e2c5d4
d2d4g8f6c2c4e7e6b1c3f8b4e2e3c7c5f1d3d7d5g1f3e8g8e1g1b7b6c4d5e6d5c1d2c8g4a2a3b4c3
d2d4g8f6c2c4e7e6b1c3f8b4e2e3c7c5f1d3d7d5g1f3e8g8e1g1b7b6c4d5e6d5f3e5f8e8c1d2c8a6
d2d4g8f6c2c4e7e6b1c3f8b4e2e3c7c5f1d3d7d5g1f3e8g8e1g1b8c6a2a3b4c3b2c3d5c4d3c4d8c7
d2d4g8f6c2c4e7e6b1c3f8b4e2e3c7c5f1d3d7d5g1f3e8g8e1g1b8c6a2a3b4c3b2c3d5c4d3c4d8c7
d2d4g8f6c2c4e7e6b1c3f8b4e2e3c7c5f1d3d7d5g1f3e8g8e1g1b8c6a2a3b4c3b2c3d5c4d3c4d8c7
d2d4g8f6c2c4e7e6b1c3f8b4e2e3c7c5f1d3d7d5g1f3e8g8e1g1b8c6a2a3b4c3b2c3d5c4d3c4d8c7
d2d4g8f6c2c4e7e6b1c3f8b4e2e3c7c5f1d3d7d5g1f3e8g8e1g1b8c6a2a3b4c3b2c3d5c4d3c4d8c7
d2d4g8f6c2c4e7e6b1c3f8b4e2e3c7c5f1d3d7d5g1f3e8g8e1g1c5d4e3d4d5c4d3c4b7b6c1g5c8b7
d2d4g8f6c2c4e7e6b1c3f8b4e2e3c7c5f1d3e8g8a2a3b4c3b2c3b7b6e3e4c8b7c1g5h7h6h2h4d7d6
d2d4g8f6c2c4e7e6b1c3f8b4e2e3c7c5f1d3e8g8a2a3b4c3b2c3b7b6g1e2c8b7e1g1d7d6d1c2d6d5
d2d4g8f6c2c4e7e6b1c3f8b4e2e3c7c5f1d3e8g8a2a3b4c3b2c3b8c6g1e2b7b6e1g1c8a6e3e4f6e8
d2d4g8f6c2c4e7e6b1c3f8b4e2e3c7c5f1d3e8g8g1f3b7b6e1g1c8b7a2a3b4c3b2c3b7e4d3e2b8c6
d2d4g8f6c2c4e7e6b1c3f8b4e2e3c7c5f1d3e8g8g1f3b7b6e1g1c8b7c1d2c5d4e3d4d7d5c4d5b4c3
d2d4g8f6c2c4e7e6b1c3f8b4e2e3c7c5f1d3e8g8g1f3d7d5e1g1b8c6a2a3b4c3b2c3b7b6c4d5e6d5
d2d4g8f6c2c4e7e6b1c3f8b4e2e3c7c5f1d3e8g8g1f3d7d5e1g1b8c6a2a3b4c3b2c3d5c4d3c4d8c7
d2d4g8f6c2c4e7e6b1c3f8b4e2e3c7c5f1d3e8g8g1f3d7d5e1g1b8c6a2a3b4c3b2c3d5c4d3c4d8c7
d2d4g8f6c2c4e7e6b1c3f8b4e2e3c7c5f1d3e8g8g1f3d7d5e1g1b8c6a2a3b4c3b2c3d5c4d3c4d8c7
d2d4g8f6c2c4e7e6b1c3f8b4e2e3c7c5f1d3e8g8g1f3d7d5e1g1b8d7a2a3d5c4d3c4c5d4e3d4b4e7
d2d4g8f6c2c4e7e6b1c3f8b4e2e3c7c5f1d3e8g8g1f3d7d5e1g1d5c4d3c4b7b6d1e2c8b7f1d1c5d4
d2d4g8f6c2c4e7e6b1c3f8b4e2e3c7c5g1e2c5d4e3d4d7d5c4c5f6e4c1d2e4d2d1d2b7b6a2a3b4c3
d2d4g8f6c2c4e7e6b1c3f8b4e2e3c7c5g1e2c5d4e3d4e8g8a2a3b4e7d4d5e6d5c4d5f8e8d5d6e7f8
d2d4g8f6c2c4e7e6b1c3f8b4e2e3c7c5g1e2c5d4e3d4e8g8a2a3b4e7e2f4d7d5c4d5f6d5c3d5e6d5
d2d4g8f6c2c4e7e6b1c3f8b4e2e3c7c5g1e2d7d5a2a3b4c3e2c3c5d4e3d4d5c4f1c4b8c6c1e3e8g8
d2d4g8f6c2c4e7e6b1c3f8b4e2e3c7c5g1f3d7d5a2a3b4c3b2c3e8g8c4d5e6d5f1d3b8c6e1g1c8g4
d2d4g8f6c2c4e7e6b1c3f8b4e2e3c7c5g1f3d7d5f1e2e8g8e1g1b8c6c4d5e6d5d4c5b4c5a2a3a7a6
d2d4g8f6c2c4e7e6b1c3f8b4e2e3c7c5g1f3e8g8f1d3b7b6d4d5e6d5c4d5f6d5d3h7g8h7d1d5b4c3
d2d4g8f6c2c4e7e6b1c3f8b4e2e3c7c5g1f3e8g8f1d3d7d5e1g1b8c6a2a3b4c3b2c3d5c4d3c4d8c7
d2d4g8f6c2c4e7e6b1c3f8b4e2e3c7c5g1f3e8g8f1d3d7d5e1g1d5c4d3c4b8d7c1d2c5d4e3d4d7b6
d2d4g8f6c2c4e7e6b1c3f8b4e2e3d7d5a2a3b4d6g1f3e8g8c4c5d6e7b2b4f6e4c1b2b8d7f1d3f7f5
d2d4g8f6c2c4e7e6b1c3f8b4e2e3d7d5a2a3b4e7g1f3e8g8b2b4b8d7c1b2c7c6f1d3d5c4d3c4e7d6
d2d4g8f6c2c4e7e6b1c3f8b4e2e3d7d5a2a3b4e7g1f3e8g8f1d3c7c5e1g1b7b6d1e2b8c6d4c5b6c5
d2d4g8f6c2c4e7e6b1c3f8b4e2e3d7d5c1d2e8g8g1f3b8c6f1d3d5c4d3c4a7a6e1g1b7b5c4d3c8b7
d2d4g8f6c2c4e7e6b1c3f8b4e2e3d7d5f1d3e8g8g1f3c7c5e1g1b8d7a2a3b4a5d1c2c5d4e3d4d5c4
d2d4g8f6c2c4e7e6b1c3f8b4e2e3d7d5f1d3e8g8g1f3d5c4d3c4c7c5e1g1c5d4e3d4b8c6a2a3b4c3
d2d4g8f6c2c4e7e6b1c3f8b4e2e3d7d5g1f3e8g8f1d3c7c5e1g1b8c6a2a3b4c3b2c3d8c7d1c2c6a5
d2d4g8f6c2c4e7e6b1c3f8b4e2e3d7d5g1f3e8g8f1d3c7c5e1g1d5c4d3c4c8d7a2a3b4c3b2c3d7c6
d2d4g8f6c2c4e7e6b1c3f8b4e2e3e8g8a2a3b4c3b2c3d7d6g1e2e6e5e2g3f8e8f2f3c7c5e3e4e5d4
d2d4g8f6c2c4e7e6b1c3f8b4e2e3e8g8a2a3b4c3b2c3f8e8g1e2e6e5e2g3d7d6f1e2b8d7e1g1c7c5
d2d4g8f6c2c4e7e6b1c3f8b4e2e3e8g8f1d3b7b6g1e2d7d5e1g1d5c4d3c4c8b7f2f3c7c5a2a3c5d4
d2d4g8f6c2c4e7e6b1c3f8b4e2e3e8g8f1d3c7c5a2a3b4c3b2c3b8c6g1e2b7b6e3e4f6e8e1g1c8a6
d2d4g8f6c2c4e7e6b1c3f8b4e2e3e8g8f1d3c7c5d4d5b7b5d5e6f7e6c4b5c8b7g1f3d7d5e1g1b8d7
d2d4g8f6c2c4e7e6b1c3f8b4e2e3e8g8f1d3c7c5g1e2d7d5e1g1d5c4d3c4b8c6a2a3b4c3b2c3d8c7
d2d4g8f6c2c4e7e6b1c3f8b4e2e3e8g8f1d3c7c5g1f3b7b6e1g1c8b7c3a4c5d4a2a3b4e7e3d4d8c7
d2d4g8f6c2c4e7e6b1c3f8b4e2e3e8g8f1d3c7c5g1f3d7d5e1g1b7b6c4d5e6d5d4c5b6c5c3e2b8c6
d2d4g8f6c2c4e7e6b1c3f8b4e2e3e8g8f1d3c7c5g1f3d7d5e1g1b8c6a2a3b4a5c4d5e6d5d4c5a5c3
d2d4g8f6c2c4e7e6b1c3f8b4e2e3e8g8f1d3c7c5g1f3d7d5e1g1b8c6a2a3b4c3b2c3d5c4d3c4d8c7
d2d4g8f6c2c4e7e6b1c3f8b4e2e3e8g8f1d3c7c5g1f3d7d5e1g1b8c6a2a3b4c3b2c3d8c7c4d5e6d5
d2d4g8f6c2c4e7e6b1c3f8b4e2e3e8g8f1d3c7c5g1f3d7d5e1g1b8c6a2a3b4c3b2c3d8c7c4d5e6d5
d2d4g8f6c2c4e7e6b1c3f8b4e2e3e8g8f1d3c7c5g1f3d7d5e1g1b8c6a2a3d5c4d3c4b4a5d1d3a7a6
d2d4g8f6c2c4e7e6b1c3f8b4e2e3e8g8f1d3c7c5g1f3d7d5e1g1b8d7a2a3b4a5c4d5e6d5d1e2f8e8
d2d4g8f6c2c4e7e6b1c3f8b4e2e3e8g8f1d3c7c5g1f3d7d5e1g1d5c4d3c4b8c6a2a3b4a5c4a2a5b6
d2d4g8f6c2c4e7e6b1c3f8b4e2e3e8g8f1d3c7c5g1f3d7d5e1g1d5c4d3c4b8c6a2a3b4a5c4a2a7a6
d2d4g8f6c2c4e7e6b1c3f8b4e2e3e8g8f1d3c7c5g1f3d7d5e1g1d5c4d3c4b8c6a2a3b4a5c4a2a7a6
d2d4g8f6c2c4e7e6b1c3f8b4e2e3e8g8f1d3c7c5g1f3d7d5e1g1d5c4d3c4b8c6a2a3b4a5c4d3c5d4
d2d4g8f6c2c4e7e6b1c3f8b4e2e3e8g8f1d3c7c5g1f3d7d5e1g1d5c4d3c4b8d7c4b3b7b6a2a3c5d4
d2d4g8f6c2c4e7e6b1c3f8b4e2e3e8g8f1d3c7c5g1f3d7d5e1g1d5c4d3c4c5d4e3d4b7b6d1e2c8b7
d2d4g8f6c2c4e7e6b1c3f8b4e2e3e8g8f1d3c7c5g1f3d7d5e1g1d5c4d3c4d8e7a2a3b4a5d1c2c8d7
d2d4g8f6c2c4e7e6b1c3f8b4e2e3e8g8f1d3d7d5a2a3b4c3b2c3d5c4d3c4c7c5g1e2d8c7c4d3b7b6
d2d4g8f6c2c4e7e6b1c3f8b4e2e3e8g8f1d3d7d5a2a3d5c4d3c4b4d6d1c2b8d7g1f3a7a6c4a2c7c5
d2d4g8f6c2c4e7e6b1c3f8b4e2e3e8g8f1d3d7d5a2a3d5c4d3c4b4d6d1c2b8d7g1f3c7c5d4c5d6c5
d2d4g8f6c2c4e7e6b1c3f8b4e2e3e8g8f1d3d7d5g1e2d5c4d3c4e6e5e1g1e5d4e3d4b8c6h2h3c8f5
d2d4g8f6c2c4e7e6b1c3f8b4e2e3e8g8f1d3d7d5g1f3b7b6e1g1c7c5d1e2b8d7c4d5e6d5a2a3b4a5
d2d4g8f6c2c4e7e6b1c3f8b4e2e3e8g8f1d3d7d5g1f3b7b6e1g1c8b7a2a3b4c3b2c3d5c4d3c4c7c5
d2d4g8f6c2c4e7e6b1c3f8b4e2e3e8g8f1d3d7d5g1f3b7b6e1g1c8b7a2a3b4d6b2b4d5c4d3c4b8d7
d2d4g8f6c2c4e7e6b1c3f8b4e2e3e8g8f1d3d7d5g1f3b7b6e1g1c8b7a2a3b4d6d1e2c7c5d4c5b6c5
d2d4g8f6c2c4e7e6b1c3f8b4e2e3e8g8f1d3d7d5g1f3b7b6e1g1c8b7c1d2d5c4d3c4b8d7d1e2c7c5
d2d4g8f6c2c4e7e6b1c3f8b4e2e3e8g8f1d3d7d5g1f3b7b6e1g1c8b7c4d5e6d5a2a3b4d6b2b4a7a6
d2d4g8f6c2c4e7e6b1c3f8b4e2e3e8g8f1d3d7d5g1f3b7b6e1g1c8b7c4d5e6d5a2a3b4d6b2b4a7a6
d2d4g8f6c2c4e7e6b1c3f8b4e2e3e8g8f1d3d7d5g1f3b7b6e1g1c8b7c4d5e6d5c1d2b8d7d1c2c7c5
d2d4g8f6c2c4e7e6b1c3f8b4e2e3e8g8f1d3d7d5g1f3b7b6e1g1c8b7c4d5e6d5f3e5b4d6f2f4c7c5
d2d4g8f6c2c4e7e6b1c3f8b4e2e3e8g8f1d3d7d5g1f3b7b6e1g1c8b7d1e2b8d7a2a3b4c3b2c3c7c5
d2d4g8f6c2c4e7e6b1c3f8b4e2e3e8g8f1d3d7d5g1f3c7c5e1g1b7b6c4d5e6d5d4c5b6c5c3a4b8d7
d2d4g8f6c2c4e7e6b1c3f8b4e2e3e8g8f1d3d7d5g1f3c7c5e1g1b8c6a2a3b4c3b2c3b7b6c4d5e6d5
d2d4g8f6c2c4e7e6b1c3f8b4e2e3e8g8f1d3d7d5g1f3c7c5e1g1b8c6a2a3b4c3b2c3b7b6c4d5e6d5
d2d4g8f6c2c4e7e6b1c3f8b4e2e3e8g8f1d3d7d5g1f3c7c5e1g1b8c6a2a3b4c3b2c3b7b6c4d5e6d5
d2d4g8f6c2c4e7e6b1c3f8b4e2e3e8g8f1d3d7d5g1f3c7c5e1g1b8c6a2a3b4c3b2c3b7b6f3e5c8b7
d2d4g8f6c2c4e7e6b1c3f8b4e2e3e8g8f1d3d7d5g1f3c7c5e1g1b8c6a2a3b4c3b2c3d8c7c4d5e6d5
d2d4g8f6c2c4e7e6b1c3f8b4e2e3e8g8f1d3d7d5g1f3c7c5e1g1b8c6a2a3b4c3b2c3d8c7c4d5e6d5
d2d4g8f6c2c4e7e6b1c3f8b4e2e3e8g8f1d3d7d5g1f3c7c5e1g1b8c6a2a3b4c3b2c3d8c7c4d5e6d5
d2d4g8f6c2c4e7e6b1c3f8b4e2e3e8g8f1d3d7d5g1f3c7c5e1g1b8c6a2a3d5c4d3c4b4a5d1d3a7a6
d2d4g8f6c2c4e7e6b1c3f8b4e2e3e8g8f1d3d7d5g1f3c7c5e1g1b8d7a2a3b4a5d1c2c5d4e3d4d5c4
d2d4g8f6c2c4e7e6b1c3f8b4e2e3e8g8f1d3d7d5g1f3c7c5e1g1b8d7c4d5e6d5a2a3b4c3b2c3f8e8
d2d4g8f6c2c4e7e6b1c3f8b4e2e3e8g8f1d3d7d5g1f3c7c5e1g1b8d7d1e2a7a6a2a3b4a5a1b1d5c4
d2d4g8f6c2c4e7e6b1c3f8b4e2e3e8g8f1d3d7d5g1f3c7c5e1g1b8d7d1e2a7a6a2a3c5d4e3d4d5c4
d2d4g8f6c2c4e7e6b1c3f8b4e2e3e8g8f1d3d7d5g1f3c7c5e1g1c5d4e3d4d5c4d3c4b7b6f1e1c8b7
d2d4g8f6c2c4e7e6b1c3f8b4e2e3e8g8f1d3d7d5g1f3c7c5e1g1d5c4d3c4b8c6a2a3b4a5d1d3a7a6
d2d4g8f6c2c4e7e6b1c3f8b4e2e3e8g8f1d3d7d5g1f3c7c5e1g1d5c4d3c4b8d7a2a3c5d4e3d4b4c3
d2d4g8f6c2c4e7e6b1c3f8b4e2e3e8g8f1d3d7d5g1f3c7c5e1g1d5c4d3c4b8d7d1e2a7a6a2a3c5d4
d2d4g8f6c2c4e7e6b1c3f8b4e2e3e8g8f1d3d7d5g1f3d5c4d3c4c7c5e1g1b8c6a2a3b4a5d1d3a7a6
d2d4g8f6c2c4e7e6b1c3f8b4e2e3e8g8f1d3d7d6g1e2e6e5e1g1b4c3e2c3f8e8b2b3e5e4d3c2c8g4
d2d4g8f6c2c4e7e6b1c3f8b4e2e3e8g8f1d3d7d6g1e2e6e5e1g1b8c6c3d5e5d4e3d4h7h6d5b4c6b4
d2d4g8f6c2c4e7e6b1c3f8b4e2e3e8g8g1e2d7d5a2a3b4e7c4d5e6d5b2b4b7b6e2f4c7c6f1d3e7d6
d2d4g8f6c2c4e7e6b1c3f8b4e2e3e8g8g1e2d7d5a2a3b4e7c4d5e6d5b2b4b8d7e2g3f8e8f1d3c7c6
d2d4g8f6c2c4e7e6b1c3f8b4e2e3e8g8g1e2d7d5a2a3b4e7c4d5e6d5e2g3c7c5d4c5e7c5b2b4d5d4
d2d4g8f6c2c4e7e6b1c3f8b4e2e3e8g8g1e2d7d5a2a3b4e7c4d5e6d5e2g3c7c5f1d3b8c6e1g1f8e8
d2d4g8f6c2c4e7e6b1c3f8b4e2e3e8g8g1e2d7d5a2a3b4e7c4d5e6d5e2g3c8e6f1d3b8d7e1g1c7c6
d2d4g8f6c2c4e7e6b1c3f8b4e2e3e8g8g1e2d7d5a2a3b4e7c4d5e6d5e2g3f8e8b2b4c7c6f1d3b7b5
d2d4g8f6c2c4e7e6b1c3f8b4e2e3e8g8g1e2d7d5a2a3b4e7c4d5e6d5e2g3f8e8f1d3b8d7e1g1a7a6
d2d4g8f6c2c4e7e6b1c3f8b4e2e3e8g8g1e2d7d5a2a3b4e7c4d5e6d5g2g3b8d7f1g2d7b6e1g1f8e8
d2d4g8f6c2c4e7e6b1c3f8b4e2e3e8g8g1e2d7d5a2a3b4e7c4d5e6d5g2g3b8d7f1g2d7b6e1g1f8e8
d2d4g8f6c2c4e7e6b1c3f8b4e2e3e8g8g1e2d7d5a2a3b4e7c4d5f6d5d1c2b8d7b2b4c7c6c1d2d5b6
d2d4g8f6c2c4e7e6b1c3f8b4e2e3e8g8g1e2d7d5a2a3b4e7c4d5f6d5d1c2b8d7c1d2c7c5c3d5e6d5
d2d4g8f6c2c4e7e6b1c3f8b4e2e3e8g8g1e2d7d5a2a3b4e7c4d5f6d5d1c2b8d7e2g3c7c5f1d3d5f6
d2d4g8f6c2c4e7e6b1c3f8b4e2e3e8g8g1e2d7d5a2a3b4e7e2g3c7c5d4c5e7c5b2b4c5e7c1b2d5c4
d2d4g8f6c2c4e7e6b1c3f8b4e2e3e8g8g1e2f8e8a2a3b4f8d4d5d7d6g2g3e6d5c4d5c7c5d5c6b7c6
d2d4g8f6c2c4e7e6b1c3f8b4e2e3e8g8g1e2f8e8g2g3d7d5f1g2d5c4e1g1c7c6d1c2b8d7c3e4d7b6
d2d4g8f6c2c4e7e6b1c3f8b4e2e3e8g8g1f3b7b6f1e2c8b7e1g1d7d5c4d5e6d5c1d2b4d6a1c1a7a6
d2d4g8f6c2c4e7e6b1c3f8b4e2e3e8g8g1f3c7c5f1e2d7d5e1g1c5d4e3d4b8c6c1g5b4e7a1c1b7b6
d2d4g8f6c2c4e7e6b1c3f8b4e2e3e8g8g1f3d7d5a2a3b4c3b2c3b7b6c4d5e6d5f1d3c7c5e1g1b8c6
d2d4g8f6c2c4e7e6b1c3f8b4e2e3e8g8g1f3d7d5f1e2b7b6e1g1c8b7a2a3b4d6b2b4d5c4e2c4a7a5
d2d4g8f6c2c4e7e6b1c3f8b4f2f3d7d5a2a3b4c3b2c3c7c5c4d5f6d5d4c5d8a5e2e4d5e7c1e3e8g8
d2d4g8f6c2c4e7e6b1c3f8b4f2f3d7d5a2a3b4c3b2c3c7c5c4d5f6d5d4c5d8a5e2e4d5e7c1e3e8g8
d2d4g8f6c2c4e7e6b1c3f8b4f2f3d7d5a2a3b4c3b2c3e8g8c4d5e6d5e2e3f6h5g1e2b7b6g2g3c8a6
d2d4g8f6c2c4e7e6b1c3f8b4f2f3d7d5a2a3b4e7e2e4d5e4f3e4e6e5d4d5e7c5c1g5a7a5g1f3d8e7
d2d4g8f6c2c4e7e6b1c3f8b4g1f3b7b6c1g5h7h6g5h4g7g5h4g3f6e4d1c2c8b7e2e3d7d6f1d3b4c3
d2d4g8f6c2c4e7e6b1c3f8b4g1f3c7c5e2e3b8c6f1d3b4c3b2c3d7d6e3e4e6e5d4d5c6e7f3h4h7h6
d2d4g8f6c2c4e7e6b1c3f8b4g1f3c7c5e2e3d7d5a2a3b4c3b2c3e8g8c1b2b8c6a1c1f8e8f1d3d5c4
d2d4g8f6c2c4e7e6b1c3f8b4g1f3c7c5e2e3d7d5a2a3b4c3b2c3e8g8f1d3b8d7e1g1b7b6c4d5e6d5
d2d4g8f6c2c4e7e6b1c3f8b4g1f3c7c5e2e3d7d5f1d3e8g8e1g1b8c6a2a3b4c3b2c3d5c4d3c4d8c7
d2d4g8f6c2c4e7e6b1c3f8b4g1f3c7c5e2e3e8g8f1e2b7b6e1g1c8b7c3a4c5d4e3d4b4e7a2a3f6e4
d2d4g8f6c2c4e7e6b1c3f8b4g1f3c7c5e2e3e8g8f1e2d7d5e1g1b8c6c4d5c5d4d5c6d4c3d1b3d8e7
d2d4g8f6c2c4e7e6b1c3f8b4g1f3c7c5g2g3b7b6f1g2c8b7e1g1c5d4d1d4b8c6d4d3e8g8f1d1a8c8
d2d4g8f6c2c4e7e6b1c3f8b4g1f3c7c5g2g3b7b6f1g2c8b7e1g1c5d4d1d4b8c6d4d3e8g8f1d1a8c8
d2d4g8f6c2c4e7e6b1c3f8b4g1f3c7c5g2g3b8c6f1g2d7d5c4d5f6d5c1d2c5d4f3d4c6d4c3d5b4d2
d2d4g8f6c2c4e7e6b1c3f8b4g1f3c7c5g2g3b8c6f1g2f6e4c1d2b4c3b2c3e8g8e1g1c6a5d4c5d8c7
d2d4g8f6c2c4e7e6b1c3f8b4g1f3c7c5g2g3b8c6f1g2f6e4c1d2b4c3b2c3e8g8e1g1f7f5d2e3e4c3
d2d4g8f6c2c4e7e6b1c3f8b4g1f3c7c5g2g3c5d4f3d4e8g8f1g2d7d5c4d5f6d5d1b3b8a6e1g1d5c3
d2d4g8f6c2c4e7e6b1c3f8b4g1f3c7c5g2g3c5d4f3d4e8g8f1g2d7d5d1b3b4c3b2c3b8c6c4d5c6a5
d2d4g8f6c2c4e7e6b1c3f8b4g1f3c7c5g2g3c5d4f3d4e8g8f1g2d7d5e1g1d5c4d1a4d8e7d4c2b4c5
d2d4g8f6c2c4e7e6b1c3f8b4g1f3c7c5g2g3d7d5c4d5f6d5c1d2c5d4c3d5b4d2d1d2d8d5d2d4d5d4
d2d4g8f6c2c4e7e6b1c3f8b4g1f3c7c5g2g3f6e4d1d3d8a5d3e4b4c3c1d2c3d2f3d2a5b6d4c5b6b2
d2d4g8f6c2c4e7e6b1c3f8b4g1f3d7d6d1b3a7a5g2g3b8c6f1g2f6e4e1g1b4c3b2c3e8g8f3e1f7f5
d2d4g8f6c2c4e7e6b1c3f8b4g1f3e8g8c1g5c7c5e2e3c5d4e3d4h7h6g5h4d7d5a1c1d5c4f1c4b8c6
d2d4g8f6c2c4e7e6b1c3f8b4g1f3e8g8c1g5d7d6e2e3b8d7d1c2b7b6f1d3b4c3b2c3h7h6g5h4c8b7
d2d4g8f6c2c4e7e6b1c3f8b4g1f3e8g8d1b3c7c5d4c5b8a6c1d2d8e7e2e3a6c5b3c2b7b6f1e2c8b7
d2d4g8f6c2c4e7e6b1c3f8b4g1f3f6e4d1c2d7d5e2e3c7c5f1d3e4f6c4d5e6d5d4c5b4c5e1g1b8c6
d2d4g8f6c2c4e7e6b1c3f8b4g1f3f6e4d1c2f7f5g2g3b8c6f1g2e8g8e1g1b4c3b2c3c6a5c4c5d7d6
d2d4g8f6c2c4e7e6g1f3b7b6a2a3c7c5d4d5c8a6d1c2e6d5c4d5g7g6b1c3f8g7g2g3e8g8f1g2d7d6
d2d4g8f6c2c4e7e6g1f3b7b6a2a3c7c5d4d5c8a6d1c2e6d5c4d5g7g6b1c3f8g7g2g3e8g8f1g2d7d6
d2d4g8f6c2c4e7e6g1f3b7b6a2a3c8a6d1c2a6b7b1c3c7c5d4c5b6c5c1g5h7h6g5h4f8e7e2e3e8g8
d2d4g8f6c2c4e7e6g1f3b7b6a2a3c8a6d1c2a6b7b1c3c7c5e2e3f8e7f1d3c5d4e3d4d8c8e1g1b7f3
d2d4g8f6c2c4e7e6g1f3b7b6a2a3c8a6d1c2d7d5c4d5e6d5b1c3c7c6g2g3f8d6f1g2e8g8e1g1f8e8
d2d4g8f6c2c4e7e6g1f3b7b6a2a3c8a6d1c2d7d5e2e3f8e7b2b4e8g8b1d2c7c5b4b5a6b7c1b2b8d7
d2d4g8f6c2c4e7e6g1f3b7b6a2a3c8a6e2e3c7c5b1c3c5d4f3d4a6b7d4b5d7d6f1e2a7a6e2f3d8d7
d2d4g8f6c2c4e7e6g1f3b7b6a2a3c8a6e2e3d7d5b1d2f8e7b2b4e8g8c1b2c7c5d4c5b6c5b4b5a6b7
d2d4g8f6c2c4e7e6g1f3b7b6a2a3c8b7b1c3d7d5c4d5e6d5g2g3f8d6f1g2e8g8e1g1f8e8c1g5b8d7
d2d4g8f6c2c4e7e6g1f3b7b6a2a3c8b7b1c3d7d5c4d5f6d5c1d2b8d7d1c2c7c5c3d5e6d5d4c5b6c5
d2d4g8f6c2c4e7e6g1f3b7b6a2a3c8b7b1c3d7d5c4d5f6d5c1d2f8e7d1c2e8g8e2e4d5c3d2c3b8d7
d2d4g8f6c2c4e7e6g1f3b7b6a2a3c8b7b1c3d7d5c4d5f6d5d1c2c7c5e2e4d5c3b2c3b8d7c1f4c5d4
d2d4g8f6c2c4e7e6g1f3b7b6a2a3c8b7b1c3d7d5e2e3b8d7c4d5e6d5f1e2f8d6b2b4e8g8e1g1a7a6
d2d4g8f6c2c4e7e6g1f3b7b6a2a3c8b7b1c3f8e7d4d5e6d5c4d5e8g8g2g3f8e8f1g2e7f8e1g1c7c6
d2d4g8f6c2c4e7e6g1f3b7b6a2a3c8b7b1c3g7g6c1f4f8g7e2e3e8g8f1e2d7d6e1g1b8d7h2h3f6e4
d2d4g8f6c2c4e7e6g1f3b7b6a2a3c8b7b1c3g7g6c1g5f8g7e2e3h7h6g5h4d7d6d4d5e8g8f1e2g6g5
d2d4g8f6c2c4e7e6g1f3b7b6a2a3f8e7b1c3d7d5c4d5e6d5c1f4e8g8e2e3c7c5f3e5c8b7f1e2b8c6
d2d4g8f6c2c4e7e6g1f3b7b6a2a3f8e7b1c3d7d5c4d5e6d5g2g3e8g8f1g2c8b7e1g1c7c5c1f4b8c6
d2d4g8f6c2c4e7e6g1f3b7b6b1c3c8b7a2a3b7f3g2f3f8e7f3f4d7d5f4f5e6f5f1g2e8g8c4d5e7d6
d2d4g8f6c2c4e7e6g1f3b7b6b1c3c8b7a2a3d7d5c4d5e6d5g2g3f8d6f1g2e8g8e1g1c7c6f3e5d8e7
d2d4g8f6c2c4e7e6g1f3b7b6b1c3c8b7a2a3d7d5c4d5e6d5g2g3f8e7d1a4c7c6f1g2e8g8e1g1b8d7
d2d4g8f6c2c4e7e6g1f3b7b6b1c3c8b7a2a3d7d5c4d5f6d5d1a4b8d7c3d5e6d5c1f4c7c6g2g3f8e7
d2d4g8f6c2c4e7e6g1f3b7b6b1c3c8b7a2a3d7d5c4d5f6d5d1c2b8d7c3d5e6d5c1g5f7f6g5f4c7c5
d2d4g8f6c2c4e7e6g1f3b7b6b1c3c8b7a2a3d7d5c4d5f6d5d1c2c7c5d4c5f8c5c1g5d8c8a1c1h7h6
d2d4g8f6c2c4e7e6g1f3b7b6b1c3c8b7a2a3d7d5c4d5f6d5d1c2d5c3b2c3c7c5e2e4b8c6c1b2a8c8
d2d4g8f6c2c4e7e6g1f3b7b6b1c3c8b7a2a3d7d5c4d5f6d5d1c2d5c3b2c3f8e7e2e3b8d7f1d3c7c5
d2d4g8f6c2c4e7e6g1f3b7b6b1c3c8b7a2a3d7d5c4d5f6d5d1c2d5c3c2c3h7h6e2e3f8d6f1b5c7c6
d2d4g8f6c2c4e7e6g1f3b7b6b1c3c8b7a2a3d7d5c4d5f6d5e2e3b8d7f1d3c7c5e3e4d5f6d4d5e6d5
d2d4g8f6c2c4e7e6g1f3b7b6b1c3c8b7a2a3d7d5c4d5f6d5e2e3f8e7f1d3d5c3b2c3c7c5e1g1e8g8
d2d4g8f6c2c4e7e6g1f3b7b6b1c3c8b7a2a3d7d5c4d5f6d5e2e3g7g6f1b5c7c6b5d3f8g7e3e4d5c3
d2d4g8f6c2c4e7e6g1f3b7b6b1c3c8b7c1f4f8b4d1b3a7a5e2e3f6e4f1d3e4c3b2c3b4e7e3e4d7d6
d2d4g8f6c2c4e7e6g1f3b7b6b1c3c8b7c1g5f8b4a1c1h7h6g5f6d8f6e2e3e8g8f1e2d7d6e1g1b4c3
d2d4g8f6c2c4e7e6g1f3b7b6b1c3c8b7c1g5f8b4e2e3h7h6g5h4g7g5h4g3f6e4d1c2b4c3b2c3d7d6
d2d4g8f6c2c4e7e6g1f3b7b6b1c3c8b7c1g5h7h6g5h4f8e7d1c2c7c5d4c5b6c5e2e3e8g8f1e2d7d6
d2d4g8f6c2c4e7e6g1f3b7b6b1c3c8b7c1g5h7h6g5h4f8e7d1c2c7c5d4c5b6c5e2e3e8g8f1e2d7d6
d2d4g8f6c2c4e7e6g1f3b7b6b1c3c8b7c1g5h7h6g5h4f8e7e2e3f6e4h4e7d8e7c3e4b7e4f1e2e7b4
d2d4g8f6c2c4e7e6g1f3b7b6b1c3c8b7c1g5h7h6g5h4f8e7e2e3f6e4h4e7d8e7c3e4b7e4f1e2e8g8
d2d4g8f6c2c4e7e6g1f3b7b6b1c3c8b7c1g5h7h6g5h4f8e7e2e3f6e4h4e7d8e7c3e4b7e4f1e2e8g8
d2d4g8f6c2c4e7e6g1f3b7b6b1c3c8b7e2e3d7d5c4d5e6d5f1b5c7c6b5d3f8e7e1g1e8g8b2b3b8d7
d2d4g8f6c2c4e7e6g1f3b7b6b1c3c8b7e2e3f8e7f1d3c7c5e1g1c5d4e3d4d7d5c4d5f6d5d3b5b7c6
d2d4g8f6c2c4e7e6g1f3b7b6b1c3c8b7e2e3f8e7f1d3d7d5e1g1e8g8d1e2b8d7b2b3a7a6c1b2e7d6
d2d4g8f6c2c4e7e6g1f3b7b6b1c3f8b4c1d2c8b7e2e3e8g8f1d3d7d5e1g1c7c5c4d5e6d5d4c5b6c5
d2d4g8f6c2c4e7e6g1f3b7b6b1c3f8b4c1g5c8b7e2e3h7h6g5h4b4c3b2c3d7d6f3d2g7g5h4g3d8e7
d2d4g8f6c2c4e7e6g1f3b7b6b1c3f8b4c1g5c8b7e2e3h7h6g5h4g7g5h4g3f6e4d1c2b4c3b2c3d7d6
d2d4g8f6c2c4e7e6g1f3b7b6b1c3f8b4c1g5c8b7e2e3h7h6g5h4g7g5h4g3f6e4d1c2b4c3b2c3d7d6
d2d4g8f6c2c4e7e6g1f3b7b6b1c3f8b4c1g5c8b7e2e3h7h6g5h4g7g5h4g3f6e4d1c2b4c3b2c3d7d6
d2d4g8f6c2c4e7e6g1f3b7b6b1c3f8b4d1b3d8e7c1g5c8b7e2e3a7a5a2a3b4c3b3c3f6e4g5e7e4c3
d2d4g8f6c2c4e7e6g1f3b7b6b1c3f8b4e2e3f6e4d1c2c8b7f1d3f7f5e1g1b4c3b2c3e8g8f3e1c7c5
d2d4g8f6c2c4e7e6g1f3b7b6c1g5h7h6g5h4c8b7e2e3c7c5b1c3f8e7f1e2c5d4f3d4e8g8e1g1b8c6
d2d4g8f6c2c4e7e6g1f3b7b6e2e3c8b7a2a3d7d5b2b4d5c4f1c4f8e7b1d2e8g8a1b1b8d7e1g1a8b8
d2d4g8f6c2c4e7e6g1f3b7b6e2e3c8b7f1d3d7d5e1g1b8d7b2b3f8e7c1b2e8g8b1c3c7c5d1e2a8c8
d2d4g8f6c2c4e7e6g1f3b7b6e2e3c8b7f1d3f8b4b1d2c7c5d4c5b4c5e1g1b8c6a2a3d8c7b2b3c6e5
d2d4g8f6c2c4e7e6g1f3b7b6e2e3c8b7f1d3f8b4b1d2e8g8a2a3b4d2d1d2c7c5b2b4d7d6c1b2b8d7
d2d4g8f6c2c4e7e6g1f3b7b6e2e3c8b7f1d3f8e7b1c3d7d5d1a4c7c6c4d5e6d5e1g1e8g8a4c2c6c5
d2d4g8f6c2c4e7e6g1f3b7b6e2e3c8b7f1d3f8e7b1c3d7d5e1g1e8g8d1e2c7c5d4c5b6c5f1d1d8b6
d2d4g8f6c2c4e7e6g1f3b7b6e2e3c8b7f1d3f8e7e1g1e8g8b1c3d7d5d1e2b8d7b2b3a7a6c1b2e7d6
d2d4g8f6c2c4e7e6g1f3b7b6g2g3c8a6b1d2a6b7f1g2c7c5e2e4c5d4e1g1d7d6f3d4b8d7f1e1e6e5
d2d4g8f6c2c4e7e6g1f3b7b6g2g3c8a6b1d2a6b7f1g2f8e7e1g1e8g8d1c2b8a6a2a3c7c5b2b3d7d5
d2d4g8f6c2c4e7e6g1f3b7b6g2g3c8a6b1d2a6b7f1g2f8e7e1g1e8g8d1c2d7d5c4d5e6d5f3e5c7c5
d2d4g8f6c2c4e7e6g1f3b7b6g2g3c8a6b1d2a6b7f1g2f8e7e2e4f6e4f3e5e7b4d1e2d7d5c4d5d8d5
d2d4g8f6c2c4e7e6g1f3b7b6g2g3c8a6b1d2c7c5f1g2b8c6d4c5f8c5e1g1e8g8a2a3a6b7b2b4c5e7
d2d4g8f6c2c4e7e6g1f3b7b6g2g3c8a6b1d2c7c6f1g2d7d5e1g1f8e7f3e5e8g8b2b3a6b7c1b2b8a6
d2d4g8f6c2c4e7e6g1f3b7b6g2g3c8a6b1d2f8b4d1c2a6b7f1g2b7e4c2b3b4d2c1d2e8g8e1g1d7d6
d2d4g8f6c2c4e7e6g1f3b7b6g2g3c8a6b1d2f8b4d1c2a6b7f1g2b7e4c2d1b4d2c1d2e8g8e1g1d7d6
d2d4g8f6c2c4e7e6g1f3b7b6g2g3c8a6b2b3a6b7f1g2f8b4c1d2a7a5e1g1e8g8b1c3f6e4c3e4b7e4
d2d4g8f6c2c4e7e6g1f3b7b6g2g3c8a6b2b3d7d5f1g2d5c4f3e5f8b4e1f1f6d7e5c4c7c6c1b2b6b5
d2d4g8f6c2c4e7e6g1f3b7b6g2g3c8a6b2b3d7d5f1g2d5c4f3e5f8b4e1f1f6d7e5c4c7c6c1b2e8g8
d2d4g8f6c2c4e7e6g1f3b7b6g2g3c8a6b2b3f8b4c1d2b4d2d1d2d7d5c4d5e6d5d2e3d8e7e3e7e8e7
d2d4g8f6c2c4e7e6g1f3b7b6g2g3c8a6b2b3f8b4c1d2b4e7b1c3d7d5c4d5f6d5c3d5e6d5f1g2b8d7
d2d4g8f6c2c4e7e6g1f3b7b6g2g3c8a6b2b3f8b4c1d2b4e7b1c3d7d5c4d5f6d5c3d5e6d5f1g2e8g8
d2d4g8f6c2c4e7e6g1f3b7b6g2g3c8a6b2b3f8b4c1d2b4e7b1c3d7d5c4d5f6d5f1g2e8g8c3d5e6d5
d2d4g8f6c2c4e7e6g1f3b7b6g2g3c8a6b2b3f8b4c1d2b4e7b1c3e8g8e2e4d7d5c4d5a6f1e1f1e6d5
d2d4g8f6c2c4e7e6g1f3b7b6g2g3c8a6b2b3f8b4c1d2b4e7b1c3e8g8e2e4d7d5c4d5a6f1e1f1e6d5
d2d4g8f6c2c4e7e6g1f3b7b6g2g3c8a6b2b3f8b4c1d2b4e7b1c3e8g8f1g2c7c6e2e4d7d5d1e2b8d7
d2d4g8f6c2c4e7e6g1f3b7b6g2g3c8a6b2b3f8b4c1d2b4e7f1g2a6b7b1c3d7d5c4d5e6d5e1g1e8g8
d2d4g8f6c2c4e7e6g1f3b7b6g2g3c8a6b2b3f8b4c1d2b4e7f1g2a6b7b1c3e8g8e1g1b8a6f1e1c7c5
d2d4g8f6c2c4e7e6g1f3b7b6g2g3c8a6b2b3f8b4c1d2b4e7f1g2c7c6d2c3d7d5b1d2a6b7f3e5e8g8
d2d4g8f6c2c4e7e6g1f3b7b6g2g3c8a6b2b3f8b4c1d2b4e7f1g2c7c6d2c3d7d5b1d2b8d7e1g1e8g8
d2d4g8f6c2c4e7e6g1f3b7b6g2g3c8a6b2b3f8b4c1d2b4e7f1g2c7c6d2c3d7d5f3e5a6b7b1d2b8d7
d2d4g8f6c2c4e7e6g1f3b7b6g2g3c8a6b2b3f8b4c1d2b4e7f1g2c7c6d2c3d7d5f3e5e8g8e1g1a6b7
d2d4g8f6c2c4e7e6g1f3b7b6g2g3c8a6b2b3f8b4c1d2b4e7f1g2c7c6d2c3d7d5f3e5f6d7e5d7b8d7
d2d4g8f6c2c4e7e6g1f3b7b6g2g3c8a6b2b3f8b4c1d2b4e7f1g2c7c6d2c3d7d5f3e5f6d7e5d7b8d7
d2d4g8f6c2c4e7e6g1f3b7b6g2g3c8a6b2b3f8b4c1d2b4e7f1g2c7c6d2c3d7d5f3e5f6d7e5d7b8d7
d2d4g8f6c2c4e7e6g1f3b7b6g2g3c8a6b2b3f8b4c1d2b4e7f1g2c7c6d2c3d7d5f3e5f6d7e5d7b8d7
d2d4g8f6c2c4e7e6g1f3b7b6g2g3c8a6b2b3f8b4c1d2b4e7f1g2c7c6d2c3d7d5f3e5f6d7e5d7b8d7
d2d4g8f6c2c4e7e6g1f3b7b6g2g3c8a6b2b3f8b4c1d2b4e7f1g2c7c6d2c3d7d5f3e5f6e4e1g1e4c3
d2d4g8f6c2c4e7e6g1f3b7b6g2g3c8a6b2b3f8b4c1d2b4e7f1g2c7c6d2c3e8g8b1d2d7d5f3e5a6b7
d2d4g8f6c2c4e7e6g1f3b7b6g2g3c8a6b2b3f8b4c1d2b4e7f1g2c7c6e1g1d7d5f3e5f6d7e5d7b8d7
d2d4g8f6c2c4e7e6g1f3b7b6g2g3c8a6b2b3f8b4c1d2b4e7f1g2d7d5f3e5a6b7e1g1b8d7b1c3c7c5
d2d4g8f6c2c4e7e6g1f3b7b6g2g3c8a6b2b3f8b4c1d2b4e7f1g2d7d5f3e5c7c6d2c3f6e4e1g1e4c3
d2d4g8f6c2c4e7e6g1f3b7b6g2g3c8a6b2b3f8b4c1d2b4e7f1g2d7d5f3e5e8g8e1g1a6b7b1c3b8d7
d2d4g8f6c2c4e7e6g1f3b7b6g2g3c8a6b2b3f8b4c1d2b4e7f1g2e8g8e1g1d7d5c4d5f6d5b1c3b8d7
d2d4g8f6c2c4e7e6g1f3b7b6g2g3c8a6b2b3f8b4c1d2b4e7f1g2e8g8e1g1d7d5f3e5c7c6d2c3f6d7
d2d4g8f6c2c4e7e6g1f3b7b6g2g3c8a6b2b3f8b4c1d2b4e7f1g2e8g8e1g1d7d5f3e5c7c6d2c3f6d7
d2d4g8f6c2c4e7e6g1f3b7b6g2g3c8a6d1a4f8e7b1c3e8g8f1g2a6b7a4c2d7d5c4d5e6d5e1g1b8a6
d2d4g8f6c2c4e7e6g1f3b7b6g2g3c8a6d1a4f8e7f1g2e8g8b1c3c7c6f3e5d8e8e1g1d7d5f1e1b6b5
d2d4g8f6c2c4e7e6g1f3b7b6g2g3c8a6d1b3b8c6b1d2f8e7f1g2e8g8e1g1d7d5b3a4a6b7f1d1d8d7
d2d4g8f6c2c4e7e6g1f3b7b6g2g3c8a6d1b3d7d5c4d5e6d5b1c3f8e7f1g2e8g8f3e5a6b7e1g1c7c6
d2d4g8f6c2c4e7e6g1f3b7b6g2g3c8b7f1g2f8b4c1d2a7a5e1g1e8g8d2g5b4e7d1c2h7h6g5f6e7f6
d2d4g8f6c2c4e7e6g1f3b7b6g2g3c8b7f1g2f8b4c1d2b4d2d1d2d7d6e1g1e8g8b1c3f6e4c3e4b7e4
d2d4g8f6c2c4e7e6g1f3b7b6g2g3c8b7f1g2f8b4c1d2b4e7b1c3f6e4e1g1e8g8d4d5e4d2d1d2e7f6
d2d4g8f6c2c4e7e6g1f3b7b6g2g3c8b7f1g2f8e7b1c3f6e4c1d2d7d6d4d5e4d2d1d2e6e5h2h4b8d7
d2d4g8f6c2c4e7e6g1f3b7b6g2g3c8b7f1g2f8e7b1c3f6e4c1d2e7f6e1g1e8g8d1c2e4d2c2d2d7d6
d2d4g8f6c2c4e7e6g1f3b7b6g2g3c8b7f1g2f8e7b1c3f6e4c1d2e8g8d4d5e4c3d2c3e7f6a1c1c7c6
d2d4g8f6c2c4e7e6g1f3b7b6g2g3c8b7f1g2f8e7b1c3f6e4c1d2f7f5e1g1e8g8d1c2e4c3d2c3b7e4
d2d4g8f6c2c4e7e6g1f3b7b6g2g3c8b7f1g2f8e7e1g1e8g8b1c3f6e4c3e4b7e4d4d5e7f6f3e1e4g2
d2d4g8f6c2c4e7e6g1f3b7b6g2g3c8b7f1g2f8e7e1g1e8g8b1c3f6e4c3e4b7e4f3e1e4g2e1g2d7d5
d2d4g8f6c2c4e7e6g1f3b7b6g2g3c8b7f1g2f8e7e1g1e8g8b1c3f6e4d1c2e4c3c2c3b7e4b2b3c7c5
d2d4g8f6c2c4e7e6g1f3b7b6g2g3c8b7f1g2f8e7e1g1e8g8b1c3f6e4d1c2e4c3c2c3c7c5c1e3e7f6
d2d4g8f6c2c4e7e6g1f3b7b6g2g3c8b7f1g2f8e7e1g1e8g8b1c3f6e4d1c2e4c3c2c3c7c5f1d1d7d6
d2d4g8f6c2c4e7e6g1f3b7b6g2g3c8b7f1g2f8e7e1g1e8g8b1c3f6e4d1c2e4c3c2c3c7c5f1d1e7f6
d2d4g8f6c2c4e7e6g1f3b7b6g2g3c8b7f1g2f8e7e1g1e8g8b1c3f6e4d1c2e4c3c2c3d7d6f1d1b8d7
d2d4g8f6c2c4e7e6g1f3b7b6g2g3c8b7f1g2f8e7e1g1e8g8b1c3f6e4d1c2e4c3c2c3f7f5b2b3e7f6
d2d4g8f6c2c4e7e6g1f3b7b6g2g3c8b7f1g2f8e7e1g1e8g8b1c3f6e4d1c2e4c3c2c3f7f5b2b3e7f6
d2d4g8f6c2c4e7e6g1f3b7b6g2g3c8b7f1g2f8e7e1g1e8g8b1c3f6e4d1c2e4c3c2c3f7f5b2b3e7f6
d2d4g8f6c2c4e7e6g1f3b7b6g2g3c8b7f1g2f8e7e1g1e8g8b2b3d7d5f3e5c7c5d4c5b6c5c4d5e6d5
d2d4g8f6c2c4e7e6g1f3b7b6g2g3c8b7f1g2f8e7e1g1e8g8d4d5e6d5f3h4c7c6c4d5f6d5h4f5d5c7
d2d4g8f6c2c4e7e6g1f3b7b6g2g3f8b4c1d2b4d2d1d2c8a6b1a3c7c5f1g2b8c6e1g1e8g8f1d1a8c8
d2d4g8f6c2c4e7e6g1f3b7b6g2g3f8b4c1d2b4d2d1d2c8a6d2c2c7c5f1g2b8c6d4c5b6c5e1g1e8g8
d2d4g8f6c2c4e7e6g1f3c7c5b1c3c5d4f3d4f8b4d1b3b8a6e2e3f6e4f1e2d8a5e1g1a6c5b3c2b4c3
d2d4g8f6c2c4e7e6g1f3c7c5d4d5d7d6b1c3g7g6e2e4f8g7h2h3e8g8f1d3e6d5c4d5a7a6a2a4f6h5
d2d4g8f6c2c4e7e6g1f3c7c5d4d5e6d5c4d5d7d6b1c3g7g6e2e4f8g7f1e2e8g8e1g1f8e8f3d2b8d7
d2d4g8f6c2c4e7e6g1f3c7c5d4d5e6d5c4d5d7d6b1c3g7g6f3d2b8d7e2e4f8g7f1e2e8g8e1g1a7a6
d2d4g8f6c2c4e7e6g1f3c7c5d4d5e6d5c4d5d7d6b1c3g7g6f3d2b8d7e2e4f8g7f1e2e8g8e1g1f8e8
d2d4g8f6c2c4e7e6g1f3c7c5d4d5e6d5c4d5g7g6b1c3f8g7c1g5e8g8e2e3f8e8f3d2d7d6f1e2a7a6
d2d4g8f6c2c4e7e6g1f3c7c5d4d5e6d5c4d5g7g6b1c3f8g7e2e4e8g8f1e2f8e8f3d2d7d6e1g1b8d7
d2d4g8f6c2c4e7e6g1f3c7c5e2e3d7d5c4d5e6d5b1c3b8c6f1e2a7a6e1g1f8d6d4c5d6c5b2b3e8g8
d2d4g8f6c2c4e7e6g1f3c7c5g2g3c5d4f3d4d8a5b1c3f8b4d1d3f6e4d4b3a5f5d3e3e4c3b2c3b4e7
d2d4g8f6c2c4e7e6g1f3c7c5g2g3c5d4f3d4f8b4c1d2d8b6d2b4b6b4b1c3b4b2d4b5b2b4b5c7e8d8
d2d4g8f6c2c4e7e6g1f3c7c6b1c3d7d5e2e3b8d7f1d3d5c4d3c4b7b5c4d3a7a6e3e4c6c5e4e5c5d4
d2d4g8f6c2c4e7e6g1f3d7d5b1c3b8d7c1g5h7h6g5h4d5c4e2e4f8e7d1e2d7b6h4g3e8g8e1c1c8d7
d2d4g8f6c2c4e7e6g1f3d7d5b1c3b8d7d1c2f8e7c4d5e6d5c1f4c7c6h2h3d7f8e2e3f8g6f4h2e8g8
d2d4g8f6c2c4e7e6g1f3d7d5b1c3c7c5c4d5c5d4d1d4e6d5c1g5f8e7e2e3b8c6d4d2e8g8f1e2c8e6
d2d4g8f6c2c4e7e6g1f3d7d5b1c3c7c5c4d5f6d5e2e3b8c6f1c4d5c3b2c3f8e7e1g1e8g8e3e4b7b6
d2d4g8f6c2c4e7e6g1f3d7d5b1c3c7c5c4d5f6d5e2e3b8c6f1d3c5d4e3d4g7g6c1g5d8a5e1g1f8g7
d2d4g8f6c2c4e7e6g1f3d7d5b1c3c7c5c4d5f6d5e2e3b8c6f1d3d5c3b2c3f8e7d1c2g7g6h2h4h7h5
d2d4g8f6c2c4e7e6g1f3d7d5b1c3c7c5c4d5f6d5e2e4d5c3b2c3c5d4c3d4b8c6f1c4b7b5c4d3f8b4
d2d4g8f6c2c4e7e6g1f3d7d5b1c3c7c5c4d5f6d5e2e4d5c3b2c3c5d4c3d4b8c6f1c4b7b5c4e2f8b4
d2d4g8f6c2c4e7e6g1f3d7d5b1c3c7c5c4d5f6d5g2g3c5d4c3d5d8d5d1d4d5b5e2e4b5b4d4b4f8b4
d2d4g8f6c2c4e7e6g1f3d7d5b1c3c7c5e2e3b8c6a2a3f6e4d1c2e4c3b2c3f8e7c1b2e8g8f1d3h7h6
d2d4g8f6c2c4e7e6g1f3d7d5b1c3c7c6c1g5b8d7d1b3f8e7e2e3e8g8f1e2f6e4g5e7d8e7c3e4d5e4
d2d4g8f6c2c4e7e6g1f3d7d5b1c3c7c6c1g5b8d7e2e3d8a5f3d2f8b4d1c2d5c4g5f6d7f6d2c4b4c3
d2d4g8f6c2c4e7e6g1f3d7d5b1c3c7c6e2e3b8d7d1c2f8d6b2b3e8g8f1e2e6e5c4d5f6d5c3d5c6d5
d2d4g8f6c2c4e7e6g1f3d7d5b1c3c7c6e2e3b8d7d1c2f8e7b2b3e8g8f1d3c6c5c4d5e6d5e1g1b7b6
d2d4g8f6c2c4e7e6g1f3d7d5b1c3c7c6e2e3b8d7f1d3d5c4d3c4b7b5c4b3f8e7e1g1e8g8f1e1c8b7
d2d4g8f6c2c4e7e6g1f3d7d5b1c3d5c4d1a4c7c6a4c4b7b5c4d3b8d7c1g5c8b7e2e3a7a6f1e2c6c5
d2d4g8f6c2c4e7e6g1f3d7d5b1c3d5c4e2e4f8b4c1g5c7c5f1c4c5d4f3d4b4c3b2c3d8a5c4b5b8d7
d2d4g8f6c2c4e7e6g1f3d7d5b1c3d5c4e2e4f8b4c1g5c7c5f1c4c5d4f3d4b4c3b2c3d8a5d4b5c8d7
d2d4g8f6c2c4e7e6g1f3d7d5b1c3d5c4e2e4f8b4c1g5c7c5f1c4c5d4f3d4b4c3b2c3d8a5d4b5f6e4
d2d4g8f6c2c4e7e6g1f3d7d5b1c3d5c4e2e4f8b4c1g5c7c5f1c4c5d4f3d4b4c3b2c3d8a5d4b5f6e4
d2d4g8f6c2c4e7e6g1f3d7d5b1c3f8b4c4d5e6d5d1a4b8c6c1g5h7h6g5f6d8f6e2e3e8g8f1e2c8e6
d2d4g8f6c2c4e7e6g1f3d7d5b1c3f8b4e2e3e8g8f1d3c7c5e1g1b8c6a2a3b4a5c3e2d5c4d3c4a5b6
d2d4g8f6c2c4e7e6g1f3d7d5b1c3f8e7c1f4e8g8e2e3b7b6c4d5e6d5f1d3c7c5e1g1c8b7a1c1b8d7
d2d4g8f6c2c4e7e6g1f3d7d5b1c3f8e7c1f4e8g8e2e3c7c5d4c5b8c6d1c2e7c5a2a3d8a5e1c1c5e7
d2d4g8f6c2c4e7e6g1f3d7d5b1c3f8e7c1f4e8g8e2e3c7c5d4c5e7c5a1c1b8c6c4d5e6d5f1e2d5d4
d2d4g8f6c2c4e7e6g1f3d7d5b1c3f8e7c1f4e8g8e2e3c7c5d4c5e7c5a2a3b8c6b2b4c5e7c4d5f6d5
d2d4g8f6c2c4e7e6g1f3d7d5b1c3f8e7c1f4e8g8e2e3c7c5d4c5e7c5d1c2b8c6a1d1d8a5a2a3c5e7
d2d4g8f6c2c4e7e6g1f3d7d5b1c3f8e7c1g5e8g8e2e3b8d7a1c1a7a6a2a3c7c6f1d3h7h6g5h4d5c4
d2d4g8f6c2c4e7e6g1f3d7d5b1c3f8e7c1g5e8g8e2e3b8d7a1c1a7a6c4d5e6d5f1d3c7c6d1c2f8e8
d2d4g8f6c2c4e7e6g1f3d7d5b1c3f8e7c1g5e8g8e2e3h7h6g5f6e7f6c4d5e6d5d1d2c8e6g2g3c7c5
d2d4g8f6c2c4e7e6g1f3d7d5b1c3f8e7c1g5e8g8e2e3h7h6g5h4f6e4h4e7d8e7a1c1c7c6f1d3e4c3
d2d4g8f6c2c4e7e6g1f3d7d5b1c3f8e7c1g5e8g8e2e3h7h6g5h4f6e4h4e7d8e7c4d5e4c3b2c3e6d5
d2d4g8f6c2c4e7e6g1f3d7d5b1c3f8e7c1g5e8g8e2e3h7h6g5h4f6e4h4e7d8e7d1c2e4c3c2c3d5c4
d2d4g8f6c2c4e7e6g1f3d7d5b1c3f8e7c1g5h7h6g5f6e7f6d1b3c7c6e1c1d5c4b3c4b7b5c4b3a7a5
d2d4g8f6c2c4e7e6g1f3d7d5b1c3f8e7c1g5h7h6g5f6e7f6d1b3c7c6e2e3b8d7a1d1e8g8f1d3b7b6
d2d4g8f6c2c4e7e6g1f3d7d5b1c3f8e7c1g5h7h6g5f6e7f6e2e3e8g8a1c1c7c6f1d3b8d7e1g1d5c4
d2d4g8f6c2c4e7e6g1f3d7d5b1c3f8e7c1g5h7h6g5h4e8g8a1c1d5c4e2e3c7c5f1c4c5d4f3d4c8d7
d2d4g8f6c2c4e7e6g1f3d7d5b1c3f8e7c1g5h7h6g5h4e8g8e2e3b7b6a1c1c8b7h4f6e7f6c4d5e6d5
d2d4g8f6c2c4e7e6g1f3d7d5b1c3f8e7c1g5h7h6g5h4e8g8e2e3b7b6f1e2b8d7e1g1c8b7a1c1c7c5
d2d4g8f6c2c4e7e6g1f3d7d5b1c3f8e7c1g5h7h6g5h4e8g8e2e3b7b6f1e2c8b7a1c1d5c4e2c4b8d7
d2d4g8f6c2c4e7e6g1f3d7d5b1c3f8e7c1g5h7h6g5h4e8g8e2e3b7b6f1e2c8b7a1c1d5c4e2c4b8d7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d2d4g8f6c2c4e7e6g1f3d7d5b1c3f8e7c4d5e6d5c1f4c7c6d1c2g7g6e2e3c8f5f1d3f5d3c2d3b8d7
d2d4g8f6c2c4e7e6g1f3d7d5c1g5b8d7e2e3f8e7b1c3e8g8d1c2c7c5c4d5c5d4f3d4f6d5g5e7d8e7
d2d4g8f6c2c4e7e6g1f3d7d5g2g3d5c4d1a4b8d7f1g2a7a6a4c4b7b5c4c6a8b8c1g5c8b7c6c2c7c5
d2d4g8f6c2c4e7e6g1f3d7d5g2g3d5c4f1g2b8c6e1g1a8b8a2a4a7a6a4a5b7b5a5b6c7b6c1f4f8d6
d2d4g8f6c2c4e7e6g1f3d7d5g2g3d5c4f1g2c7c5e1g1b8c6d1a4c5d4f3d4d8d4g2c6c8d7f1d1d4d1
d2d4g8f6c2c4e7e6g1f3f8b4b1c3c7c5e2e3e8g8f1e2b7b6e1g1c8b7d1b3c5d4b3b4b8c6b4a3d4c3
d2d4g8f6c2c4e7e6g1f3f8b4b1d2d7d5d1a4b8c6a2a3b4d2c1d2f6e4a4c2a7a5e2e3e8g8f1d3f7f5
d2d4g8f6c2c4e7e6g1f3f8b4b1d2e8g8a2a3b4e7e2e4d7d5e4e5f6d7f1d3c7c5c4d5e6d5e1g1b8c6
d2d4g8f6c2c4e7e6g1f3f8b4c1d2a7a5b1c3e8g8e2e3d7d6d1c2b8d7a2a3b4c3d2c3d8e7f1e2a5a4
d2d4g8f6c2c4e7e6g1f3f8b4c1d2a7a5b1c3e8g8e2e3d7d6d1c2b8d7f1d3e6e5e1g1f8e8e3e4e5d4
d2d4g8f6c2c4e7e6g1f3f8b4c1d2a7a5g2g3d7d5d1c2b8c6a2a3b4e7f1g2d5c4c2c4d8d5c4d3e8g8
d2d4g8f6c2c4e7e6g1f3f8b4c1d2b4d2d1d2e8g8g2g3b7b6f1g2c8b7b1c3f6e4c3e4b7e4e1g1d7d6
d2d4g8f6c2c4e7e6g1f3f8b4c1d2c7c5d2b4c5b4a2a3b4a3a1a3d7d6e2e3e8g8f1e2b7b6e1g1a7a5
d2d4g8f6c2c4e7e6g1f3f8b4c1d2d8e7b1c3b4c3d2c3f6e4d1c2e4c3c2c3d7d6a1c1e8g8c4c5b8d7
d2d4g8f6c2c4e7e6g1f3f8b4c1d2d8e7g2g3b8c6b1c3d7d5c4d5e6d5f1g2e8g8e1g1a7a5d1c2c8g4
d2d4g8f6c2c4e7e6g1f3f8b4c1d2d8e7g2g3b8c6b1c3e8g8f1g2d7d6e1g1b4c3d2c3e6e5d1c2a7a5
d2d4g8f6c2c4e7e6g2g3c7c5d4d5e6d5c4d5b7b5f1g2d7d6a2a3a7a5b1c3d8b6g1f3f8e7e1g1e8g8
d2d4g8f6c2c4e7e6g2g3c7c5d4d5e6d5c4d5b7b5f1g2d7d6a2a3a7a5b1c3d8b6g1f3f8e7e1g1e8g8
d2d4g8f6c2c4e7e6g2g3c7c5d4d5e6d5c4d5b7b5f1g2d7d6b2b4b8a6b4c5a6c5g1f3g7g6e1g1f8g7
d2d4g8f6c2c4e7e6g2g3c7c5d4d5e6d5c4d5d7d6b1c3g7g6g1f3f8g7f1g2e8g8e1g1a7a6a2a4b8d7
d2d4g8f6c2c4e7e6g2g3c7c5d4d5e6d5c4d5f8d6b1c3d6e5d5d6d8b6g1f3e5d6c1g5d6e7f1h3e8g8
d2d4g8f6c2c4e7e6g2g3c7c5g1f3c5d4f3d4d7d5f1g2e6e5d4f3d5d4e1g1b8c6e2e3f8c5e3d4c5d4
d2d4g8f6c2c4e7e6g2g3d7d5f1g2b8c6b1c3f8b4a2a3b4c3b2c3e8g8c1g5d5c4e2e4h7h6g5f6d8f6
d2d4g8f6c2c4e7e6g2g3d7d5f1g2c7c6d1a4b8d7b1d2d5c4a4c4e6e5g1f3d7b6c4d3e5d4d3d4d8d4
d2d4g8f6c2c4e7e6g2g3d7d5f1g2d5c4d1a4b8d7g1f3c7c5b1c3a7a6e1g1f8e7d4c5e7c5a4c4b7b5
d2d4g8f6c2c4e7e6g2g3d7d5f1g2d5c4d1a4c8d7a4c4d7c6g1f3b8d7b1c3d7b6c4d3f8b4e1g1e8g8
d2d4g8f6c2c4e7e6g2g3d7d5f1g2d5c4d1a4c8d7a4c4d7c6g1f3c6d5c4a4d8d7a4d7b8d7e1g1c7c5
d2d4g8f6c2c4e7e6g2g3d7d5f1g2d5c4g1f3b8d7e1g1a8b8a2a4b7b6f3d2e6e5d2c4e5d4d1d4f8c5
d2d4g8f6c2c4e7e6g2g3d7d5f1g2d5c4g1f3c7c5e1g1b8c6d1a4c8d7a4c4b7b5c4d3a8c8d4c5f8c5
d2d4g8f6c2c4e7e6g2g3d7d5f1g2d5c4g1f3c7c5e1g1b8c6d1a4c8d7a4c4c5d4f3d4a8c8b1c3d8a5
d2d4g8f6c2c4e7e6g2g3d7d5f1g2d5c4g1f3c7c5e1g1b8c6d4c5d8d1f1d1f8c5b1d2e8e7d2c4f6g4
d2d4g8f6c2c4e7e6g2g3d7d5f1g2d5c4g1f3c7c5e1g1b8c6f3e5c8d7b1a3c5d4a3c4f8c5d1b3e8g8
d2d4g8f6c2c4e7e6g2g3d7d5f1g2d5c4g1f3c7c5e1g1b8d7b1a3d7b6a3c4b6c4d1a4c8d7a4c4b7b5
d2d4g8f6c2c4e7e6g2g3d7d5f1g2d5c4g1f3c8d7d1c2c7c5e1g1d7c6c2c4b8d7c1g5a8c8g5f6d7f6
d2d4g8f6c2c4e7e6g2g3d7d5f1g2d5c4g1f3c8d7d1c2c7c5f3e5b8c6e5c6d7c6g2c6b7c6d4c5f8c5
d2d4g8f6c2c4e7e6g2g3d7d5f1g2d5c4g1f3f8b4c1d2b4e7d1c2c8d7e1g1d7c6c2c4c6d5c4c2b8c6
d2d4g8f6c2c4e7e6g2g3d7d5f1g2f8e7g1f3e8g8e1g1c7c6b2b3b8d7c1b2b7b6b1d2c8b7a1c1a8c8
d2d4g8f6c2c4e7e6g2g3d7d5f1g2f8e7g1f3e8g8e1g1d5c4d1c2a7a6a2a4c8d7c2c4d7c6c1g5a6a5
d2d4g8f6c2c4e7e6g2g3d7d5f1g2f8e7g1f3e8g8e1g1d5c4d1c2a7a6c2c4b7b5c4c2c8b7c1d2b7e4
d2d4g8f6c2c4e7e6g2g3d7d5f1g2f8e7g1f3e8g8e1g1d5c4d1c2a7a6c2c4b7b5c4c2c8b7c1g5b8d7
d2d4g8f6c2c4e7e6g2g3d7d5g1f3c7c6f1g2b8d7d1c2f8d6b1d2e8g8e1g1f8e8f1e1e6e5c4d5c6d5
d2d4g8f6c2c4e7e6g2g3d7d5g1f3d5c4d1a4b8d7a4c4c7c5f1g2d7b6c4d3c5d4e1g1f8e7f3d4e8g8
d2d4g8f6c2c4e7e6g2g3d7d5g1f3f8e7f1g2e8g8e1g1d5c4d1c2a7a6a2a4c8d7f1d1d7c6b1c3e7b4
d2d4g8f6c2c4e7e6g2g3f8b4b1d2f6e4g1f3f7f5f1g2e8g8e1g1b8c6d4d5e4d2c1d2b4d2d1d2c6e7
d2d4g8f6c2c4e7e6g2g3f8b4c1d2b4e7f1g2d7d5c4d5e6d5b1c3e8g8e2e3c7c6g1e2b8a6e1g1a6c7
d2d4g8f6c2c4e7e6g2g3f8b4c1d2b4e7f1g2d7d5g1f3e8g8e1g1c7c6d1b3b8d7d2g5b7b6f1e1c8b7
d2d4g8f6c2c4e7e6g2g3f8b4c1d2b4e7f1g2d7d5g1f3e8g8e1g1c7c6d1c2b7b6d2f4c8b7b1d2b8d7
d2d4g8f6c2c4e7e6g2g3f8b4c1d2b4e7f1g2d7d5g1f3e8g8e1g1c7c6d1c2b7b6d2g5b8d7b1d2c8b7
d2d4g8f6c2c4e7e6g2g3f8b4c1d2b4e7f1g2d7d5g1f3e8g8e1g1c7c6d1c2b7b6f3e5c8b7c4d5c6d5
d2d4g8f6c2c4e7e6g2g3f8b4c1d2b4e7g1f3d7d5f1g2e8g8e1g1c7c6d1b3b7b6b1c3c8b7a1c1b8d7
d2d4g8f6c2c4g7g6b1c3d7d5c1f4e7e6e2e3f8g7g1f3e8g8d1b3c7c6f1e2f8e8e1g1b8d7f1d1d5c4
d2d4g8f6c2c4g7g6b1c3d7d5c1f4f6h5f4e5f7f6e5g3h5g3h2g3c7c6e2e3f8g7f1d3e8g8h1h7f6f5
d2d4g8f6c2c4g7g6b1c3d7d5c1f4f8g7e2e3c7c5d4c5d8a5a1c1d5c4f1c4e8g8g1f3a5c5c4b3b8c6
d2d4g8f6c2c4g7g6b1c3d7d5c1f4f8g7e2e3c7c5d4c5d8a5a1c1d5c4f1c4e8g8g1f3a5c5c4b3b8c6
d2d4g8f6c2c4g7g6b1c3d7d5c1f4f8g7e2e3c7c5d4c5d8a5a1c1d5c4f1c4e8g8g1f3b8c6e1g1a5c5
d2d4g8f6c2c4g7g6b1c3d7d5c1f4f8g7e2e3c7c5d4c5d8a5a1c1f6e4c4d5e4c3d1d2a5a2b2c3a2a5
d2d4g8f6c2c4g7g6b1c3d7d5c1f4f8g7e2e3c7c5d4c5d8a5a1c1f6e4c4d5e4c3d1d2a5a2b2c3a2d2
d2d4g8f6c2c4g7g6b1c3d7d5c1f4f8g7e2e3c7c6a1c1e8g8g1f3c8g4h2h3g4f3d1f3d8a5f1d3b8d7
d2d4g8f6c2c4g7g6b1c3d7d5c1f4f8g7e2e3e8g8c4d5f6d5c3d5d8d5f4c7b8a6f1a6d5g2d1f3g2f3
d2d4g8f6c2c4g7g6b1c3d7d5c1f4f8g7e2e3e8g8d1b3c7c5c4d5c5d4e3d4e7e6d5e6b8c6e6f7g8h8
d2d4g8f6c2c4g7g6b1c3d7d5c1f4f8g7g1f3e8g8e2e3c7c5d4c5f6e4f4e5g7e5f3e5e4c3b2c3d8a5
d2d4g8f6c2c4g7g6b1c3d7d5c1g5f6e4g5f4c7c6e2e3f8g7f1d3e4c3b2c3d8a5g1e2d5c4d3c4b8d7
d2d4g8f6c2c4g7g6b1c3d7d5c1g5f6e4g5h4e4c3b2c3d5c4e2e3c8e6a1b1b7b6f1e2f8h6g1f3c7c6
d2d4g8f6c2c4g7g6b1c3d7d5c4d5f6d5e2e4d5b6h2h3f8g7g1f3e8g8f1e2a7a5e1g1a5a4a2a3f7f5
d2d4g8f6c2c4g7g6b1c3d7d5c4d5f6d5e2e4d5c3b2c3c7c5f1c4f8g7g1e2c5d4c3d4b8c6c1e3d8a5
d2d4g8f6c2c4g7g6b1c3d7d5c4d5f6d5e2e4d5c3b2c3c7c5f1c4f8g7g1e2c5d4c3d4b8c6c1e3e8g8
d2d4g8f6c2c4g7g6b1c3d7d5c4d5f6d5e2e4d5c3b2c3c7c5f1c4f8g7g1e2e8g8e1g1b8c6c1e3c6a5
d2d4g8f6c2c4g7g6b1c3d7d5c4d5f6d5e2e4d5c3b2c3c7c5f1c4f8g7g1e2e8g8e1g1b8d7c1g5h7h6
d2d4g8f6c2c4g7g6b1c3d7d5c4d5f6d5e2e4d5c3b2c3c7c5f1c4f8g7g1e2e8g8e1g1c5d4c3d4b8c6
d2d4g8f6c2c4g7g6b1c3d7d5c4d5f6d5e2e4d5c3b2c3f8g7c1e3c7c5d1d2c5d4c3d4b8c6a1d1d8a5
d2d4g8f6c2c4g7g6b1c3d7d5c4d5f6d5e2e4d5c3b2c3f8g7c1e3c7c5d1d2d8a5a1b1b7b6f1b5c8d7
d2d4g8f6c2c4g7g6b1c3d7d5c4d5f6d5e2e4d5c3b2c3f8g7c1e3c7c5d1d2d8a5a1b1c5d4c3d4a5d2
d2d4g8f6c2c4g7g6b1c3d7d5c4d5f6d5e2e4d5c3b2c3f8g7c1e3c7c5d1d2d8a5a1c1c5d4c3d4a5d2
d2d4g8f6c2c4g7g6b1c3d7d5c4d5f6d5e2e4d5c3b2c3f8g7c1e3c7c5d1d2e8g8a1c1d8a5g1f3e7e6
d2d4g8f6c2c4g7g6b1c3d7d5c4d5f6d5e2e4d5c3b2c3f8g7c1e3c7c5d1d2e8g8g1f3c8g4f3g5c5d4
d2d4g8f6c2c4g7g6b1c3d7d5c4d5f6d5e2e4d5c3b2c3f8g7c1e3c7c5d1d2e8g8g1f3d8a5a1c1e7e6
d2d4g8f6c2c4g7g6b1c3d7d5c4d5f6d5e2e4d5c3b2c3f8g7f1c4b7b6d1f3e8g8e4e5c8a6c4d5c7c6
d2d4g8f6c2c4g7g6b1c3d7d5c4d5f6d5e2e4d5c3b2c3f8g7f1c4b7b6d1f3e8g8g1e2b8c6h2h4c6a5
d2d4g8f6c2c4g7g6b1c3d7d5c4d5f6d5e2e4d5c3b2c3f8g7f1c4c7c5g1e2b8c6c1e3e8g8e1g1c5d4
d2d4g8f6c2c4g7g6b1c3d7d5c4d5f6d5e2e4d5c3b2c3f8g7f1c4c7c5g1e2b8c6c1e3e8g8e1g1c8g4
d2d4g8f6c2c4g7g6b1c3d7d5c4d5f6d5e2e4d5c3b2c3f8g7f1c4c7c5g1e2b8c6c1e3e8g8e1g1c8g4
d2d4g8f6c2c4g7g6b1c3d7d5c4d5f6d5e2e4d5c3b2c3f8g7f1c4c7c5g1e2b8c6c1e3e8g8e1g1c8g4
d2d4g8f6c2c4g7g6b1c3d7d5c4d5f6d5e2e4d5c3b2c3f8g7f1c4c7c5g1e2b8c6c1e3e8g8e1g1c8g4
d2d4g8f6c2c4g7g6b1c3d7d5c4d5f6d5e2e4d5c3b2c3f8g7f1c4c7c5g1e2b8c6c1e3e8g8e1g1c8g4
d2d4g8f6c2c4g7g6b1c3d7d5c4d5f6d5e2e4d5c3b2c3f8g7f1c4c7c5g1e2b8c6c1e3e8g8e1g1d8c7
d2d4g8f6c2c4g7g6b1c3d7d5c4d5f6d5e2e4d5c3b2c3f8g7f1c4c7c5g1e2e8g8c1e3b8c6a1c1c5d4
d2d4g8f6c2c4g7g6b1c3d7d5c4d5f6d5e2e4d5c3b2c3f8g7f1c4c7c5g1e2e8g8e1g1b8c6c1e3d8c7
d2d4g8f6c2c4g7g6b1c3d7d5c4d5f6d5e2e4d5c3b2c3f8g7f1c4e8g8g1e2b7b6e1g1c8b7f2f3c7c5
d2d4g8f6c2c4g7g6b1c3d7d5c4d5f6d5e2e4d5c3b2c3f8g7f1c4e8g8g1e2c7c5e1g1b8c6c1e3d8c7
d2d4g8f6c2c4g7g6b1c3d7d5c4d5f6d5e2e4d5c3b2c3f8g7f1c4e8g8g1e2c7c5e1g1b8c6c1e3d8c7
d2d4g8f6c2c4g7g6b1c3d7d5c4d5f6d5e2e4d5c3b2c3f8g7f1c4e8g8g1e2c7c5e1g1b8c6c1e3d8c7
d2d4g8f6c2c4g7g6b1c3d7d5c4d5f6d5e2e4d5c3b2c3f8g7f1c4e8g8g1e2c7c5e1g1b8c6c1e3d8c7
d2d4g8f6c2c4g7g6b1c3d7d5c4d5f6d5e2e4d5c3b2c3f8g7g1f3c7c5a1b1e8g8f1e2c5d4c3d4d8a5
d2d4g8f6c2c4g7g6b1c3d7d5c4d5f6d5e2e4d5c3b2c3f8g7g1f3c7c5a1b1e8g8f1e2c5d4c3d4d8a5
d2d4g8f6c2c4g7g6b1c3d7d5c4d5f6d5e2e4d5c3b2c3f8g7g1f3c7c5c1e3d8a5d1d2c8g4a1c1b8c6
d2d4g8f6c2c4g7g6b1c3d7d5c4d5f6d5g1f3f8g7e2e4d5c3b2c3c7c5a1b1e8g8f1e2b8c6d4d5c6e5
d2d4g8f6c2c4g7g6b1c3d7d5c4d5f6d5g2g3f8g7f1g2d5c3b2c3c7c5e2e3e8g8g1e2b8c6e1g1d8a5
d2d4g8f6c2c4g7g6b1c3d7d5d1b3d5c4b3c4c8e6c4b5b8c6g1f3a8b8f3e5e6d7e5d7d8d7d4d5c6d4
d2d4g8f6c2c4g7g6b1c3d7d5d1b3d5c4b3c4f8g7c1f4c7c6a1d1d8a5f4d2b7b5c4b3b5b4c3a4b8a6
d2d4g8f6c2c4g7g6b1c3d7d5d1b3d5c4b3c4f8g7e2e4e8g8f1e2b8c6g1f3f6d7c1e3d7b6c4c5c8g4
d2d4g8f6c2c4g7g6b1c3d7d5d1b3d5c4b3c4f8g7e2e4e8g8g1f3a7a6c1f4b7b5c4c7d8e8f1e2b8c6
d2d4g8f6c2c4g7g6b1c3d7d5g1f3f8g7c1f4c7c5d4c5d8a5a1c1d5c4e2e3a5c5d1a4b8c6f1c4e8g8
d2d4g8f6c2c4g7g6b1c3d7d5g1f3f8g7c1f4e8g8a1c1c7c5d4c5d5c4e2e4d8a5e4e5f8d8f4d2f6g4
d2d4g8f6c2c4g7g6b1c3d7d5g1f3f8g7c1f4e8g8a1c1d5c4e2e4c8g4f1c4f6h5f4e3g4f3g2f3e7e6
d2d4g8f6c2c4g7g6b1c3d7d5g1f3f8g7c1f4e8g8e2e3c7c5d4c5d8a5a1c1d5c4f1c4a5c5c4b3b8c6
d2d4g8f6c2c4g7g6b1c3d7d5g1f3f8g7c1f4e8g8e2e3c7c6d1b3d8a5h2h3b8d7a1c1d5c4f1c4d7b6
d2d4g8f6c2c4g7g6b1c3d7d5g1f3f8g7c1g5f6e4c4d5e4g5f3g5e7e6d1d2e6d5d2e3e8f8e3f4d8f6
d2d4g8f6c2c4g7g6b1c3d7d5g1f3f8g7c1g5f6e4c4d5e4g5f3g5e7e6g5f3e6d5e2e3e8g8f1d3b7b6
d2d4g8f6c2c4g7g6b1c3d7d5g1f3f8g7c4d5f6d5e2e4d5c3b2c3c7c5a1b1e8g8f1e2c5d4c3d4d8a5
d2d4g8f6c2c4g7g6b1c3d7d5g1f3f8g7c4d5f6d5e2e4d5c3b2c3c7c5c1e3c8g4a1c1d8a5d1d2b8d7
d2d4g8f6c2c4g7g6b1c3d7d5g1f3f8g7c4d5f6d5e2e4d5c3b2c3c7c5c1e3c8g4a1c1d8a5d1d2b8d7
d2d4g8f6c2c4g7g6b1c3d7d5g1f3f8g7c4d5f6d5e2e4d5c3b2c3c7c5c1e3d8a5d1d2e8g8a1c1c5d4
d2d4g8f6c2c4g7g6b1c3d7d5g1f3f8g7d1b3c7c6c4d5f6d5e2e4d5b6c1e3c8e6b3c2e6c4f1e2b8a6
d2d4g8f6c2c4g7g6b1c3d7d5g1f3f8g7d1b3d5c4b3c4c7c6e2e4e8g8c4b3b7b5e4e5f6e8a2a4b5a4
d2d4g8f6c2c4g7g6b1c3d7d5g1f3f8g7d1b3d5c4b3c4e8g8e2e4a7a6e4e5b7b5c4b3f6d7c1e3c7c5
d2d4g8f6c2c4g7g6b1c3d7d5g1f3f8g7d1b3d5c4b3c4e8g8e2e4a7a6e4e5b7b5c4b3f6d7c1e3c7c5
d2d4g8f6c2c4g7g6b1c3d7d5g1f3f8g7d1b3d5c4b3c4e8g8e2e4a7a6e4e5b7b5c4b3f6d7e5e6f7e6
d2d4g8f6c2c4g7g6b1c3d7d5g1f3f8g7d1b3d5c4b3c4e8g8e2e4b8a6b2b4c7c6a1b1a6c7h2h3c7b5
d2d4g8f6c2c4g7g6b1c3d7d5g1f3f8g7d1b3d5c4b3c4e8g8e2e4b8a6f1e2c7c5d4d5e7e6e1g1e6d5
d2d4g8f6c2c4g7g6b1c3d7d5g1f3f8g7d1b3d5c4b3c4e8g8e2e4b8a6f1e2c7c5d4d5e7e6e1g1e6d5
d2d4g8f6c2c4g7g6b1c3d7d5g1f3f8g7d1b3d5c4b3c4e8g8e2e4b8a6f1e2c7c5d4d5e7e6e1g1e6d5
d2d4g8f6c2c4g7g6b1c3d7d5g1f3f8g7d1b3d5c4b3c4e8g8e2e4b8a6f1e2c7c5d4d5e7e6e1g1e6d5
d2d4g8f6c2c4g7g6b1c3d7d5g1f3f8g7d1b3d5c4b3c4e8g8e2e4b8c6f1e2c8g4c1e3g4f3e2f3e7e5
d2d4g8f6c2c4g7g6b1c3d7d5g1f3f8g7d1b3d5c4b3c4e8g8e2e4b8c6h2h3e7e5d4e5f6d7e5e6f7e6
d2d4g8f6c2c4g7g6b1c3d7d5g1f3f8g7d1b3d5c4b3c4e8g8e2e4c7c6c4b3e7e5d4e5f6g4f1e2d8b6
d2d4g8f6c2c4g7g6b1c3d7d5g1f3f8g7d1b3d5c4b3c4e8g8e2e4c8g4c1e3f6d7a1d1b8c6f1e2d7b6
d2d4g8f6c2c4g7g6b1c3d7d5g1f3f8g7d1b3d5c4b3c4e8g8e2e4c8g4c1e3f6d7a1d1b8c6f1e2d7b6
d2d4g8f6c2c4g7g6b1c3d7d5g1f3f8g7d1b3d5c4b3c4e8g8e2e4c8g4c1e3f6d7a1d1b8c6f1e2g4f3
d2d4g8f6c2c4g7g6b1c3d7d5g1f3f8g7d1b3d5c4b3c4e8g8e2e4c8g4c1e3f6d7a1d1d7b6c4b3b8c6
d2d4g8f6c2c4g7g6b1c3d7d5g1f3f8g7d1b3d5c4b3c4e8g8e2e4c8g4c1e3f6d7c4b3c7c5d4d5b8a6
d2d4g8f6c2c4g7g6b1c3d7d5g1f3f8g7d1b3d5c4b3c4e8g8e2e4c8g4c1e3f6d7c4b3d7b6a1d1e7e5
d2d4g8f6c2c4g7g6b1c3d7d5g1f3f8g7d1b3d5c4b3c4e8g8e2e4c8g4c1e3f6d7c4b3d7b6a2a4a7a5
d2d4g8f6c2c4g7g6b1c3d7d5g1f3f8g7d1b3d5c4b3c4e8g8e2e4c8g4c1e3f6d7c4b3d7b6a2a4a7a5
d2d4g8f6c2c4g7g6b1c3d7d5g1f3f8g7d1b3d5c4b3c4e8g8e2e4c8g4c1e3f6d7e1c1b8c6h2h3g4f3
d2d4g8f6c2c4g7g6b1c3d7d5g1f3f8g7d1b3d5c4b3c4e8g8e2e4c8g4c1e3f6d7f1e2d7b6c4c5c7c6
d2d4g8f6c2c4g7g6b1c3d7d5g1f3f8g7d1b3d5c4b3c4e8g8e2e4c8g4c1e3f6d7f3d2d7b6c4d3c7c6
d2d4g8f6c2c4g7g6b1c3f8g7c1g5c7c5d4c5b8a6g2g3a6c5f1g2d7d6a1c1e8g8b2b4c5e6g5d2a7a5
d2d4g8f6c2c4g7g6b1c3f8g7c1g5d7d6e2e3c7c5d4d5h7h6g5h4e8g8g1f3c8f5f3d2d8b6d1c1g6g5
d2d4g8f6c2c4g7g6b1c3f8g7c1g5d7d6e2e3c7c5g1f3d8a5d1d2e8g8f1e2h7h6g5h4b8c6h2h3a7a6
d2d4g8f6c2c4g7g6b1c3f8g7c1g5d7d6e2e3e8g8g1f3c7c5f1e2h7h6g5h4c5d4f3d4b8c6e1g1c8d7
d2d4g8f6c2c4g7g6b1c3f8g7e2e3d7d6g1f3b8d7f1e2e8g8e1g1e7e5d4e5d6e5d1c2c7c6e3e4d8e7
d2d4g8f6c2c4g7g6b1c3f8g7e2e4d7d6c1g5c7c5d4d5b8a6f1d3a6c7g1e2a7a6a2a4a8b8e1g1e8g8
d2d4g8f6c2c4g7g6b1c3f8g7e2e4d7d6f1d3e7e5d4d5a7a5g1e2b8a6f2f3f6d7c1e3g7h6d1d2h6e3
d2d4g8f6c2c4g7g6b1c3f8g7e2e4d7d6f1e2e8g8c1g5b8a6h2h4e7e5d4d5c7c6h4h5c6d5c4d5d8b6
d2d4g8f6c2c4g7g6b1c3f8g7e2e4d7d6f1e2e8g8c1g5c7c5d4c5d8a5g5d2a5c5g1f3c8g4d2e3c5a5
d2d4g8f6c2c4g7g6b1c3f8g7e2e4d7d6f1e2e8g8c1g5c7c5d4d5b7b5c4b5a7a6a2a4h7h6g5d2b8d7
d2d4g8f6c2c4g7g6b1c3f8g7e2e4d7d6f1e2e8g8c1g5c7c5d4d5e7e6g1f3e6d5e4d5c8g4e1g1g4f3
d2d4g8f6c2c4g7g6b1c3f8g7e2e4d7d6f1e2e8g8c1g5c7c5d4d5h7h6g5f4e7e6d5e6c8e6f4d6f8e8
d2d4g8f6c2c4g7g6b1c3f8g7e2e4d7d6f1e2e8g8c1g5c7c5d4d5h7h6g5f4e7e6d5e6c8e6f4d6f8e8
d2d4g8f6c2c4g7g6b1c3f8g7e2e4d7d6f1e2e8g8c1g5h7h6g5e3c7c5d4c5d8a5e3d2a5c5g1f3c8g4
d2d4g8f6c2c4g7g6b1c3f8g7e2e4d7d6f1e2e8g8c1g5h7h6g5e3c7c5d4c5d8a5e3d2a5c5g1f3c8g4
d2d4g8f6c2c4g7g6b1c3f8g7e2e4d7d6f1e2e8g8c1g5h7h6g5e3e7e5d4d5b8a6d1d2a6c5f2f3f6h5
d2d4g8f6c2c4g7g6b1c3f8g7e2e4d7d6f1e2e8g8g1f3e7e5d4d5b8d7c1g5h7h6g5h4a7a6e1g1d8e8
d2d4g8f6c2c4g7g6b1c3f8g7e2e4d7d6f1e2e8g8g1f3e7e5d4d5b8d7c1g5h7h6g5h4a7a6f3d2d8e8
d2d4g8f6c2c4g7g6b1c3f8g7e2e4d7d6f1e2e8g8g1f3e7e5e1g1b8c6c1e3f8e8d4d5c6d4f3d4e5d4
d2d4g8f6c2c4g7g6b1c3f8g7e2e4d7d6f1e2e8g8g1f3e7e5e1g1b8c6d4d5c6e7c1d2f6e8a1c1c7c5
d2d4g8f6c2c4g7g6b1c3f8g7e2e4d7d6f1e2e8g8g1f3e7e5e1g1b8c6d4d5c6e7c1d2f6e8b2b4f7f5
d2d4g8f6c2c4g7g6b1c3f8g7e2e4d7d6f1e2e8g8g1f3e7e5e1g1b8c6d4d5c6e7f3d2a7a5b2b3f6d7
d2d4g8f6c2c4g7g6b1c3f8g7e2e4d7d6f1e2e8g8g1f3e7e5e1g1b8c6d4d5c6e7f3e1f6d7c1e3f7f5
d2d4g8f6c2c4g7g6b1c3f8g7e2e4d7d6f2f3b8d7c1e3e7e5g1e2e8g8d4d5f6h5d1d2f7f5e1c1a7a6
d2d4g8f6c2c4g7g6b1c3f8g7e2e4d7d6f2f3c7c5d4c5d6c5d1d8e8d8c1e3f6d7g1e2b7b6e1c1b8a6
d2d4g8f6c2c4g7g6b1c3f8g7e2e4d7d6f2f3e7e5d4d5f6h5c1e3b8a6d1d2d8h4g2g3h5g3d2f2g3f1
d2d4g8f6c2c4g7g6b1c3f8g7e2e4d7d6f2f3e8g8c1e3a7a6f1d3b8c6g1e2a8b8a2a3f6d7d3b1c6a5
d2d4g8f6c2c4g7g6b1c3f8g7e2e4d7d6f2f3e8g8c1e3a7a6f1d3c7c5d4c5d6c5e3c5b8c6g1e2f6d7
d2d4g8f6c2c4g7g6b1c3f8g7e2e4d7d6f2f3e8g8c1e3b8c6g1e2a7a6d1d2a8b8h2h4h7h5e3h6e7e5
d2d4g8f6c2c4g7g6b1c3f8g7e2e4d7d6f2f3e8g8c1e3b8c6g1e2a7a6e2c1e7e5d4d5c6d4c1b3d4b3
d2d4g8f6c2c4g7g6b1c3f8g7e2e4d7d6f2f3e8g8c1e3b8c6g1e2a7a6h2h4h7h5e2c1e7e5d4d5c6d4
d2d4g8f6c2c4g7g6b1c3f8g7e2e4d7d6f2f3e8g8c1e3b8c6g1e2a7a6h2h4h7h5e2c1e7e5d4d5c6e7
d2d4g8f6c2c4g7g6b1c3f8g7e2e4d7d6f2f3e8g8c1e3b8c6g1e2a7a6h2h4h7h5e2c1f6d7c1b3a6a5
d2d4g8f6c2c4g7g6b1c3f8g7e2e4d7d6f2f3e8g8c1e3b8d7d1d2c7c5d4c5d6c5e1c1d8a5c1b1d7e5
d2d4g8f6c2c4g7g6b1c3f8g7e2e4d7d6f2f3e8g8c1e3b8d7d1d2c7c5g1h3d8a5h3f2a7a6d4c5d7c5
d2d4g8f6c2c4g7g6b1c3f8g7e2e4d7d6f2f3e8g8c1e3c7c5d4d5e7e6d1d2e6d5c4d5a7a6a2a4f8e8
d2d4g8f6c2c4g7g6b1c3f8g7e2e4d7d6f2f3e8g8c1e3c7c6f1d3a7a6g1e2b7b5e1g1b8d7a1c1e7e5
d2d4g8f6c2c4g7g6b1c3f8g7e2e4d7d6f2f3e8g8c1e3c7c6f1d3e7e5g1e2e5d4e3d4c6c5d4f2b8c6
d2d4g8f6c2c4g7g6b1c3f8g7e2e4d7d6f2f3e8g8c1e3e7e5d4d5c7c5f1d3f6h5g1e2f7f5e4f5g6f5
d2d4g8f6c2c4g7g6b1c3f8g7e2e4d7d6f2f3e8g8c1e3e7e5d4d5c7c6d1d2c6d5c4d5a7a6g2g4b8d7
d2d4g8f6c2c4g7g6b1c3f8g7e2e4d7d6f2f3e8g8c1e3e7e5d4d5c7c6f1d3c6d5c4d5f6h5g1e2f7f5
d2d4g8f6c2c4g7g6b1c3f8g7e2e4d7d6f2f3e8g8c1e3e7e5d4d5c7c6f1d3c6d5c4d5f6h5g1e2f7f5
d2d4g8f6c2c4g7g6b1c3f8g7e2e4d7d6f2f3e8g8c1e3e7e5d4d5f6h5d1d2d8h4g2g3h4e7e1c1f7f5
d2d4g8f6c2c4g7g6b1c3f8g7e2e4d7d6f2f3e8g8c1e3e7e5d4d5f6h5d1d2f7f5e1c1a7a6f1d3c7c5
d2d4g8f6c2c4g7g6b1c3f8g7e2e4d7d6f2f3e8g8c1e3e7e5d4d5f6h5d1d2f7f5e1c1b8d7f1d3d7c5
d2d4g8f6c2c4g7g6b1c3f8g7e2e4d7d6f2f3e8g8c1e3e7e5d4d5f6h5d1d2f7f5e1c1f5f4e3f2g7f6
d2d4g8f6c2c4g7g6b1c3f8g7e2e4d7d6f2f3e8g8c1e3e7e5d4d5f6h5d1d2f7f5e1c1f5f4e3f2g7f6
d2d4g8f6c2c4g7g6b1c3f8g7e2e4d7d6f2f3e8g8c1e3e7e5d4e5d6e5d1d8f8d8c3d5f6d5c4d5c7c6
d2d4g8f6c2c4g7g6b1c3f8g7e2e4d7d6f2f3e8g8c1e3e7e5d4e5d6e5d1d8f8d8c3d5f6d5c4d5c7c6
d2d4g8f6c2c4g7g6b1c3f8g7e2e4d7d6f2f3e8g8c1e3e7e5g1e2c7c6d4d5c6d5c4d5a7a6d1d2b8d7
d2d4g8f6c2c4g7g6b1c3f8g7e2e4d7d6f2f3e8g8c1g5c7c5d4d5a7a6d1d2f8e8g1e2b8d7e2g3d7f8
d2d4g8f6c2c4g7g6b1c3f8g7e2e4d7d6f2f3e8g8c1g5c7c5d4d5e7e6d1d2e6d5c4d5h7h6g5e3f8e8
d2d4g8f6c2c4g7g6b1c3f8g7e2e4d7d6f2f3e8g8c1g5c7c5d4d5e7e6d1d2e6d5c4d5h7h6g5e3h6h5
d2d4g8f6c2c4g7g6b1c3f8g7e2e4d7d6f2f3e8g8c1g5c7c5d4d5e7e6d1d2h7h6g5e3e6d5c4d5h6h5
d2d4g8f6c2c4g7g6b1c3f8g7e2e4d7d6f2f3e8g8c1g5h7h6g5e3c7c5d4c5d6c5d1d8f8d8e3c5b8c6
d2d4g8f6c2c4g7g6b1c3f8g7e2e4d7d6f2f3e8g8g1e2b8c6c1e3a7a6d1d2a8b8e2c1e7e5c1b3e5d4
d2d4g8f6c2c4g7g6b1c3f8g7e2e4d7d6f2f3e8g8g1e2b8c6c1e3a7a6d1d2c8d7e2c1e7e5c1b3e5d4
d2d4g8f6c2c4g7g6b1c3f8g7e2e4d7d6f2f4c7c5d4c5d8a5f1d3a5c5g1f3e8g8d1e2b8c6c1e3c5h5
d2d4g8f6c2c4g7g6b1c3f8g7e2e4d7d6f2f4c7c5d4d5e8g8g1f3e7e6f1e2e6d5c4d5b7b5e4e5d6e5
d2d4g8f6c2c4g7g6b1c3f8g7e2e4d7d6f2f4e8g8g1f3b8a6f1d3c8g4e1g1f6d7c1e3e7e5f4e5c7c5
d2d4g8f6c2c4g7g6b1c3f8g7e2e4d7d6f2f4e8g8g1f3c7c5d4d5e7e6f1e2e6d5c4d5b7b5e4e5f6d7
d2d4g8f6c2c4g7g6b1c3f8g7e2e4d7d6g1f3e8g8f1e2c7c5e1g1c8g4d4d5b8d7c1g5a7a6a2a4d8c7
d2d4g8f6c2c4g7g6b1c3f8g7e2e4d7d6g1f3e8g8f1e2e7e5c1e3b8a6e1g1c7c6d4e5d6e5d1d8f8d8
d2d4g8f6c2c4g7g6b1c3f8g7e2e4d7d6g1f3e8g8f1e2e7e5c1e3b8a6e1g1f6g4e3g5f7f6g5c1g8h8
d2d4g8f6c2c4g7g6b1c3f8g7e2e4d7d6g1f3e8g8f1e2e7e5c1e3b8c6d4d5c6e7f3d2f6e8c4c5f7f5
d2d4g8f6c2c4g7g6b1c3f8g7e2e4d7d6g1f3e8g8f1e2e7e5c1e3c7c6d1d2f8e8d4d5f6g4e3g5f7f6
d2d4g8f6c2c4g7g6b1c3f8g7e2e4d7d6g1f3e8g8f1e2e7e5c1e3c7c6d4d5f6g4e3g5f7f6g5h4b8a6
d2d4g8f6c2c4g7g6b1c3f8g7e2e4d7d6g1f3e8g8f1e2e7e5c1e3c7c6d4d5f6g4e3g5f7f6g5h4b8a6
d2d4g8f6c2c4g7g6b1c3f8g7e2e4d7d6g1f3e8g8f1e2e7e5c1e3d8e7d4e5d6e5c3d5e7d8e3c5f6e4
d2d4g8f6c2c4g7g6b1c3f8g7e2e4d7d6g1f3e8g8f1e2e7e5c1e3d8e7d4e5d6e5c3d5f6d5c4d5f8d8
d2d4g8f6c2c4g7g6b1c3f8g7e2e4d7d6g1f3e8g8f1e2e7e5c1e3e5d4f3d4f8e8f2f3c7c6d1d2d6d5
d2d4g8f6c2c4g7g6b1c3f8g7e2e4d7d6g1f3e8g8f1e2e7e5c1e3f6g4e3g5f7f6g5c1b8c6e1g1f6f5
d2d4g8f6c2c4g7g6b1c3f8g7e2e4d7d6g1f3e8g8f1e2e7e5c1e3f6g4e3g5f7f6g5c1e5d4f3d4f6f5
d2d4g8f6c2c4g7g6b1c3f8g7e2e4d7d6g1f3e8g8f1e2e7e5c1e3f6g4e3g5f7f6g5h4g6g5h4g3g4h6
d2d4g8f6c2c4g7g6b1c3f8g7e2e4d7d6g1f3e8g8f1e2e7e5d4d5b8d7c1g5h7h6g5h4a7a6f3d2d8e8
d2d4g8f6c2c4g7g6b1c3f8g7e2e4d7d6g1f3e8g8f1e2e7e5d4d5b8d7c1g5h7h6g5h4g6g5h4g3f6h5
d2d4g8f6c2c4g7g6b1c3f8g7e2e4d7d6g1f3e8g8f1e2e7e5d4e5d6e5d1d8f8d8c1g5d8e8c3d5f6d5
d2d4g8f6c2c4g7g6b1c3f8g7e2e4d7d6g1f3e8g8f1e2e7e5e1g1b8a6c1e3c7c6d1c2f6g4e3g5f7f6
d2d4g8f6c2c4g7g6b1c3f8g7e2e4d7d6g1f3e8g8f1e2e7e5e1g1b8c6d4d5c6e7b2b4f6h5f1e1h5f4
d2d4g8f6c2c4g7g6b1c3f8g7e2e4d7d6g1f3e8g8f1e2e7e5e1g1b8c6d4d5c6e7b2b4f6h5f1e1h7h6
d2d4g8f6c2c4g7g6b1c3f8g7e2e4d7d6g1f3e8g8f1e2e7e5e1g1b8c6d4d5c6e7c1d2f6e8a1c1f7f5
d2d4g8f6c2c4g7g6b1c3f8g7e2e4d7d6g1f3e8g8f1e2e7e5e1g1b8c6d4d5c6e7c1d2f6e8a1c1f7f5
d2d4g8f6c2c4g7g6b1c3f8g7e2e4d7d6g1f3e8g8f1e2e7e5e1g1b8c6d4d5c6e7f3e1f6d7c1e3f7f5
d2d4g8f6c2c4g7g6b1c3f8g7e2e4d7d6g1f3e8g8f1e2e7e5e1g1b8c6d4d5c6e7f3e1f6d7e1d3f7f5
d2d4g8f6c2c4g7g6b1c3f8g7e2e4d7d6g1f3e8g8f1e2e7e5e1g1c7c6c1e3b8a6d4d5f6g4e3g5f7f6
d2d4g8f6c2c4g7g6b1c3f8g7e2e4d7d6g1f3e8g8f1e2e7e5e1g1c7c6d4d5c6c5f3e1a7a6c1e3f6e8
d2d4g8f6c2c4g7g6b1c3f8g7e2e4d7d6g1f3e8g8f1e2e7e5e1g1c7c6f1e1e5d4f3d4f8e8e2f1f6g4
d2d4g8f6c2c4g7g6b1c3f8g7e2e4d7d6g1f3e8g8g2g3c8g4f1g2f6d7e1g1b8c6c1e3e7e5d4d5g4f3
d2d4g8f6c2c4g7g6b1c3f8g7e2e4d7d6g2g3e8g8f1g2e7e5g1e2e5d4e2d4b8c6d4c6b7c6e1g1f6d7
d2d4g8f6c2c4g7g6b1c3f8g7e2e4d7d6h2h3e8g8c1e3e7e5d4d5b8d7g2g4d7c5d1c2c7c6g1e2c6d5
d2d4g8f6c2c4g7g6b1c3f8g7e2e4e8g8f2f4d7d6g1f3b8a6f1e2e7e5d4e5d6e5d1d8f8d8f3e5a6c5
d2d4g8f6c2c4g7g6b1c3f8g7e2e4e8g8g1f3d7d6f1e2e7e5e1g1b8c6d4d5c6e7f3e1f6d7f2f3f7f5
d2d4g8f6c2c4g7g6b1c3f8g7e2e4e8g8g1f3d7d6f1e2e7e5e1g1b8d7f1e1c7c6e2f1f8e8d4d5c6c5
d2d4g8f6c2c4g7g6b1c3f8g7g1f3d7d6c1f4b8d7h2h3c7c5e2e3e8g8f1e2b7b6e1g1c8b7d4d5a7a6
d2d4g8f6c2c4g7g6b1c3f8g7g1f3e8g8c1g5c7c5e2e3d7d6f1e2h7h6g5h4c8g4d1b3c5d4f3d4g4e2
d2d4g8f6c2c4g7g6b1c3f8g7g1f3e8g8e2e4d7d6f1e2e7e5e1g1e5d4f3d4f8e8f2f3c7c6g1h1a7a6
d2d4g8f6c2c4g7g6b1c3f8g7g2g3d7d5c4d5f6d5f1g2c8e6c3e4e8g8g1f3b8a6e1g1c7c6a2a3e6f5
d2d4g8f6c2c4g7g6b1c3f8g7g2g3d7d5c4d5f6d5f1g2d5c3b2c3c7c5e2e3b8c6g1e2c8d7e1g1a8c8
d2d4g8f6c2c4g7g6e2e3d7d5c4d5f6d5e3e4d5b6b1c3f8g7c1e3b8c6d4d5c6e5e3d4f7f6f2f4e5f7
d2d4g8f6c2c4g7g6f2f3d7d5c4d5f6d5e2e4d5b6c1e3f8g7b1c3e8g8f3f4f7f5d1b3e7e6e4e5b8c6
d2d4g8f6c2c4g7g6f2f3f8g7e2e4e8g8b1c3c7c6c1e3d7d5e4e5f6d7c4d5c6d5c3d5d8a5d5c3b8c6
d2d4g8f6c2c4g7g6g1f3f8g7g2g3c7c6f1g2d7d5c4d5c6d5b1c3e8g8f3e5e7e6c1g5d8b6d1d2f6d7
d2d4g8f6c2c4g7g6g1f3f8g7g2g3c7c6f1g2d7d5c4d5c6d5b1c3e8g8f3e5e7e6e1g1f6d7e5f3b8c6
d2d4g8f6c2c4g7g6g1f3f8g7g2g3c7c6f1g2d7d5c4d5c6d5b1c3e8g8f3e5e7e6e1g1f6d7f2f4b8c6
d2d4g8f6c2c4g7g6g1f3f8g7g2g3c7c6f1g2d7d5c4d5c6d5b1c3e8g8f3e5e7e6e1g1f6d7f2f4f7f6
d2d4g8f6c2c4g7g6g1f3f8g7g2g3c7c6f1g2d7d5c4d5c6d5f3e5e8g8b1c3e7e6e1g1f6d7f2f4b8c6
d2d4g8f6c2c4g7g6g1f3f8g7g2g3e8g8f1g2c7c6b1c3d7d5c4d5c6d5e1g1f6e4f3e5e4c3b2c3b8c6
d2d4g8f6c2c4g7g6g1f3f8g7g2g3e8g8f1g2c7c6b1c3d7d5c4d5c6d5f3e5e7e6e1g1b8c6e5c6b7c6
d2d4g8f6c2c4g7g6g1f3f8g7g2g3e8g8f1g2c7c6b1c3d7d5c4d5c6d5f3e5e7e6e1g1f6d7e5f3b8c6
d2d4g8f6c2c4g7g6g1f3f8g7g2g3e8g8f1g2c7c6b1c3d7d5c4d5c6d5f3e5e7e6e1g1f6d7e5f3b8c6
d2d4g8f6c2c4g7g6g1f3f8g7g2g3e8g8f1g2c7c6e1g1d7d5b2b3a7a5b1c3f6e4c1b2c8f5a1c1b8d7
d2d4g8f6c2c4g7g6g1f3f8g7g2g3e8g8f1g2c7c6e1g1d7d5c4d5c6d5b1c3f6e4c3e4d5e4f3e5f7f6
d2d4g8f6c2c4g7g6g1f3f8g7g2g3e8g8f1g2c7c6e1g1d7d5c4d5c6d5b1c3f6e4f3e5c8f5c1f4e7e6
d2d4g8f6c2c4g7g6g1f3f8g7g2g3e8g8f1g2d7d5c4d5f6d5e1g1d5b6b1c3b8c6e2e3a7a5d4d5c6b4
d2d4g8f6c2c4g7g6g1f3f8g7g2g3e8g8f1g2d7d5c4d5f6d5e1g1d5b6b1c3b8c6e2e3e7e5d4d5e5e4
d2d4g8f6c2c4g7g6g1f3f8g7g2g3e8g8f1g2d7d6e1g1b8c6b1c3a7a6c1g5h7h6g5d2e7e5d4d5c6d4
d2d4g8f6c2c4g7g6g1f3f8g7g2g3e8g8f1g2d7d6e1g1b8c6b1c3a7a6d4d5c6a5f3d2c7c5d1c2a8b8
d2d4g8f6c2c4g7g6g1f3f8g7g2g3e8g8f1g2d7d6e1g1b8c6b1c3a7a6f1e1a8b8a1b1c6a5b2b3b7b5
d2d4g8f6c2c4g7g6g1f3f8g7g2g3e8g8f1g2d7d6e1g1b8d7b1c3e7e5h2h3c7c6e2e4d8b6c4c5d6c5
d2d4g8f6c2c4g7g6g2g3c7c5d4d5d7d6f1g2f8g7b1c3a7a6a2a4e8g8g1f3e7e5e1g1a6a5e2e4f6e8
d2d4g8f6c2c4g7g6g2g3c7c5g1f3c5d4f3d4d8a5b1c3f6e4d1c2e4f6c1d2a5c5c2d3f8g7d4b3c5h5
d2d4g8f6c2c4g7g6g2g3c7c6b1c3d7d5c4d5c6d5g1h3f8g7h3f4e8g8f1g2e7e6e1g1b8c6e2e3b7b6
d2d4g8f6c2c4g7g6g2g3c7c6d4d5c6d5c4d5d7d6b1c3f8g7f1g2d8a5c1d2e8g8e2e3b8d7g1e2d7e5
d2d4g8f6c2c4g7g6g2g3c7c6d4d5c6d5c4d5d7d6f1g2f8g7b1c3e8g8g1f3b8d7e1g1d7b6a2a4c8g4
d2d4g8f6c2c4g7g6g2g3c7c6d4d5f8g7f1g2d7d6b1c3e8g8g1f3e7e5e1g1c6d5c4d5b8d7f3d2a7a5
d2d4g8f6c2c4g7g6g2g3c7c6f1g2d7d5c4d5c6d5b1c3f8g7g1f3e8g8f3e5c8f5e1g1f6e4c3e4f5e4
d2d4g8f6c2c4g7g6g2g3c7c6f1g2d7d5c4d5c6d5b1c3f8g7g1f3e8g8f3e5e7e6e1g1f6d7f2f4b8c6
d2d4g8f6c2c4g7g6g2g3c7c6f1g2d7d5c4d5c6d5b1c3f8g7g1h3c8h3g2h3b8c6h3g2e7e6e2e3e8g8
d2d4g8f6c2c4g7g6g2g3c7c6f1g2d7d5c4d5c6d5g1f3f8g7b1c3e8g8f3e5e7e6e1g1f6d7f2f4b8c6
d2d4g8f6c2c4g7g6g2g3c7c6f1g2d7d5c4d5c6d5g1f3f8g7b1c3f6e4d1b3e4c3b2c3b8c6f3d2e7e6
d2d4g8f6c2c4g7g6g2g3c7c6f1g2d7d5c4d5c6d5g1f3f8g7f3e5e8g8b1c3e7e6e1g1f6d7f2f4b8c6
d2d4g8f6c2c4g7g6g2g3c7c6f1g2d7d5g1f3f8g7b2b3e8g8e1g1f6e4c1b2a7a5b1c3e4c3b2c3b7b5
d2d4g8f6c2c4g7g6g2g3c7c6f1g2d7d5g1f3f8g7e1g1e8g8b1c3d5c4f3e5c8e6e2e4b8d7f2f4d8b6
d2d4g8f6c2c4g7g6g2g3c7c6f1g2d7d5g1f3f8g7e1g1e8g8c1f4f6e4b1c3c8f5d1b3d8b6c4d5b6b3
d2d4g8f6c2c4g7g6g2g3c7c6g1f3f8g7f1g2d7d5c4d5c6d5b1c3e8g8f3e5e7e6e1g1f6d7f2f4b8c6
d2d4g8f6c2c4g7g6g2g3d7d5c4d5f6d5f1g2f8g7g1f3e8g8e1g1d5b6b1c3a7a5c1f4c7c6d1c1f8e8
d2d4g8f6c2c4g7g6g2g3f8g7f1g2c7c5d4d5d7d6g1f3c8f5b1c3f6e4c3e4f5e4e1g1e8g8d1b3b8d7
d2d4g8f6c2c4g7g6g2g3f8g7f1g2d7d5c4d5f6d5e2e4d5b6g1e2c7c5d4d5e7e6e1g1e8g8a2a4b8a6
d2d4g8f6c2c4g7g6g2g3f8g7f1g2d7d5c4d5f6d5e2e4d5b6g1e2c7c5d4d5e7e6e1g1e8g8e2c3e6d5
d2d4g8f6c2c4g7g6g2g3f8g7f1g2d7d5c4d5f6d5e2e4d5b6g1e2c8g4f2f3g4c8b1c3b8c6d4d5c6b8
d2d4g8f6c2c4g7g6g2g3f8g7f1g2d7d5c4d5f6d5e2e4d5b6g1e2e7e5d4d5c7c6b1c3c6d5e4d5e8g8
d2d4g8f6c2c4g7g6g2g3f8g7f1g2d7d5c4d5f6d5e2e4d5b6g1e2e7e5d4d5e8g8e1g1c7c6b1c3c6d5
d2d4g8f6c2c4g7g6g2g3f8g7f1g2d7d5c4d5f6d5g1f3e8g8e1g1c7c5d4c5b8a6f3g5d5b4a2a3d8d1
d2d4g8f6c2c4g7g6g2g3f8g7f1g2d7d5c4d5f6d5g1f3e8g8e1g1c7c5e2e4d5f6e4e5f6d5d4c5d5b4
d2d4g8f6c2c4g7g6g2g3f8g7f1g2d7d5g1f3e8g8e1g1d5c4b1a3c4c3b2c3c7c5e2e3b8c6d1e2f6d5
d2d4g8f6c2c4g7g6g2g3f8g7f1g2d7d6b1c3e8g8g1f3b8d7e1g1e7e5b2b3f8e8d1c2f6g4d4e5d7e5
d2d4g8f6c2c4g7g6g2g3f8g7f1g2e8g8b1c3c7c5d4d5d7d6g1f3b8a6f3d2a6c7d1c2a8b8b2b3e7e6
d2d4g8f6c2c4g7g6g2g3f8g7f1g2e8g8b1c3c7c5d4d5e7e5c1g5h7h6g5f6d8f6d5d6b8c6e2e3b7b6
d2d4g8f6c2c4g7g6g2g3f8g7f1g2e8g8b1c3c7c5d4d5e7e5g1f3d7d6e1g1b8d7d1c2d8e7e2e4a7a6
d2d4g8f6c2c4g7g6g2g3f8g7f1g2e8g8b1c3d7d6e2e3b8d7g1e2a7a6b2b3a8b8a2a4a6a5c1a3c7c6
d2d4g8f6c2c4g7g6g2g3f8g7f1g2e8g8b1c3d7d6e2e3b8d7g1e2a7a6b2b3a8b8a2a4e7e5c1a3b7b6
d2d4g8f6c2c4g7g6g2g3f8g7f1g2e8g8b1c3d7d6e2e3b8d7g1e2e7e5b2b3f8e8c1a3a8b8e1g1a7a6
d2d4g8f6c2c4g7g6g2g3f8g7f1g2e8g8b1c3d7d6e2e3b8d7g1e2e7e5b2b3f8e8c1a3h7h5h2h3a7a6
d2d4g8f6c2c4g7g6g2g3f8g7f1g2e8g8b1c3d7d6g1f3b8c6e1g1a7a6d4d5c6a5f3d2c7c5d1c2a8b8
d2d4g8f6c2c4g7g6g2g3f8g7f1g2e8g8b1c3d7d6g1f3b8c6e1g1e7e5d4d5c6e7c4c5f6d7c5d6c7d6
d2d4g8f6c2c4g7g6g2g3f8g7f1g2e8g8b1c3d7d6g1f3b8c6e1g1e7e5d4d5c6e7e2e4f6e8f3e1f7f5
d2d4g8f6c2c4g7g6g2g3f8g7f1g2e8g8b1c3d7d6g1f3b8c6e1g1e7e5d4e5c6e5f3e5d6e5d1d8f8d8
d2d4g8f6c2c4g7g6g2g3f8g7f1g2e8g8b1c3d7d6g1f3b8d7e1g1e7e5b2b3f8e8d1c2c7c6f1d1e5e4
d2d4g8f6c2c4g7g6g2g3f8g7f1g2e8g8b1c3d7d6g1f3b8d7e1g1e7e5e2e4c7c6c1e3f6g4e3g5d8b6
d2d4g8f6c2c4g7g6g2g3f8g7f1g2e8g8b1c3d7d6g1f3b8d7e1g1e7e5e2e4c7c6h2h3e5d4f3d4f8e8
d2d4g8f6c2c4g7g6g2g3f8g7f1g2e8g8b1c3d7d6g1f3b8d7e1g1e7e5e2e4e5d4f3d4d7c5h2h3f8e8
d2d4g8f6c2c4g7g6g2g3f8g7f1g2e8g8b1c3d7d6g1f3b8d7e1g1e7e5e2e4e5d4f3d4f8e8h2h3d7c5
d2d4g8f6c2c4g7g6g2g3f8g7f1g2e8g8b1c3d7d6g1f3b8d7e1g1e7e5e2e4f8e8d4d5a7a5f3e1d7c5
d2d4g8f6c2c4g7g6g2g3f8g7f1g2e8g8b1c3d7d6g1f3b8d7e1g1e7e5e2e4f8e8d4d5a7a6f3e1a8b8
d2d4g8f6c2c4g7g6g2g3f8g7f1g2e8g8b1c3d7d6g1f3b8d7e1g1e7e5e2e4f8e8h2h3e5d4f3d4d7c5
d2d4g8f6c2c4g7g6g2g3f8g7f1g2e8g8b1c3d7d6g1f3b8d7e1g1e7e5e2e4f8e8h2h3e5d4f3d4d7c5
d2d4g8f6c2c4g7g6g2g3f8g7f1g2e8g8b1c3d7d6g1f3b8d7e1g1e7e5e2e4f8e8h2h3e5d4f3d4d7c5
d2d4g8f6c2c4g7g6g2g3f8g7f1g2e8g8b1c3d7d6g1f3c7c5d4d5b8a6e1g1a6c7e2e4a7a6a2a4a8b8
d2d4g8f6c2c4g7g6g2g3f8g7f1g2e8g8b1c3d7d6g1f3c7c5d4d5b8a6e1g1a6c7f3d2a8b8a2a4e7e6
d2d4g8f6c2c4g7g6g2g3f8g7f1g2e8g8b1c3d7d6g1f3c7c5d4d5b8a6f3d2a6c7d1c2a8b8b2b3b7b5
d2d4g8f6c2c4g7g6g2g3f8g7f1g2e8g8e2e4d7d6g1e2c7c6e1g1e7e5b1c3b8d7f2f3f8e8c1e3d8c7
d2d4g8f6c2c4g7g6g2g3f8g7f1g2e8g8g1f3d7d6e1g1b8c6b1c3c8g4c1e3f6d7d1d2e7e5d4e5g4f3
d2d4g8f6c2c4g7g6g2g3f8g7f1g2e8g8g1f3d7d6e1g1b8c6b1c3c8g4h2h3g4f3g2f3f6d7f3g2c6d4
d2d4g8f6c2c4g7g6g2g3f8g7f1g2e8g8g1f3d7d6e1g1b8c6d4d5c6a5f3d2c7c5b1c3e7e5a2a3b7b6
d2d4g8f6c2c4g7g6g2g3f8g7f1g2e8g8g1f3d7d6e1g1b8d7b1c3e7e5e2e4c7c6h2h3d8b6d4d5c6d5
d2d4g8f6c2c4g7g6g2g3f8g7f1g2e8g8g1f3d7d6e1g1b8d7b1c3e7e5e2e4f8e8h2h3e5d4f3d4d7c5
d2d4g8f6c2c4g7g6g2g3f8g7f1g2e8g8g1f3d7d6e1g1b8d7d1c2e7e5f1d1f8e8b1c3c7c6d4e5d6e5
d2d4g8f6c2c4g7g6g2g3f8g7f1g2e8g8g1f3d7d6e1g1c7c5d4c5d6c5f3e5d8c7e5d3b8c6b1c3c8f5
d2d4g8f6g1f3b7b6c2c4e7e6g2g3c8a6b2b3a6b7f1g2f8b4c1d2a7a5e1g1e8g8b1c3d7d5d1c2b8a6
d2d4g8f6g1f3b7b6g2g3c8b7f1g2c7c5e1g1c5d4f3d4b7g2g1g2d7d5c2c4e7e6d1a4d8d7d4b5b8c6
d2d4g8f6g1f3b7b6g2g3c8b7f1g2e7e6c2c4f8b4b1c3d7d6e1g1b4c3b2c3b8c6f3d2d6d5c4d5e6d5
d2d4g8f6g1f3b7b6g2g3c8b7f1g2e7e6e1g1c7c5c2c3f8e7b2b3e8g8c1b2d7d5b1d2b8c6c3c4a8c8
d2d4g8f6g1f3c7c5c2c3e7e6g2g3d7d5f1g2b8c6e1g1f8e7d4c5e7c5c1g5e8g8b1d2c5e7g5f6e7f6
d2d4g8f6g1f3c7c5c2c3g7g6c1g5d8b6d1b3f6e4g5f4b8c6d4d5c6d8b1d2e4f6e2e4d7d6f1b5c8d7
d2d4g8f6g1f3c7c5c2c4c5d4f3d4e7e5d4c2d7d5c4d5d8d5d1d5f6d5e2e4d5b4c2b4f8b4c1d2b4d2
d2d4g8f6g1f3c7c5d4c5e7e6a2a3f8c5b2b4c5e7c1b2a7a5b4b5e8g8e2e3d7d6c2c4b8d7f1e2d7c5
d2d4g8f6g1f3c7c5d4d5d7d6b1c3e7e6d5e6c8e6e2e4f8e7f1b5e6d7a2a4e8g8e1g1b8c6h2h3c6b4
d2d4g8f6g1f3c7c5d4d5d7d6b1c3g7g6e2e4f8g7f1b5c8d7a2a4e8g8e1g1b8a6f1e1a6b4h2h3e7e6
d2d4g8f6g1f3c7c5d4d5e7e6b1c3e6d5c3d5f6d5d1d5d7d6e2e4f8e7f1c4e8g8d5h5c8e6c4e6f7e6
d2d4g8f6g1f3c7c5d4d5e7e6b1c3f6d5c3d5e6d5d1d5f8e7e2e4e8g8f1c4d7d6d5h5c8e6c4e6f7e6
d2d4g8f6g1f3c7c5d4d5e7e6c2c4e6d5c4d5d7d6b1c3g7g6e2e4f8g7f1e2e8g8e1g1f8e8f3d2b8d7
d2d4g8f6g1f3d7d5c2c4c7c6b1c3d5c4a2a4c8f5e2e3e7e6f1c4f8b4e1g1b8d7f3h4e8g8f2f3f5g6
d2d4g8f6g1f3d7d5c2c4c7c6c4d5c6d5c1f4b8c6b1c3c8f5e2e3e7e6f1b5f6d7e1g1f8e7a1c1e8g8
d2d4g8f6g1f3d7d5c2c4d5c4b1c3c7c6a2a4c8f5e2e3e7e6f1c4b8d7e1g1f8b4d1e2f5g6e3e4e8g8
d2d4g8f6g1f3d7d5c2c4e7e6b1c3c7c5c4d5f6d5e2e4d5c3b2c3c5d4c3d4b8c6f1c4b7b5c4e2f8b4
d2d4g8f6g1f3d7d5c2c4e7e6b1c3c7c5e2e3b8c6a2a3f6e4d1c2e4c3c2c3c5d4f3d4c6d4c3d4d5c4
d2d4g8f6g1f3d7d5c2c4e7e6b1c3f8e7c1g5b8d7e2e3e8g8a1c1b7b6c4d5e6d5d1a4c7c5a4c6a8b8
d2d4g8f6g1f3d7d5c2c4e7e6b1c3f8e7c1g5b8d7e2e3e8g8a1c1b7b6c4d5e6d5f1b5c8b7e1g1c7c6
d2d4g8f6g1f3d7d5c2c4e7e6b1c3f8e7c1g5e8g8e2e3b8d7d1c2c7c5c4d5f6d5g5e7d8e7c3d5e6d5
d2d4g8f6g1f3d7d5c2c4e7e6b1c3f8e7c1g5h7h6g5f6e7f6e2e3e8g8a1c1c7c6f1d3d5c4d3c4b8d7
d2d4g8f6g1f3d7d5c2c4e7e6b1c3f8e7c1g5h7h6g5h4e8g8e2e3b7b6c4d5f6d5h4e7d8e7a1c1c8b7
d2d4g8f6g1f3d7d5c2c4e7e6c4d5e6d5b1c3c7c6d1c2f8e7e2e4d5e4c3e4b8d7f3e5d7e5d4e5d8a5
d2d4g8f6g1f3d7d5c2c4e7e6g2g3d5c4d1a4b8d7f1g2a7a6a4c4b7b5c4c6a8b8c1f4c8b7c6c7f8b4
d2d4g8f6g1f3d7d5c2c4e7e6g2g3d5c4d1a4b8d7f1g2a7a6a4c4c7c5d4c5f8c5e1g1b7b5c4h4c8b7
d2d4g8f6g1f3d7d5c2c4e7e6g2g3d5c4d1a4b8d7f1g2a7a6b1c3a8b8a4c4b7b5c4d3c8b7e1g1c7c5
d2d4g8f6g1f3d7d5g2g3c7c6f1g2c8f5e1g1h7h6c2c4e7e6b1c3f8e7d1b3d8b6c4c5b6a6b3d1b8d7
d2d4g8f6g1f3d7d6c2c4c8g4d1b3d8c8h2h3g4h5g2g4h5g6f1g2c7c6b1c3e7e6d4d5f8e7c1e3f6d7
d2d4g8f6g1f3d7d6c2c4g7g6b1c3f8g7e2e4e8g8f1e2c7c5e1g1b8c6d4d5c6a5h2h3e7e5a2a3b7b6
d2d4g8f6g1f3d7d6g2g3b8d7f1g2e7e5c2c4f8e7b1c3e8g8e1g1c7c6d1c2d8c7b2b3f8e8c1b2e7f8
d2d4g8f6g1f3d7d6g2g3g7g6f1g2f8g7e1g1e8g8c2c4b8d7b1c3e7e5c1g5h7h6g5d2c7c6d1c1g8h7
d2d4g8f6g1f3e7e6c1g5c7c5e2e3b7b6b1d2c5d4e3d4c8b7f1d3f8e7e1g1e8g8f1e1d7d6a2a4b8c6
d2d4g8f6g1f3e7e6c1g5c7c5e2e3b7b6d4d5e6d5b1c3f8e7c3d5c8b7g5f6e7f6c2c3e8g8f1c4a7a6
d2d4g8f6g1f3e7e6c1g5c7c5e2e3f8e7b1d2c5d4e3d4b7b6c2c3c8b7f1d3d7d6e1g1b8d7f1e1e8g8
d2d4g8f6g1f3e7e6c1g5c7c5e2e3f8e7d4c5e7c5c2c4c5b4b1d2b7b6f1d3b8c6e1g1b4e7a1c1c8b7
d2d4g8f6g1f3e7e6c1g5c7c5e2e3h7h6g5f6d8f6b1d2c5d4e3d4b8c6c2c3d7d5f1d3f8d6d1e2e8g8
d2d4g8f6g1f3e7e6c1g5d7d5b1d2f8e7e2e3b8d7f1d3c7c5c2c3b7b6e1g1c8b7f3e5d7e5d4e5f6d7
d2d4g8f6g1f3e7e6c2c4b7b6b1c3c8b7a2a3d7d5c4d5f6d5e2e3f8e7f1b5c7c6b5d3b8d7e1g1e8g8
d2d4g8f6g1f3e7e6c2c4b7b6b1c3c8b7c1g5h7h6g5h4f8e7e2e3e8g8f1d3c7c5e1g1c5d4e3d4b7f3
d2d4g8f6g1f3e7e6c2c4b7b6b1c3c8b7c1g5h7h6g5h4f8e7e2e3e8g8f1d3c7c5e1g1c5d4e3d4d7d5
d2d4g8f6g1f3e7e6c2c4b7b6b1c3c8b7e2e3f8b4f1d3e8g8e1g1b4c3b2c3c7c5f1e1f6e4d1c2f7f5
d2d4g8f6g1f3e7e6c2c4b7b6b1c3f8b4c1d2c7c5a2a3b4c3d2c3c8b7e2e3e8g8f1d3d7d6e1g1b8d7
d2d4g8f6g1f3e7e6c2c4b7b6e2e3c8b7f1d3d7d5b2b3f8e7e1g1e8g8c1b2c7c5d1e2c5d4e3d4b8c6
d2d4g8f6g1f3e7e6c2c4b7b6g2g3c8a6b2b3f8b4c1d2b4e7f1g2c7c6f3e5d7d5d2c3f6d7e5d7b8d7
d2d4g8f6g1f3e7e6c2c4b7b6g2g3c8a6b2b3f8b4c1d2b4e7f1g2d7d5c4d5e6d5e1g1e8g8b1c3a6b7
d2d4g8f6g1f3e7e6c2c4b7b6g2g3c8a6d1b3b8c6b1d2f8b4d4d5b4d2c1d2c6a5b3a4f6e4d2a5b6a5
d2d4g8f6g1f3e7e6c2c4b7b6g2g3c8b7f1g2f8e7b1c3e8g8e1g1f6e4c1d2d7d5f3e5b8d7c4d5e6d5
d2d4g8f6g1f3e7e6c2c4b7b6g2g3c8b7f1g2f8e7b1c3e8g8e1g1f6e4c1d2f7f5d4d5e7f6d1c2f6c3
d2d4g8f6g1f3e7e6c2c4c7c5e2e3d7d5b1c3b8c6c4d5e6d5f1e2c5d4e3d4f8d6c1g5c8e6e1g1h7h6
d2d4g8f6g1f3e7e6c2c4d7d5b1c3b8d7c1g5f8e7e2e3e8g8a1c1c7c6a2a3f8e8f1d3d5c4d3c4f6d5
d2d4g8f6g1f3e7e6c2c4d7d5b1c3b8d7e2e3a7a6c4c5c7c6b2b4d8c7c1b2e6e5d4e5d7e5f3e5c7e5
d2d4g8f6g1f3e7e6c2c4d7d5b1c3c7c5c4d5f6d5e2e3b8c6f1d3f8e7e1g1e8g8a2a3c5d4e3d4e7f6
d2d4g8f6g1f3e7e6c2c4d7d5b1c3c7c5c4d5f6d5e2e3b8c6f1d3f8e7e1g1e8g8a2a3c5d4e3d4e7f6
d2d4g8f6g1f3e7e6c2c4d7d5b1c3c7c5c4d5f6d5e2e3b8c6f1d3f8e7e1g1e8g8a2a3c5d4e3d4e7f6
d2d4g8f6g1f3e7e6c2c4d7d5b1c3c7c5c4d5f6d5e2e4d5c3b2c3c5d4c3d4f8b4c1d2b4d2d1d2e8g8
d2d4g8f6g1f3e7e6c2c4d7d5b1c3c7c5c4d5f6d5e2e4d5c3b2c3c5d4c3d4f8b4c1d2b4d2d1d2e8g8
d2d4g8f6g1f3e7e6c2c4d7d5b1c3d5c4e2e4f8b4c1g5c7c5f1c4c5d4f3d4b4c3b2c3d8a5c4b5c8d7
d2d4g8f6g1f3e7e6c2c4d7d5b1c3f8e7c1g5e8g8e2e3b8d7f1d3d5c4d3c4c7c5e1g1a7a6a2a4c5d4
d2d4g8f6g1f3e7e6c2c4d7d5c1g5h7h6g5f6d8f6b1c3c7c6e2e3b8d7f1d3f6d8e1g1f8e7d1e2e8g8
d2d4g8f6g1f3e7e6c2c4f8b4b1d2b7b6a2a3b4d2c1d2h7h6g2g3c8b7f1g2e8g8e1g1d7d6b2b4b8d7
d2d4g8f6g1f3e7e6c2c4f8b4b1d2b7b6e2e3c8b7a2a3b4d2d1d2e8g8b2b3f6e4d2c2f7f5f1d3d7d6
d2d4g8f6g1f3e7e6c2c4f8b4b1d2e8g8a2a3b4d2c1d2b7b6d2g5c8b7e2e3d7d6f1d3b8d7e1g1h7h6
d2d4g8f6g1f3e7e6c2c4f8b4c1d2a7a5g2g3d7d5d1c2c7c5f1g2c5d4d2b4a5b4c4d5e8g8f3d4d8b6
d2d4g8f6g1f3e7e6e2e3b7b6f1d3c8b7e1g1d7d5b2b3f8d6c1b2e8g8c2c4c7c5c4d5e6d5b1c3b8d7
d2d4g8f6g1f3e7e6e2e3b7b6f1d3c8b7e1g1d7d5c2c4d5c4d3c4a7a6d1e2b8d7f1d1c7c5a2a4f8d6
d2d4g8f6g1f3e7e6e2e3c7c5f1d3b8c6e1g1f8e7b2b3b7b6a2a3c8b7c1b2a8c8b1d2e8g8d1e2f8e8
d2d4g8f6g1f3e7e6e2e3c7c5f1d3d7d5d4c5f8c5a2a3e8g8b2b4c5e7b1d2a7a5b4b5b8d7c1b2d7c5
d2d4g8f6g1f3e7e6g2g3b7b5f1g2c8b7e1g1c7c5c1g5f8e7c2c3b8a6e2e3a8b8b1d2e8g8a2a3f6e4
d2d4g8f6g1f3e7e6g2g3b7b6f1g2c8b7c2c4f8e7b1c3e8g8d1c2c7c5d4d5e6d5f3g5b8c6c3d5g7g6
d2d4g8f6g1f3e7e6g2g3b7b6f1g2c8b7c2c4f8e7b1c3e8g8d1d3d7d5c4d5f6d5c3d5e6d5e1g1b8d7
d2d4g8f6g1f3e7e6g2g3b7b6f1g2c8b7c2c4f8e7b1c3e8g8d4d5e7b4c1d2c7c6d5c6d7c6d1c2c6c5
d2d4g8f6g1f3e7e6g2g3b7b6f1g2c8b7c2c4f8e7b1c3f6e4c1d2d7d5c4d5e6d5d1a4b7c6a4b3e8g8
d2d4g8f6g1f3e7e6g2g3b7b6f1g2c8b7c2c4f8e7b1c3f6e4c1d2d7d5c4d5e6d5d1a4d8d7a4d7b8d7
d2d4g8f6g1f3e7e6g2g3b7b6f1g2c8b7c2c4f8e7e1g1e8g8b1c3f6e4c3e4b7e4f3e1e4g2e1g2d7d5
d2d4g8f6g1f3e7e6g2g3b7b6f1g2c8b7e1g1f8e7c2c4e8g8b1c3f6e4c1d2f7f5d4d5e7f6a1c1b8a6
d2d4g8f6g1f3e7e6g2g3b7b6f1g2c8b7e1g1f8e7c2c4e8g8b1c3f6e4c3e4b7e4f3e1d7d5c4d5e4g2
d2d4g8f6g1f3e7e6g2g3c7c5f1g2d8c7e1g1c5d4f3d4a7a6d4b3f8e7c1f4d7d6c2c4b8d7b1a3f6h5
d2d4g8f6g1f3g7g6b1c3d7d5c1f4f8g7e2e3c7c6f1e2b8d7f3e5a7a5h2h4h7h5d1d2f6e4c3e4d5e4
d2d4g8f6g1f3g7g6c1f4f8g7b1d2c7c5c2c3c5d4c3d4d7d5f4b8a8b8d1a4c8d7a4a7f6e4e2e3e4d2
d2d4g8f6g1f3g7g6c1f4f8g7b1d2d7d6h2h3e8g8e2e3c7c5f1e2b8c6f4h2b7b6e1g1c8b7c2c3d8d7
d2d4g8f6g1f3g7g6c1f4f8g7b1d2d7d6h2h3e8g8e2e3c7c5f1e2b8c6f4h2c5d4e3d4c8d7e1g1a8c8
d2d4g8f6g1f3g7g6c1f4f8g7e2e3d7d6h2h3e8g8f1e2b7b6e1g1c8b7c2c4f6e4d1c2b8d7b1c3e4c3
d2d4g8f6g1f3g7g6c1g5f8g7b1d2d7d5e2e3e8g8c2c3b8d7f1e2f8e8b2b4c7c6e1g1e7e5d2b3d8b6
d2d4g8f6g1f3g7g6c1g5f8g7c2c3d7d5b1d2e8g8e2e3c7c6f1e2c8g4e1g1b8d7b2b4a7a5b4b5a5a4
d2d4g8f6g1f3g7g6c2c4f8g7b1c3d7d5c1f4e8g8a1c1c7c5d4c5d5c4d1d8f8d8e2e4b8a6e4e5f6g4
d2d4g8f6g1f3g7g6c2c4f8g7b1c3d7d5d1b3d5c4b3c4e8g8e2e4a7a6c4a4b8d7e4e5f6g4h2h3g4h6
d2d4g8f6g1f3g7g6c2c4f8g7b1c3d7d5e2e3e8g8g2g3d5c4f3e5c8e6f1g2d8c8d1e2c7c6e5c4e6h3
d2d4g8f6g1f3g7g6c2c4f8g7b1c3d7d6c1g5h7h6g5h4g6g5h4g3f6h5e2e3e7e6f1d3d8e7a1c1e8g8
d2d4g8f6g1f3g7g6c2c4f8g7b1c3e8g8e2e4d7d6f1e2e7e5c1e3c7c6e1g1e5d4e3d4d8e7f3d2f8e8
d2d4g8f6g1f3g7g6c2c4f8g7b1c3e8g8e2e4d7d6f1e2e7e5e1g1b8c6d4d5c6e7b2b4f6h5f1e1h5f4
d2d4g8f6g1f3g7g6c2c4f8g7b1c3e8g8e2e4d7d6f1e2e7e5e1g1e5d4f3d4b8d7c1g5d7c5f2f3h7h6
d2d4g8f6g1f3g7g6c2c4f8g7b1c3e8g8e2e4d7d6f1e2e7e5e1g1e5d4f3d4f8e8f2f3c7c6g1h1a7a6
d2d4g8f6g1f3g7g6c2c4f8g7g2g3c7c6f1g2d7d5c4d5c6d5b1c3e8g8f3e5e7e6e1g1f6d7e5f3b8c6
d2d4g8f6g1f3g7g6c2c4f8g7g2g3c7c6f1g2d7d5c4d5c6d5e1g1e8g8b1c3f6e4c3e4d5e4f3e5f7f6
d2d4g8f6g1f3g7g6c2c4f8g7g2g3d7d5c4d5f6d5f1g2d5b6e2e4e8g8e1g1c8g4d4d5d8d7b1c3c7c6
d2d4g8f6g1f3g7g6c2c4f8g7g2g3d7d5f1g2d5c4e1g1c7c6b1c3e8g8h2h3b7b5f3e5a7a6e2e4c8b7
d2d4g8f6g1f3g7g6c2c4f8g7g2g3e8g8f1g2d7d5c4d5f6d5e1g1b8c6e2e4d5b6d4d5c6a5d1e1a5c4
d2d4g8f6g1f3g7g6c2c4f8g7g2g3e8g8f1g2d7d5c4d5f6d5e1g1d5b6b1c3b8c6d4d5c6a5c1f4c7c6
d2d4g8f6g1f3g7g6c2c4f8g7g2g3e8g8f1g2d7d5c4d5f6d5e1g1d5b6b1c3b8c6e2e3e7e5d4d5c6a5
d2d4g8f6g1f3g7g6c2c4f8g7g2g3e8g8f1g2d7d6e1g1b8c6b1c3a7a6h2h3e7e5d4d5c6e7e2e4b7b5
d2d4g8f6g1f3g7g6c2c4f8g7g2g3e8g8f1g2d7d6e1g1b8d7b1c3e7e5e2e4a7a6a1b1b7b5c4b5a6b5
d2d4g8f6g1f3g7g6c2c4f8g7g2g3e8g8f1g2d7d6e1g1b8d7b1c3e7e5e2e4a7a6f1e1e5d4f3d4f6g4
d2d4g8f6g1f3g7g6c2c4f8g7g2g3e8g8f1g2d7d6e1g1b8d7d1c2e7e5f1d1f8e8b1c3e5d4f3d4c7c6
d2d4g8f6g1f3g7g6g2g3d7d5f1g2e7e6c2c4f8g7c1g5c7c5e1g1d8b6b1c3c5d4f3d4f6e4c3e4d5e4
d2d4g8f6g1f3g7g6g2g3d7d5f1g2f8g7e1g1c7c6b1d2e8g8c2c4f6e4e2e3e4d2f3d2d5c4d2c4c8e6
d2d4g8f6g1f3g7g6g2g3d7d5f1g2f8g7e1g1e8g8c1f4c7c6b1d2d8b6d1c1c6c5d4c5b6c5d2b3c5b4
d2d4g8f6g1f3g7g6g2g3f8g7c2c4d7d5f1g2d5c4e1g1c7c6b1c3e8g8h2h3b8a6e2e4b7b5d1e2c8b7
d2d4g8f6g1f3g7g6g2g3f8g7f1g2e8g8e1g1c7c6c2c4d7d6b1c3d8b6b2b3e7e5d4e5d6e5d1c2f8e8
d2d4g8f6g1f3g7g6g2g3f8g7f1g2e8g8e1g1d7d5c2c4d5c4b1a3b8c6a3c4c8e6b2b3d8c8f1e1f8d8
d2d4g8f6g1f3g7g6g2g3f8g7f1g2e8g8e1g1d7d6b1d2b8c6c2c3e7e5d4e5d6e5d2b3d8e7c1e3f8d8
d2d4g8f6g1f3g7g6g2g3f8g7f1g2e8g8e1g1d7d6b2b3e7e5d4e5d6e5c1b2e5e4d1d8f8d8f3g5c8f5
d2d4g8f6g1f3g7g6g2g3f8g7f1g2e8g8e1g1d7d6b2b3e7e5d4e5f6g4c1b2b8c6c2c4f8e8b1c3g4e5
d2d4g8f6g1f3g7g6g2g3f8g7f1g2e8g8e1g1d7d6c2c4b8c6b1c3a7a6f1e1c8d7e2e4d7g4c1e3f6d7
d2d4g8f6g1f3g7g6g2g3f8g7f1g2e8g8e1g1d7d6c2c4b8c6b1c3a8b8c1d2c8g4d4d5g4f3e2f3c6e5
d2d4g8f6g1f3g7g6g2g3f8g7f1g2e8g8e1g1d7d6f1e1b8d7e2e4e7e5c2c3f8e8b1d2b7b6d1c2c8b7
e2e3e7e5b1c3d7d5d2d4e5d4d1d4g8f6e3e4b8c6f1b5c8d7b5c6d7c6e4e5f6e4c3e4d5e4g1e2f8e7
e2e3e7e5d2d4e5d4e3d4d7d5b1c3g8f6c1g5f8e7f1d3e8g8g1e2b8c6e1g1f6e8g5e7c6e7d1d2c7c6
e2e4c7c5b1c3b8c6f2f4e7e6g1f3d7d5f1b5c8d7e4d5c6d4b5d7d8d7f3e5d7d6d5e6d6e6e1g1e8c8
e2e4c7c5b1c3b8c6f2f4e7e6g1f3d7d5f1b5g8e7e4d5e6d5f3e5a7a6b5c6e7c6e1g1f8e7d1f3c8e6
e2e4c7c5b1c3b8c6f2f4e7e6g1f3d7d5f1b5g8e7e4d5e7d5f3e5c8d7b5c6d7c6e5c6b7c6e1g1f8e7
e2e4c7c5b1c3b8c6f2f4g7g6g1f3f8g7f1b5c6d4e1g1a7a6b5d3d7d6f3d4c5d4c3e2g8f6g1h1f6d7
e2e4c7c5b1c3b8c6g1e2d7d6d2d4c5d4e2d4e7e6c1e3g8f6d1d2f8e7f2f3a7a6e1c1e8g8g2g4c6d4
e2e4c7c5b1c3b8c6g1e2e7e5c3d5g8e7e2c3e7d5c3d5f8e7g2g3d7d6f1g2h7h5h2h4c8e6d2d3e6d5
e2e4c7c5b1c3b8c6g1e2e7e6g2g3d7d5e4d5e6d5f1g2d5d4c3d5g8f6e2f4f6d5f4d5f8d6e1g1e8g8
e2e4c7c5b1c3b8c6g1f3g7g6f1b5f8g7e1g1d7d6d2d3c8d7a2a4g8f6h2h3e8g8c1e3e7e5f3d2d7e6
e2e4c7c5b1c3b8c6g2g3g7g6f1g2f8g7d2d3b7b6g1e2d7d6e1g1c8b7f2f4f7f5g3g4f5g4f4f5d8d7
e2e4c7c5b1c3b8c6g2g3g7g6f1g2f8g7d2d3b7b6g1h3c8b7e1g1d7d6f2f4h7h6f4f5g7c3b2c3g6g5
e2e4c7c5b1c3b8c6g2g3g7g6f1g2f8g7d2d3d7d6c1e3a8b8d1d2b7b5g1f3b5b4c3d1c6d4f3h4e7e5
e2e4c7c5b1c3b8c6g2g3g7g6f1g2f8g7d2d3d7d6f2f4e7e5g1f3g8e7e1g1e8g8c1e3c6d4d1d2e5f4
e2e4c7c5b1c3b8c6g2g3g7g6f1g2f8g7d2d3d7d6f2f4e7e5g1h3e5f4c1f4g8e7e1g1h7h6a1b1e8g8
e2e4c7c5b1c3b8c6g2g3g7g6f1g2f8g7d2d3d7d6g1e2c8d7c1e3c6d4h2h3d8c8d1d2a8b8g3g4b7b5
e2e4c7c5b1c3b8c6g2g3g7g6f1g2f8g7d2d3d7d6g1e2e7e5c3d5g8e7c2c3e7d5e4d5c6e7e1g1e8g8
e2e4c7c5b1c3b8c6g2g3g7g6f1g2f8g7d2d3d7d6g1h3g8f6e1g1c8g4f2f3g4h3g2h3e8g8c1e3f6e8
e2e4c7c5b1c3b8c6g2g3g7g6f1g2f8g7d2d3e7e6c1e3d7d6f2f4g8e7g1f3c6d4e1g1c8d7d1d2d8a5
e2e4c7c5b1c3b8c6g2g3g7g6f1g2f8g7d2d3e7e6c1e3d8a5d1d2d7d6f2f4g8e7g1f3c6d4e1g1f7f5
e2e4c7c5b1c3b8c6g2g3g7g6f1g2f8g7d2d3e7e6c1e3d8a5g1e2c6d4e1g1g8e7e3d2d7d6e2d4c5d4
e2e4c7c5b1c3b8c6g2g3g7g6f1g2f8g7d2d3e7e6c1e3g8e7e3c5d7d6c5e3a7a6g1e2c8d7d1d2e8g8
e2e4c7c5b1c3b8c6g2g3g7g6f1g2f8g7d2d3g8f6g1e2e8g8e1g1d7d6a1b1a8b8a2a3b7b5b2b4c5b4
e2e4c7c5b1c3d7d6f2f4b8c6g1f3g7g6f1c4f8g7e1g1e7e6d2d3g8e7d1e1c6d4f3d4c5d4c3e2e8g8
e2e4c7c5b1c3d7d6f2f4g7g6d2d4c5d4d1d4g8f6e4e5b8c6f1b5f6d7b5c6b7c6e5e6d7f6e6f7e8f7
e2e4c7c5b1c3d7d6f2f4g7g6g1f3f8g7f1c4b8c6e1g1e7e6f4f5e6f5d2d3g8e7a2a3h7h6d1e1c8e6
e2e4c7c5b1c3d7d6g1e2g8f6g2g3b8c6f1g2g7g6d2d3f8g7h2h3a8b8c1g5e8g8d1d2b7b5e1g1b5b4
e2e4c7c5b1c3d7d6g1f3g8f6g2g3b8c6f1g2g7g6d2d4c5d4f3d4c6d4d1d4f8g7e1g1e8g8d4b4a7a5
e2e4c7c5b1c3d7d6g2g3b8c6f1g2g7g6d2d3f8g7c1e3a8b8d1d2b7b5g1e2c6d4e1g1e7e6c3d1g8e7
e2e4c7c5b1c3d7d6g2g3b8c6f1g2g7g6d2d3f8g7c1e3a8b8d1d2b7b5g1e2c6d4e1g1e7e6c3d1g8e7
e2e4c7c5b1c3d7d6g2g3b8c6f1g2g7g6d2d3f8g7f2f4e7e6g1f3g8e7e1g1e8g8a1b1b7b6c1d2c8b7
e2e4c7c5b1c3d7d6g2g3b8c6f1g2g7g6d2d3f8g7f2f4e7e6g1f3g8e7e1g1e8g8a2a3c8d7a1b1a8c8
e2e4c7c5b1c3d7d6g2g3b8c6f1g2g7g6d2d3f8g7f2f4g8f6g1f3e8g8e1g1a8b8f3h4c6d4f4f5b7b5
e2e4c7c5b1c3d7d6g2g3b8c6f1g2g7g6d2d3f8g7f2f4g8f6g1f3e8g8e1g1a8b8h2h3b7b5a2a3a7a5
e2e4c7c5b1c3d7d6g2g3b8c6f1g2g7g6d2d3f8g7f2f4g8f6g1f3e8g8e1g1a8b8h2h3b7b5a2a3a7a5
e2e4c7c5b1c3d7d6g2g3b8c6f1g2g7g6d2d3f8g7f2f4g8f6g1f3e8g8e1g1a8b8h2h3b7b5a2a3a7a5
e2e4c7c5b1c3d7d6g2g3b8c6f1g2g7g6d2d3f8g7g1h3e7e6e1g1g8e7c1e3e8g8d1d2c6d4g1h1a8b8
e2e4c7c5b1c3d7d6g2g3g7g6f1g2f8g7d2d3b8c6c1e3g8f6h2h3e8g8g1e2c8d7e1g1a7a6g3g4a8b8
e2e4c7c5b1c3d7d6g2g3g7g6f1g2f8g7d2d3b8c6f2f4e7e6g1f3g8e7e1g1e8g8c1d2a8b8a1b1b7b5
e2e4c7c5b1c3d7d6g2g3g7g6f1g2f8g7d2d3b8c6f2f4e7e6g1f3g8e7e1g1e8g8c1d2a8b8a1b1b7b5
e2e4c7c5b1c3d7d6g2g3g7g6f1g2f8g7d2d3b8c6g1h3e7e6e1g1g8e7c1e3e8g8d1d2e6e5f2f4f7f5
e2e4c7c5b1c3e7e6g1e2b8c6d2d4c5d4e2d4d7d6g2g3g8f6f1g2c8d7e1g1f8e7c1e3e8g8d1e2a7a6
e2e4c7c5b1c3e7e6g1e2b8c6d2d4c5d4e2d4d8c7g2g3a7a6f1g2d7d6e1g1c8d7a2a4g8f6d4c6d7c6
e2e4c7c5b1c3e7e6g1e2b8c6g2g3d7d5e4d5e6d5d2d3g8f6f1g2f8e7c1g5d5d4g5f6e7f6c3e4f6e7
e2e4c7c5b1c3e7e6g1f3a7a6d2d4c5d4f3d4d7d6f1d3g8f6e1g1f8e7f2f4b8c6d4c6b7c6d1e2f6d7
e2e4c7c5b1c3e7e6g1f3a7a6d2d4c5d4f3d4d7d6g2g3b7b6f1g2c8b7e1g1f8e7f2f4d8c7d1e2g8f6
e2e4c7c5b1c3e7e6g1f3a7a6d2d4c5d4f3d4d7d6g2g3b8c6f1g2c8d7e1g1g8f6a2a4f8e7d4c6d7c6
e2e4c7c5b1c3e7e6g1f3a7a6g2g3b7b5f1g2c8b7d2d4b5b4c3a4c5d4f3d4g8f6c1g5d8a5g5f6g7f6
e2e4c7c5b1c3e7e6g1f3a7a6g2g3b7b5f1g2c8b7d2d4g8f6c1g5c5d4f3d4h7h6g5f6d8f6e1g1b8c6
e2e4c7c5b1c3e7e6g1f3b8c6g2g3d7d5f1g2d5d4c3e2g7g6d2d3f8g7e1g1g8e7f3h4e6e5f2f4d8d6
e2e4c7c5b1c3e7e6g1f3d7d6d2d4c5d4f3d4g8f6f1e2a7a6e1g1d8c7c1e3b7b5a2a3c8b7f2f3b8d7
e2e4c7c5b1c3e7e6g1f3d7d6d2d4c5d4f3d4g8f6g2g3f8e7f1g2e8g8e1g1a7a6a2a4d8c7h2h3b8c6
e2e4c7c5b1c3e7e6g2g3d7d5e4d5e6d5f1g2g8f6g1e2d5d4c3e4f6e4g2e4b8d7d2d3d7f6e4g2f8d6
e2e4c7c5b1c3g7g6g2g3f8g7d2d3b8c6f1g2a8b8f2f4d7d6g1f3e7e6e1g1g8e7e4e5d6e5f4e5c6e5
e2e4c7c5c2c3d7d5e4d5d8d5d2d4e7e6g1f3b8c6f1e2g8f6e1g1f8e7c1e3c5d4f3d4c6d4e3d4e8g8
e2e4c7c5c2c3d7d5e4d5d8d5d2d4e7e6g1f3g8f6c1e3c5d4c3d4f8e7b1c3d5d6f1d3b8c6a2a3e8g8
e2e4c7c5c2c3d7d5e4d5d8d5d2d4g8f6g1f3b8c6c1e3c5d4c3d4e7e6b1c3d5d6a2a3f8e7f1d3e8g8
e2e4c7c5c2c3d7d5e4d5d8d5d2d4g8f6g1f3c8g4d4c5d5c5b1a3a7a6c1e3c5c7h2h3g4h5d1a4b8d7
e2e4c7c5c2c3d7d5e4d5d8d5d2d4g8f6g1f3c8g4f1e2e7e6e1g1b8c6c1e3c5d4c3d4f8b4a2a3b4a5
e2e4c7c5c2c3d7d5e4d5d8d5d2d4g8f6g1f3c8g4f1e2e7e6h2h3g4h5e1g1b8c6c1e3c5d4c3d4f8b4
e2e4c7c5c2c3d7d6d2d4g8f6f1d3c5d4c3d4g7g6b1c3f8g7h2h3e8g8g1f3e7e5d4e5d6e5e1g1b8c6
e2e4c7c5c2c3e7e6d2d4d7d5e4d5e6d5c1e3c5c4b2b3c4b3a2b3f8d6f1d3b8c6d1f3g8f6h2h3h7h6
e2e4c7c5c2c3g8f6e4e5f6d5d2d4c5d4g1f3b8c6c3d4d7d6f1c4d5b6c4b5d6e5f3e5c8d7e5d7d8d7
e2e4c7c5c2c3g8f6e4e5f6d5d2d4c5d4g1f3e7e6c3d4d7d6a2a3c8d7f1d3d7c6e1g1b8d7b2b4a7a6
e2e4c7c5c2c3g8f6e4e5f6d5g1f3b8c6f1c4d5b6c4b3c5c4b3c2d8c7d1e2g7g5e5e6d7e6f3g5c7e5
e2e4c7c5c2c3g8f6e4e5f6d5g1f3b8c6f1c4d5b6c4b3c5c4b3c2g7g6b1a3d7d6d1e2d6d5h2h3f8g7
e2e4c7c5c2c3g8f6e4e5f6d5g1f3b8c6f1c4d5b6c4e2d7d6e5d6e7e6d2d4f8d6d4c5d6c5d1d8c6d8
e2e4c7c5c2c3g8f6e4e5f6d5g1f3b8c6f1c4d5b6c4e2d7d6e5d6e7e6d2d4f8d6e1g1e8g8e2d3g7g6
e2e4c7c5c2c3g8f6e4e5f6d5g1f3e7e6d2d4c5d4c3d4b7b6a2a3f8e7b1d2e8g8d2e4f7f5e5f6d5f6
e2e4c7c5c2c3g8f6e4e5f6d5g2g3b8c6f1g2d8c7f2f4e7e6b1a3f8e7g1e2e8g8e1g1a7a6d2d3b7b6
e2e4c7c5d2d3b8c6g1f3g7g6g2g3f8g7f1g2d7d6e1g1g8f6b1d2e8g8a2a4c8d7d2c4d8c8f1e1f6g4
e2e4c7c5g1e2d7d6g2g3g7g6f1g2f8g7c2c3g8f6d2d4e8g8e1g1d8c7b1a3b8c6h2h3f8d8c1e3e7e5
e2e4c7c5g1e2d7d6g2g3g7g6f1g2f8g7e1g1b8c6c2c3e7e5d2d3g8e7a2a3e8g8b2b4b7b6f2f4e5f4
e2e4c7c5g1e2g8f6b1c3d7d6g2g3b8c6f1g2g7g6d2d3f8g7c1e3e8g8h2h3f6e8d1d2c6d4c3d1a8b8
e2e4c7c5g1e2g8f6b1c3d7d6g2g3b8c6f1g2g7g6d2d4c5d4e2d4c6d4d1d4f8g7e1g1e8g8d4d3c8e6
e2e4c7c5g1e2g8f6b1c3d7d6g2g3b8c6f1g2g7g6e1g1f8g7d2d3e8g8h2h3a8b8f2f4c8d7c1e3b7b5
e2e4c7c5g1e2g8f6b1c3d7d6g2g3g7g6f1g2b8c6e1g1f8g7d2d4c5d4e2d4c8g4d4e2d8c8f2f3g4h3
e2e4c7c5g1e2g8f6b1c3e7e6g2g3b8c6f1g2f8e7e1g1d7d6d2d3a7a6a2a3d8c7f2f4b7b5g1h1e8g8
e2e4c7c5g1f3a7a6b1c3e7e6d2d4c5d4f3d4b7b5f1d3d8b6d4b3b6c7e1g1c8b7d1e2d7d6a2a4b5b4
e2e4c7c5g1f3a7a6d2d4c5d4f3d4g8f6b1c3e7e5d4f3f8b4f3e5e8g8f1d3d7d5e1g1b4c3b2c3d5e4
e2e4c7c5g1f3b8c6b1c3e7e5f1c4d7d6d2d3f8e7f3d2e7g5d2f1g5c1a1c1g8e7f1e3e8g8a2a3g8h8
e2e4c7c5g1f3b8c6b1c3g7g6d2d4c5d4f3d4f8g7c1e3g8f6f1e2e8g8d1d2d7d5e4d5f6d5c3d5d8d5
e2e4c7c5g1f3b8c6b1c3g7g6g2g3f8g7f1g2g8f6d2d3e8g8f3h4a8b8f2f4d7d6e1g1c8d7f4f5b7b5
e2e4c7c5g1f3b8c6c2c3d7d5e4d5d8d5d2d4g8f6f1e2e7e6e1g1f8e7b1a3e8g8a3b5d5d8d4c5e7c5
e2e4c7c5g1f3b8c6c2c3g8f6e4e5f6d5f1c4d5b6c4b3d7d5e5d6e7e6d2d4c5d4c3d4f8d6e1g1c6e7
e2e4c7c5g1f3b8c6d2d4c5d4c2c3d4d3c3c4d7d6f1d3g8f6e1g1e7e6b1c3f8e7c1f4e6e5f4g5c8g4
e2e4c7c5g1f3b8c6d2d4c5d4f3d4d8b6d4b3e7e6f1d3g8f6e1g1f8e7c2c4c6e5b1c3d7d6c1e3b6c7
e2e4c7c5g1f3b8c6d2d4c5d4f3d4d8c7b1c3e7e6c1e3a7a6f1d3g8f6e1g1c6e5h2h3f8c5d1e2d7d6
e2e4c7c5g1f3b8c6d2d4c5d4f3d4d8c7b1c3e7e6c1e3a7a6f1d3g8f6e1g1h7h5h2h3b7b5d4c6c7c6
e2e4c7c5g1f3b8c6d2d4c5d4f3d4d8c7b1c3e7e6f1e2a7a6e1g1g8f6c1e3f8e7f2f4d7d6a2a4e8g8
e2e4c7c5g1f3b8c6d2d4c5d4f3d4d8c7b1c3e7e6f1e2a7a6e1g1g8f6c1e3f8e7g1h1e8g8f2f4d7d6
e2e4c7c5g1f3b8c6d2d4c5d4f3d4d8c7b1c3e7e6f1e2a7a6f2f4c6d4d1d4b7b5c1e3c8b7e1g1a8c8
e2e4c7c5g1f3b8c6d2d4c5d4f3d4d8c7b1c3e7e6g2g3a7a6f1g2g8f6e1g1c6d4d1d4f8c5c1f4d7d6
e2e4c7c5g1f3b8c6d2d4c5d4f3d4e7e5d4b5a7a6b5d6f8d6d1d6d8f6d6d1f6g6b1c3g8e7h2h4h7h5
e2e4c7c5g1f3b8c6d2d4c5d4f3d4e7e5d4b5d7d6c2c4c8e6b1c3a7a6b5a3a8c8f1d3f8e7e1g1e7g5
e2e4c7c5g1f3b8c6d2d4c5d4f3d4e7e5d4b5d7d6c2c4f8e7b1c3a7a6b5a3c8e6f1d3e7g5a3c2g5c1
e2e4c7c5g1f3b8c6d2d4c5d4f3d4e7e6b1c3d7d6c1e3g8f6f1c4a7a6c4b3d8c7f2f4f8e7d1f3e8g8
e2e4c7c5g1f3b8c6d2d4c5d4f3d4e7e6b1c3d7d6c1e3g8f6f2f4f8e7d1f3e8g8e1c1d8c7d4b5c7b8
e2e4c7c5g1f3b8c6d2d4c5d4f3d4e7e6b1c3d7d6g2g3c8d7f1g2c6d4d1d4d7c6e1g1g8f6f1d1f8e7
e2e4c7c5g1f3b8c6d2d4c5d4f3d4e7e6b1c3d8c7c1e3a7a6a2a3g8f6f2f4d7d6f1d3c6d4e3d4e6e5
e2e4c7c5g1f3b8c6d2d4c5d4f3d4e7e6b1c3d8c7c1e3a7a6f1d3b7b5d4c6c7c6e1g1c8b7a2a3g8f6
e2e4c7c5g1f3b8c6d2d4c5d4f3d4e7e6b1c3d8c7c1e3a7a6f1d3g8f6e1g1b7b5d1e2c8b7a1d1c6e5
e2e4c7c5g1f3b8c6d2d4c5d4f3d4e7e6b1c3d8c7c1e3a7a6f1e2c6d4d1d4b7b5e1g1c8b7a1d1g8f6
e2e4c7c5g1f3b8c6d2d4c5d4f3d4e7e6b1c3d8c7c1e3a7a6f1e2g8f6a2a3f8e7e1g1e8g8f2f4d7d6
e2e4c7c5g1f3b8c6d2d4c5d4f3d4e7e6b1c3d8c7f1e2g8f6e1g1a7a6c1e3f8b4d4c6b7c6c3a4e8g8
e2e4c7c5g1f3b8c6d2d4c5d4f3d4e7e6b1c3d8c7g2g3a7a6f1g2g8f6e1g1f8e7b2b3e8g8c1b2c6d4
e2e4c7c5g1f3b8c6d2d4c5d4f3d4e7e6d4b5d7d6c1f4e6e5f4e3g8f6e3g5c8e6b1c3a7a6g5f6g7f6
e2e4c7c5g1f3b8c6d2d4c5d4f3d4e7e6d4b5d7d6c1f4e6e5f4e3g8f6e3g5d8a5d1d2f6e4d2a5c6a5
e2e4c7c5g1f3b8c6d2d4c5d4f3d4e7e6d4b5d7d6c2c4g8f6b5c3f8e7g2g3e8g8f1g2a7a6e1g1a8b8
e2e4c7c5g1f3b8c6d2d4c5d4f3d4g7g6b1c3f8g7c1e3g8f6f1c4c6a5c4e2e8g8e1g1d7d6f2f4c8d7
e2e4c7c5g1f3b8c6d2d4c5d4f3d4g7g6b1c3f8g7c1e3g8f6f1c4d7d6f2f3c6a5c4b3a5b3a2b3e8g8
e2e4c7c5g1f3b8c6d2d4c5d4f3d4g7g6b1c3f8g7c1e3g8f6f1c4d8a5e1g1e8g8c4b3d7d6h2h3c8d7
e2e4c7c5g1f3b8c6d2d4c5d4f3d4g7g6b1c3f8g7c1e3g8f6f1c4e8g8c4b3d8a5f2f3d7d5e4d5c6b4
e2e4c7c5g1f3b8c6d2d4c5d4f3d4g7g6c2c4f8g7c1e3g8f6b1c3e8g8f1e2b7b6e1g1c8b7f2f3f6h5
e2e4c7c5g1f3b8c6d2d4c5d4f3d4g7g6c2c4f8g7c1e3g8f6b1c3f6g4d1g4c6d4g4d1d4e6d1d2d7d6
e2e4c7c5g1f3b8c6d2d4c5d4f3d4g7g6c2c4g8f6b1c3c6d4d1d4d7d6c1e3f8g7f2f3e8g8d4d2c8e6
e2e4c7c5g1f3b8c6d2d4c5d4f3d4g7g6c2c4g8f6b1c3c6d4d1d4d7d6c4c5f8g7f1b5c8d7b5d7d8d7
e2e4c7c5g1f3b8c6d2d4c5d4f3d4g7g6c2c4g8f6b1c3c6d4d1d4d7d6f1e2f8g7c1e3e8g8d4d2c8e6
e2e4c7c5g1f3b8c6d2d4c5d4f3d4g8f6b1c3d7d6c1e3f6g4f1b5g4e3f2e3c8d7b5c6b7c6e1g1e7e6
e2e4c7c5g1f3b8c6d2d4c5d4f3d4g8f6b1c3d7d6c1g5e7e6d1d2a7a6e1c1c8d7f2f4b7b5d4f3b5b4
e2e4c7c5g1f3b8c6d2d4c5d4f3d4g8f6b1c3d7d6c1g5e7e6d1d2a7a6e1c1c8d7f2f4b7b5g5f6g7f6
e2e4c7c5g1f3b8c6d2d4c5d4f3d4g8f6b1c3d7d6c1g5e7e6d1d2a7a6e1c1c8d7f2f4b7b5g5f6g7f6
e2e4c7c5g1f3b8c6d2d4c5d4f3d4g8f6b1c3d7d6c1g5e7e6d1d2a7a6e1c1c8d7f2f4f8e7d4f3b7b5
e2e4c7c5g1f3b8c6d2d4c5d4f3d4g8f6b1c3d7d6c1g5e7e6d1d2a7a6e1c1c8d7f2f4f8e7f1e2e8g8
e2e4c7c5g1f3b8c6d2d4c5d4f3d4g8f6b1c3d7d6c1g5e7e6d1d2a7a6e1c1c8d7f2f4h7h6g5h4f6e4
e2e4c7c5g1f3b8c6d2d4c5d4f3d4g8f6b1c3d7d6c1g5e7e6d1d2a7a6e1c1c8d7h2h3b7b5a2a3f8e7
e2e4c7c5g1f3b8c6d2d4c5d4f3d4g8f6b1c3d7d6c1g5e7e6d1d2a7a6e1c1h7h6g5e3c8d7f2f3b7b5
e2e4c7c5g1f3b8c6d2d4c5d4f3d4g8f6b1c3d7d6c1g5e7e6d1d2a7a6e1c1h7h6g5e3c8d7f2f4a8c8
e2e4c7c5g1f3b8c6d2d4c5d4f3d4g8f6b1c3d7d6c1g5e7e6d1d2a7a6e1c1h7h6g5e3d8c7f2f3a8b8
e2e4c7c5g1f3b8c6d2d4c5d4f3d4g8f6b1c3d7d6c1g5e7e6d1d2a7a6e1c1h7h6g5e3f6g4d4c6b7c6
e2e4c7c5g1f3b8c6d2d4c5d4f3d4g8f6b1c3d7d6c1g5e7e6d1d2a7a6e1c1h7h6g5e3f6g4d4c6b7c6
e2e4c7c5g1f3b8c6d2d4c5d4f3d4g8f6b1c3d7d6c1g5e7e6d1d2a7a6e1c1h7h6g5e3f8e7f2f4c6d4
e2e4c7c5g1f3b8c6d2d4c5d4f3d4g8f6b1c3d7d6c1g5e7e6d1d2a7a6e1c1h7h6g5f4c8d7d4c6d7c6
e2e4c7c5g1f3b8c6d2d4c5d4f3d4g8f6b1c3d7d6c1g5e7e6d1d2a7a6f1e2c8d7a1d1d8c7e1g1f8e7
e2e4c7c5g1f3b8c6d2d4c5d4f3d4g8f6b1c3d7d6c1g5e7e6d1d2f8e7e1c1c6d4d2d4e8g8f2f4h7h6
e2e4c7c5g1f3b8c6d2d4c5d4f3d4g8f6b1c3d7d6c1g5e7e6d1d2f8e7e1c1e8g8d4b3a7a6g5f6g7f6
e2e4c7c5g1f3b8c6d2d4c5d4f3d4g8f6b1c3d7d6c1g5e7e6d1d2f8e7e1c1e8g8f2f4c6d4d2d4d8a5
e2e4c7c5g1f3b8c6d2d4c5d4f3d4g8f6b1c3d7d6c1g5e7e6d1d2f8e7e1c1e8g8f2f4c6d4d2d4h7h6
e2e4c7c5g1f3b8c6d2d4c5d4f3d4g8f6b1c3d7d6c1g5e7e6d1d2f8e7e1c1e8g8f2f4e6e5d4c6b7c6
e2e4c7c5g1f3b8c6d2d4c5d4f3d4g8f6b1c3d7d6c1g5e7e6d1d2f8e7e1c1e8g8f2f4h7h6g5h4e6e5
e2e4c7c5g1f3b8c6d2d4c5d4f3d4g8f6b1c3d7d6c1g5e7e6d1d2f8e7e1c1e8g8f2f4h7h6g5h4f6e4
e2e4c7c5g1f3b8c6d2d4c5d4f3d4g8f6b1c3d7d6c1g5e7e6d1d2h7h6g5f6g7f6e1c1a7a6f1e2h6h5
e2e4c7c5g1f3b8c6d2d4c5d4f3d4g8f6b1c3d7d6c1g5e7e6d1d2h7h6g5f6g7f6e1c1a7a6f2f4c8d7
e2e4c7c5g1f3b8c6d2d4c5d4f3d4g8f6b1c3d7d6c1g5e7e6d1d3a7a6a1d1c8d7f1e2f8e7e1g1e8g8
e2e4c7c5g1f3b8c6d2d4c5d4f3d4g8f6b1c3d7d6c1g5e7e6f1e2f8e7e1g1e8g8d1d3h7h6g5c1g8h8
e2e4c7c5g1f3b8c6d2d4c5d4f3d4g8f6b1c3d7d6c1g5e7e6f1e2f8e7e1g1e8g8d4b5a7a6g5f6g7f6
e2e4c7c5g1f3b8c6d2d4c5d4f3d4g8f6b1c3d7d6c1g5e7e6f2f4f8e7d1d2e8g8e1c1c6d4d2d4d8a5
e2e4c7c5g1f3b8c6d2d4c5d4f3d4g8f6b1c3d7d6c1g5e7e6g2g3f8e7f1g2e8g8e1g1c6d4d1d4h7h6
e2e4c7c5g1f3b8c6d2d4c5d4f3d4g8f6b1c3d7d6f1c4c8d7c1g5d8a5g5f6g7f6d4b3a5g5e1g1h8g8
e2e4c7c5g1f3b8c6d2d4c5d4f3d4g8f6b1c3d7d6f1c4c8d7c4b3g7g6f2f3c6a5c1g5f8g7d1d2h7h6
e2e4c7c5g1f3b8c6d2d4c5d4f3d4g8f6b1c3d7d6f1c4d8b6d4e2e7e6e1g1f8e7c4b3e8g8g1h1c6a5
e2e4c7c5g1f3b8c6d2d4c5d4f3d4g8f6b1c3d7d6f1c4e7e6c4b3f8e7e1g1e8g8c1e3c6a5f2f4b7b6
e2e4c7c5g1f3b8c6d2d4c5d4f3d4g8f6b1c3d7d6f1c4e7e6e1g1a7a6c1e3d8c7c4b3c6a5f2f4b7b5
e2e4c7c5g1f3b8c6d2d4c5d4f3d4g8f6b1c3d7d6f1c4e7e6e1g1a7a6c1e3d8c7c4b3f8e7f2f4c6a5
e2e4c7c5g1f3b8c6d2d4c5d4f3d4g8f6b1c3d7d6f1e2e7e5d4b3f8e7e1g1e8g8c1e3c8e6e2f3a7a5
e2e4c7c5g1f3b8c6d2d4c5d4f3d4g8f6b1c3d7d6f1e2e7e5d4b3f8e7e1g1e8g8c1e3c8e6e2f3c6a5
e2e4c7c5g1f3b8c6d2d4c5d4f3d4g8f6b1c3d7d6f1e2e7e6c1e3a7a6e1g1d8c7d4b3f8e7f2f4e8g8
e2e4c7c5g1f3b8c6d2d4c5d4f3d4g8f6b1c3d7d6f1e2g7g6c1e3f8g7h2h4e8g8h4h5d6d5h5g6f7g6
e2e4c7c5g1f3b8c6d2d4c5d4f3d4g8f6b1c3d7d6f1e2g7g6c1e3f8g7h2h4e8g8h4h5d6d5h5g6h7g6
e2e4c7c5g1f3b8c6d2d4c5d4f3d4g8f6b1c3d7d6f1e2g7g6c1e3f8g7h2h4h7h5f2f3e8g8d1d2d6d5
e2e4c7c5g1f3b8c6d2d4c5d4f3d4g8f6b1c3d7d6f1e2g7g6e1g1f8g7d4b3e8g8g1h1a7a6f2f4b7b5
e2e4c7c5g1f3b8c6d2d4c5d4f3d4g8f6b1c3d7d6g2g3c8g4f2f3g4d7c1e3g7g6d1d2f8g7e1c1e8g8
e2e4c7c5g1f3b8c6d2d4c5d4f3d4g8f6b1c3e7e5d4b3f8b4f1d3d7d5e4d5f6d5c1d2d5c3b2c3b4d6
e2e4c7c5g1f3b8c6d2d4c5d4f3d4g8f6b1c3e7e5d4b5d7d6c1g5a7a6b5a3b7b5g5f6g7f6c3d5f6f5
e2e4c7c5g1f3b8c6d2d4c5d4f3d4g8f6b1c3e7e5d4b5d7d6c1g5a7a6b5a3b7b5g5f6g7f6c3d5f6f5
e2e4c7c5g1f3b8c6d2d4c5d4f3d4g8f6b1c3e7e5d4b5d7d6c1g5a7a6g5f6g7f6b5a3d6d5c3d5f8a3
e2e4c7c5g1f3b8c6d2d4c5d4f3d4g8f6b1c3e7e5d4b5d7d6c3d5f6d5e4d5c6b8c2c4f8e7f1e2a7a6
e2e4c7c5g1f3b8c6d2d4c5d4f3d4g8f6b1c3e7e5d4b5d7d6c3d5f6d5e4d5c6e7a2a4e7f5c2c3g7g6
e2e4c7c5g1f3b8c6d2d4c5d4f3d4g8f6b1c3e7e5d4b5d7d6c3d5f6d5e4d5c6e7c2c3e7f5a2a4g7g6
e2e4c7c5g1f3b8c6d2d4c5d4f3d4g8f6b1c3e7e5d4b5d7d6c3d5f6d5e4d5c6e7c2c4e7f5f1d3f8e7
e2e4c7c5g1f3b8c6d2d4c5d4f3d4g8f6b1c3e7e5d4b5h7h6b5d6f8d6d1d6d8e7d6e7e8e7c1e3d7d6
e2e4c7c5g1f3b8c6d2d4c5d4f3d4g8f6b1c3e7e6d4b5d7d6c1f4e6e5f4g5a7a6b5a3b7b5c3d5f8e7
e2e4c7c5g1f3b8c6d2d4c5d4f3d4g8f6b1c3e7e6d4c6b7c6e4e5f6d5c3e4d8c7f2f4c7a5c1d2a5b6
e2e4c7c5g1f3b8c6d2d4c5d4f3d4g8f6b1c3e7e6f1b5d8b6b5c6d7c6e1g1f8e7e4e5f6d5c3e4c6c5
e2e4c7c5g1f3b8c6d2d4c5d4f3d4g8f6b1c3g7g6d4c6b7c6e4e5f6g8f1c4f8g7c1f4d8a5e1g1g7e5
e2e4c7c5g1f3b8c6d2d4c5d4f3d4g8f6b1c3g7g6d4c6d7c6d1d8e8d8f1c4d8e8a2a4e7e5f2f4c8e6
e2e4c7c5g1f3b8c6d2d4c5d4f3d4g8f6b1c3g7g6f1c4d7d6d4c6b7c6e4e5f6g4e5e6f7f5e1g1f8g7
e2e4c7c5g1f3b8c6f1b5g7g6b5c6b7c6e1g1f8g7f1e1f7f6c2c3g8h6d2d4c5d4c3d4e8g8b1c3d7d6
e2e4c7c5g1f3b8c6f1b5g7g6c2c3g8f6e4e5f6d5e1g1f8g7d2d4c5d4c3d4e8g8b1c3d5c7b5a4d7d6
e2e4c7c5g1f3b8c6f1b5g7g6e1g1f8g7b1c3d7d6d2d3c8d7c3d5e7e6d5e3g8e7c2c3e8g8d3d4c6d4
e2e4c7c5g1f3b8c6f1b5g7g6e1g1f8g7f1e1g8f6c2c3a7a6b5c6d7c6h2h3e8g8d2d4c5d4c3d4c6c5
e2e4c7c5g1f3b8c6f1b5g7g6e1g1f8g7f1e1g8f6c2c3e8g8h2h3e7e5b1a3d7d6b5c6b7c6d2d3a7a5
e2e4c7c5g1f3d7d6b1c3b8c6d2d4c5d4f3d4g8f6c1g5e7e6d1d2a7a6e1c1c8d7f2f4f8e7d4f3b7b5
e2e4c7c5g1f3d7d6b1c3e7e6d2d4c5d4f3d4g8f6c1e3f8e7f2f4b8c6d1f3e6e5d4c6b7c6f4e5d6e5
e2e4c7c5g1f3d7d6b1c3g8f6e4e5d6e5f3e5b8d7e5c4e7e6b2b3f8e7c1b2e8g8d1f3a8b8a2a4b7b6
e2e4c7c5g1f3d7d6b1c3g8f6e4e5d6e5f3e5e7e6g2g3b8d7e5c4d7b6d1e2b6c4e2c4c8d7f1g2d8c8
e2e4c7c5g1f3d7d6c2c3g8f6d1c2b8c6d2d4c5d4c3d4d6d5e4e5f6e4b1c3c8f5c2b3e4c3b2c3d8d7
e2e4c7c5g1f3d7d6c2c3g8f6f1e2g7g6e1g1f8g7e2b5b8c6d2d4c5d4c3d4a7a6b5e2d6d5e4e5f6e4
e2e4c7c5g1f3d7d6c2c3g8f6f1e2g7g6e1g1f8g7e2b5b8c6d2d4e8g8d4d5c6a5f1e1e7e6b5f1e6d5
e2e4c7c5g1f3d7d6c2c3g8f6f1e2g7g6e1g1f8g7e2b5c8d7b5d7d8d7f1e1e8g8d2d4b8a6e4e5d6e5
e2e4c7c5g1f3d7d6d2d4c5d4d1d4b8c6f1b5a7a6b5c6b7c6e1g1e7e5d4d3f8e7f1d1g8f6c1g5e8g8
e2e4c7c5g1f3d7d6d2d4c5d4f3d4b8c6b1c3e7e6f1e2g8f6c1e3f8e7f2f4e8g8e1g1c8d7d4b3a7a5
e2e4c7c5g1f3d7d6d2d4c5d4f3d4g8f6b1c3a7a6a2a4b8c6f1e2e7e5d4b3f8e7e1g1e8g8c1g5c8e6
e2e4c7c5g1f3d7d6d2d4c5d4f3d4g8f6b1c3a7a6a2a4b8c6f1e2g7g6c1e3f8g7e1g1e8g8f2f4c8d7
e2e4c7c5g1f3d7d6d2d4c5d4f3d4g8f6b1c3a7a6c1e3e7e5d4b3c8e6d1d2b8d7f2f3a8c8g2g4f8e7
e2e4c7c5g1f3d7d6d2d4c5d4f3d4g8f6b1c3a7a6c1e3e7e5d4f3d8c7a2a4f8e7a4a5b8d7f3d2d7c5
e2e4c7c5g1f3d7d6d2d4c5d4f3d4g8f6b1c3a7a6c1e3e7e5d4f3d8c7a2a4f8e7a4a5e8g8f1e2c8e6
e2e4c7c5g1f3d7d6d2d4c5d4f3d4g8f6b1c3a7a6c1e3e7e5d4f3f8e7f1c4c8e6c4e6f7e6f3g5d8d7
e2e4c7c5g1f3d7d6d2d4c5d4f3d4g8f6b1c3a7a6c1e3e7e6d1d2b7b5f2f3c8b7g2g4b8c6d4c6b7c6
e2e4c7c5g1f3d7d6d2d4c5d4f3d4g8f6b1c3a7a6c1e3e7e6f1e2f8e7f2f4b8c6d1d2c6d4d2d4e8g8
e2e4c7c5g1f3d7d6d2d4c5d4f3d4g8f6b1c3a7a6c1e3e7e6f2f3b7b5g2g4h7h6d1d2b8d7e1c1c8b7
e2e4c7c5g1f3d7d6d2d4c5d4f3d4g8f6b1c3a7a6c1e3e7e6f2f4b7b5d1f3c8b7f1d3b8d7g2g4d7c5
e2e4c7c5g1f3d7d6d2d4c5d4f3d4g8f6b1c3a7a6c1e3e7e6g2g4h7h6d1e2b8c6e1c1c8d7f2f3a8c8
e2e4c7c5g1f3d7d6d2d4c5d4f3d4g8f6b1c3a7a6c1g5b8c6d1d2e7e6e1c1c8d7f2f4h7h6g5h4g7g5
e2e4c7c5g1f3d7d6d2d4c5d4f3d4g8f6b1c3a7a6c1g5b8d7f1c4d8a5d1d2h7h6g5f6d7f6e1c1e7e6
e2e4c7c5g1f3d7d6d2d4c5d4f3d4g8f6b1c3a7a6c1g5e7e6d1d3f8e7f1e2h7h6g5h4b8d7e1c1d8c7
e2e4c7c5g1f3d7d6d2d4c5d4f3d4g8f6b1c3a7a6c1g5e7e6f2f4b7b5e4e5d6e5f4e5d8c7e5f6c7e5
e2e4c7c5g1f3d7d6d2d4c5d4f3d4g8f6b1c3a7a6c1g5e7e6f2f4b7b5e4e5d6e5f4e5d8c7f1b5a6b5
e2e4c7c5g1f3d7d6d2d4c5d4f3d4g8f6b1c3a7a6c1g5e7e6f2f4b8d7d1f3d8c7e1c1b7b5f1d3c8b7
e2e4c7c5g1f3d7d6d2d4c5d4f3d4g8f6b1c3a7a6c1g5e7e6f2f4b8d7d1f3d8c7e1c1b7b5f1d3c8b7
e2e4c7c5g1f3d7d6d2d4c5d4f3d4g8f6b1c3a7a6c1g5e7e6f2f4c8d7d1f3b8c6e1c1d8c7d4c6b7c6
e2e4c7c5g1f3d7d6d2d4c5d4f3d4g8f6b1c3a7a6c1g5e7e6f2f4d8b6d1d2b6b2a1b1b2a3f4f5b8c6
e2e4c7c5g1f3d7d6d2d4c5d4f3d4g8f6b1c3a7a6c1g5e7e6f2f4d8b6d1d2b6b2a1b1b2a3f4f5b8c6
e2e4c7c5g1f3d7d6d2d4c5d4f3d4g8f6b1c3a7a6c1g5e7e6f2f4d8b6d1d2b6b2a1b1b2a3f4f5b8c6
e2e4c7c5g1f3d7d6d2d4c5d4f3d4g8f6b1c3a7a6c1g5e7e6f2f4d8b6d1d2b6b2d4b3b2a3f1d3f8e7
e2e4c7c5g1f3d7d6d2d4c5d4f3d4g8f6b1c3a7a6c1g5e7e6f2f4d8b6d1d2b6b2d4b3b2a3g5f6g7f6
e2e4c7c5g1f3d7d6d2d4c5d4f3d4g8f6b1c3a7a6c1g5e7e6f2f4d8b6d1d2b6b2d4b3b2a3g5f6g7f6
e2e4c7c5g1f3d7d6d2d4c5d4f3d4g8f6b1c3a7a6c1g5e7e6f2f4d8b6d1d2b6b2d4b3b2a3g5f6g7f6
e2e4c7c5g1f3d7d6d2d4c5d4f3d4g8f6b1c3a7a6c1g5e7e6f2f4d8b6d1d2b6b2d4b3b8c6g5f6g7f6
e2e4c7c5g1f3d7d6d2d4c5d4f3d4g8f6b1c3a7a6c1g5e7e6f2f4f8e7d1f3b8d7f1c4h7h6g5f6e7f6
e2e4c7c5g1f3d7d6d2d4c5d4f3d4g8f6b1c3a7a6c1g5e7e6f2f4f8e7d1f3d8c7e1c1b8d7d1e1h7h6
e2e4c7c5g1f3d7d6d2d4c5d4f3d4g8f6b1c3a7a6c1g5e7e6f2f4f8e7d1f3d8c7e1c1b8d7f1d3b7b5
e2e4c7c5g1f3d7d6d2d4c5d4f3d4g8f6b1c3a7a6c1g5e7e6f2f4f8e7d1f3d8c7e1c1b8d7f1e2b7b5
e2e4c7c5g1f3d7d6d2d4c5d4f3d4g8f6b1c3a7a6c1g5e7e6f2f4f8e7d1f3d8c7e1c1b8d7f4f5e6e5
e2e4c7c5g1f3d7d6d2d4c5d4f3d4g8f6b1c3a7a6c1g5e7e6f2f4f8e7d1f3d8c7e1c1b8d7g2g4b7b5
e2e4c7c5g1f3d7d6d2d4c5d4f3d4g8f6b1c3a7a6c1g5e7e6f2f4f8e7d1f3d8c7e1c1b8d7g2g4b7b5
e2e4c7c5g1f3d7d6d2d4c5d4f3d4g8f6b1c3a7a6c1g5e7e6f2f4f8e7d1f3d8c7e1c1b8d7g2g4b7b5
e2e4c7c5g1f3d7d6d2d4c5d4f3d4g8f6b1c3a7a6c1g5e7e6f2f4f8e7d1f3d8c7e1c1b8d7g2g4b7b5
e2e4c7c5g1f3d7d6d2d4c5d4f3d4g8f6b1c3a7a6c1g5e7e6f2f4h7h6g5h4d8b6a2a3b8c6h4f2b6c7
e2e4c7c5g1f3d7d6d2d4c5d4f3d4g8f6b1c3a7a6c1g5e7e6f2f4h7h6g5h4d8b6a2a3b8c6h4f2b6c7
e2e4c7c5g1f3d7d6d2d4c5d4f3d4g8f6b1c3a7a6f1c4b8d7a2a4g7g6e1g1f8g7c1g5e8g8d1d2d7c5
e2e4c7c5g1f3d7d6d2d4c5d4f3d4g8f6b1c3a7a6f1c4e7e6a2a3f8e7e1g1e8g8c4a2b7b5f2f4c8b7
e2e4c7c5g1f3d7d6d2d4c5d4f3d4g8f6b1c3a7a6f1c4e7e6c4b3b7b5e1g1f8e7d1f3d8c7f3g3b8c6
e2e4c7c5g1f3d7d6d2d4c5d4f3d4g8f6b1c3a7a6f1c4e7e6c4b3b7b5e1g1f8e7d1f3d8c7f3g3e8g8
e2e4c7c5g1f3d7d6d2d4c5d4f3d4g8f6b1c3a7a6f1c4e7e6c4b3b7b5e1g1f8e7d1f3d8c7f3g3e8g8
e2e4c7c5g1f3d7d6d2d4c5d4f3d4g8f6b1c3a7a6f1c4e7e6c4b3b7b5f2f3f8e7c1e3e8g8d1d2d8c7
e2e4c7c5g1f3d7d6d2d4c5d4f3d4g8f6b1c3a7a6f1c4e7e6c4b3b7b5f2f4b5b4c3a4f6e4e1g1g7g6
e2e4c7c5g1f3d7d6d2d4c5d4f3d4g8f6b1c3a7a6f1c4e7e6c4b3b8c6c1e3f8e7f2f4e8g8e1g1c6d4
e2e4c7c5g1f3d7d6d2d4c5d4f3d4g8f6b1c3a7a6f1c4e7e6c4b3b8c6f2f4f8e7c1e3e8g8d1f3c6d4
e2e4c7c5g1f3d7d6d2d4c5d4f3d4g8f6b1c3a7a6f1c4e7e6c4b3b8d7f2f4d7c5d1f3b7b5f4f5c8d7
e2e4c7c5g1f3d7d6d2d4c5d4f3d4g8f6b1c3a7a6f1c4e7e6c4b3b8d7f2f4d7c5e4e5d6e5f4e5f6d7
e2e4c7c5g1f3d7d6d2d4c5d4f3d4g8f6b1c3a7a6f1c4e7e6c4b3b8d7f2f4d7c5f4f5f8e7d1f3e8g8
e2e4c7c5g1f3d7d6d2d4c5d4f3d4g8f6b1c3a7a6f1c4e7e6c4b3f8e7f2f4e8g8d1f3d8c7e1g1b7b5
e2e4c7c5g1f3d7d6d2d4c5d4f3d4g8f6b1c3a7a6f1d3g7g6h2h3f8g7c1e3b8c6e1g1e8g8f1e1c8d7
e2e4c7c5g1f3d7d6d2d4c5d4f3d4g8f6b1c3a7a6f1e2d8c7c1g5b8d7e1g1e7e6e2h5c7c4d4e6c4e6
e2e4c7c5g1f3d7d6d2d4c5d4f3d4g8f6b1c3a7a6f1e2d8c7e1g1e7e6f2f4b8c6c1e3f8e7d1e1c6d4
e2e4c7c5g1f3d7d6d2d4c5d4f3d4g8f6b1c3a7a6f1e2e7e5d4b3c8e6e1g1b8d7a2a4f8e7f2f4d8c7
e2e4c7c5g1f3d7d6d2d4c5d4f3d4g8f6b1c3a7a6f1e2e7e5d4b3c8e6e1g1b8d7a2a4f8e7f2f4d8c7
e2e4c7c5g1f3d7d6d2d4c5d4f3d4g8f6b1c3a7a6f1e2e7e5d4b3c8e6e1g1b8d7c1e3f8e7f2f3d7b6
e2e4c7c5g1f3d7d6d2d4c5d4f3d4g8f6b1c3a7a6f1e2e7e5d4b3c8e6e1g1b8d7f2f4d8c7a2a4f8e7
e2e4c7c5g1f3d7d6d2d4c5d4f3d4g8f6b1c3a7a6f1e2e7e5d4b3c8e6e1g1b8d7f2f4d8c7f4f5e6c4
e2e4c7c5g1f3d7d6d2d4c5d4f3d4g8f6b1c3a7a6f1e2e7e5d4b3c8e6e1g1f8e7f2f4e5f4c1f4e8g8
e2e4c7c5g1f3d7d6d2d4c5d4f3d4g8f6b1c3a7a6f1e2e7e5d4b3c8e6f2f4d8c7f4f5e6c4e2f3a6a5
e2e4c7c5g1f3d7d6d2d4c5d4f3d4g8f6b1c3a7a6f1e2e7e5d4b3f8e7c1e3b8d7e1g1e8g8f2f3d8c7
e2e4c7c5g1f3d7d6d2d4c5d4f3d4g8f6b1c3a7a6f1e2e7e5d4b3f8e7c1e3c8e6e1g1b8d7f2f4a8c8
e2e4c7c5g1f3d7d6d2d4c5d4f3d4g8f6b1c3a7a6f1e2e7e5d4b3f8e7c1g5b8d7a2a4b7b6c3d5c8b7
e2e4c7c5g1f3d7d6d2d4c5d4f3d4g8f6b1c3a7a6f1e2e7e5d4b3f8e7e1g1c8e6f2f4d8c7a2a4b8d7
e2e4c7c5g1f3d7d6d2d4c5d4f3d4g8f6b1c3a7a6f1e2e7e5d4b3f8e7e1g1c8e6f2f4d8c7a2a4b8d7
e2e4c7c5g1f3d7d6d2d4c5d4f3d4g8f6b1c3a7a6f1e2e7e5d4b3f8e7e1g1c8e6f2f4d8c7a2a4b8d7
e2e4c7c5g1f3d7d6d2d4c5d4f3d4g8f6b1c3a7a6f1e2e7e5d4b3f8e7e1g1c8e6f2f4d8c7a2a4b8d7
e2e4c7c5g1f3d7d6d2d4c5d4f3d4g8f6b1c3a7a6f1e2e7e5d4b3f8e7e1g1c8e6f2f4d8c7g2g4h7h6
e2e4c7c5g1f3d7d6d2d4c5d4f3d4g8f6b1c3a7a6f1e2e7e5d4b3f8e7e1g1e8g8c1e3c8e6f2f4e5f4
e2e4c7c5g1f3d7d6d2d4c5d4f3d4g8f6b1c3a7a6f1e2e7e5d4b3f8e7e1g1e8g8c1e3d8c7a2a4c8e6
e2e4c7c5g1f3d7d6d2d4c5d4f3d4g8f6b1c3a7a6f1e2e7e5d4b3f8e7e1g1e8g8c1e3d8c7a2a4c8e6
e2e4c7c5g1f3d7d6d2d4c5d4f3d4g8f6b1c3a7a6f1e2e7e5d4b3f8e7e1g1e8g8c1e3f8e8d1d2d8c7
e2e4c7c5g1f3d7d6d2d4c5d4f3d4g8f6b1c3a7a6f1e2e7e6e1g1d8c7f2f4f8e7c1e3b8d7e2f3d7b6
e2e4c7c5g1f3d7d6d2d4c5d4f3d4g8f6b1c3a7a6f1e2e7e6e1g1f8e7a2a4b8c6c1e3e8g8f2f4d8c7
e2e4c7c5g1f3d7d6d2d4c5d4f3d4g8f6b1c3a7a6f1e2e7e6e1g1f8e7a2a4b8c6c1e3e8g8f2f4d8c7
e2e4c7c5g1f3d7d6d2d4c5d4f3d4g8f6b1c3a7a6f1e2e7e6e1g1f8e7a2a4b8c6c1e3e8g8f2f4d8c7
e2e4c7c5g1f3d7d6d2d4c5d4f3d4g8f6b1c3a7a6f1e2e7e6e1g1f8e7a2a4b8c6c1e3e8g8f2f4d8c7
e2e4c7c5g1f3d7d6d2d4c5d4f3d4g8f6b1c3a7a6f1e2e7e6e1g1f8e7a2a4b8c6c1e3e8g8f2f4d8c7
e2e4c7c5g1f3d7d6d2d4c5d4f3d4g8f6b1c3a7a6f1e2e7e6e1g1f8e7f2f4e8g8g1h1b8c6c1e3d8c7
e2e4c7c5g1f3d7d6d2d4c5d4f3d4g8f6b1c3a7a6f1e2e7e6e1g1f8e7f2f4e8g8g1h1d8c7a2a4b8c6
e2e4c7c5g1f3d7d6d2d4c5d4f3d4g8f6b1c3a7a6f1e2e7e6e1g1f8e7f2f4e8g8g1h1d8c7a2a4b8c6
e2e4c7c5g1f3d7d6d2d4c5d4f3d4g8f6b1c3a7a6f1e2e7e6e1g1f8e7f2f4e8g8g1h1d8c7a2a4b8c6
e2e4c7c5g1f3d7d6d2d4c5d4f3d4g8f6b1c3a7a6f1e2e7e6e1g1f8e7f2f4e8g8g1h1d8c7a2a4b8c6
e2e4c7c5g1f3d7d6d2d4c5d4f3d4g8f6b1c3a7a6f1e2e7e6e1g1f8e7f2f4e8g8g1h1d8c7a2a4b8c6
e2e4c7c5g1f3d7d6d2d4c5d4f3d4g8f6b1c3a7a6f1e2e7e6e1g1f8e7f2f4e8g8g1h1d8c7d1e1b7b5
e2e4c7c5g1f3d7d6d2d4c5d4f3d4g8f6b1c3a7a6f1e2e7e6e1g1f8e7f2f4e8g8g1h1d8c7e2f3b8c6
e2e4c7c5g1f3d7d6d2d4c5d4f3d4g8f6b1c3a7a6f1e2e7e6f2f4f8e7e1g1e8g8g1h1d8c7d1e1b7b5
e2e4c7c5g1f3d7d6d2d4c5d4f3d4g8f6b1c3a7a6f2f4b8d7f1e2g7g6e1g1f8g7a2a4e8g8g1h1d8c7
e2e4c7c5g1f3d7d6d2d4c5d4f3d4g8f6b1c3a7a6f2f4d8c7f1e2e7e5d4b3b7b5e1g1c8b7d1d3b8d7
e2e4c7c5g1f3d7d6d2d4c5d4f3d4g8f6b1c3a7a6f2f4d8c7f1e2e7e6e1g1f8e7a2a4b8c6c1e3e8g8
e2e4c7c5g1f3d7d6d2d4c5d4f3d4g8f6b1c3a7a6f2f4d8c7f1e2e7e6e1g1f8e7g1h1e8g8a2a4b8c6
e2e4c7c5g1f3d7d6d2d4c5d4f3d4g8f6b1c3a7a6f2f4e7e5d4f3b8d7a2a4d8c7f1d3f8e7e1g1e8g8
e2e4c7c5g1f3d7d6d2d4c5d4f3d4g8f6b1c3a7a6f2f4e7e5d4f3b8d7a2a4d8c7f1d3g7g6e1g1b7b6
e2e4c7c5g1f3d7d6d2d4c5d4f3d4g8f6b1c3a7a6f2f4e7e5d4f3b8d7a2a4f8e7f1c4e8g8d1e2d8a5
e2e4c7c5g1f3d7d6d2d4c5d4f3d4g8f6b1c3a7a6f2f4e7e6c1e3b7b5d1f3c8b7f1d3b8d7a2a3d7c5
e2e4c7c5g1f3d7d6d2d4c5d4f3d4g8f6b1c3a7a6g2g3e7e5d4e2c8e6f1g2b7b5a2a4b5b4c3d5f6d5
e2e4c7c5g1f3d7d6d2d4c5d4f3d4g8f6b1c3a7a6g2g3e7e5d4e2c8e6f1g2b7b5e1g1b8d7a2a4b5b4
e2e4c7c5g1f3d7d6d2d4c5d4f3d4g8f6b1c3a7a6g2g3e7e5d4e2c8g4f1g2d8d7h2h3g4e6c3d5e6d5
e2e4c7c5g1f3d7d6d2d4c5d4f3d4g8f6b1c3a7a6g2g3e7e5d4e2f8e7f1g2e8g8a2a4b7b6e1g1c8b7
e2e4c7c5g1f3d7d6d2d4c5d4f3d4g8f6b1c3a7a6g2g3e7e5d4e2f8e7f1g2e8g8a2a4b8c6e1g1c6b4
e2e4c7c5g1f3d7d6d2d4c5d4f3d4g8f6b1c3a7a6g2g3e7e6f1g2f8e7e1g1e8g8b2b3d8c7c1b2b8c6
e2e4c7c5g1f3d7d6d2d4c5d4f3d4g8f6b1c3b8c6c1g5d8b6d4b3e7e6d1d2f8e7f2f3e8g8g2g4f8d8
e2e4c7c5g1f3d7d6d2d4c5d4f3d4g8f6b1c3b8c6c1g5e7e6d1d2a7a6e1c1c6d4d2d4f8e7f2f3d8c7
e2e4c7c5g1f3d7d6d2d4c5d4f3d4g8f6b1c3b8c6c1g5e7e6d1d2a7a6e1c1c8d7f2f3d8c7c1b1f8e7
e2e4c7c5g1f3d7d6d2d4c5d4f3d4g8f6b1c3b8c6c1g5e7e6d1d2a7a6e1c1c8d7f2f4b7b5d4c6d7c6
e2e4c7c5g1f3d7d6d2d4c5d4f3d4g8f6b1c3b8c6c1g5e7e6d1d2a7a6e1c1c8d7f2f4b7b5d4c6d7c6
e2e4c7c5g1f3d7d6d2d4c5d4f3d4g8f6b1c3b8c6c1g5e7e6d1d2a7a6e1c1f8e7f2f4c8d7d4f3b7b5
e2e4c7c5g1f3d7d6d2d4c5d4f3d4g8f6b1c3b8c6c1g5e7e6d1d2a7a6e1c1f8e7g5f6g7f6f1c4c6d4
e2e4c7c5g1f3d7d6d2d4c5d4f3d4g8f6b1c3b8c6c1g5e7e6d1d2a7a6e1c1h7h6g5e3c6d4e3d4b7b5
e2e4c7c5g1f3d7d6d2d4c5d4f3d4g8f6b1c3b8c6c1g5e7e6d1d2a7a6e1c1h7h6g5e3c6d4e3d4b7b5
e2e4c7c5g1f3d7d6d2d4c5d4f3d4g8f6b1c3b8c6c1g5e7e6d1d2f8e7e1c1e8g8d4b3a7a5a2a4d6d5
e2e4c7c5g1f3d7d6d2d4c5d4f3d4g8f6b1c3b8c6c1g5e7e6d1d2f8e7e1c1e8g8d4b3a7a5a2a4d6d5
e2e4c7c5g1f3d7d6d2d4c5d4f3d4g8f6b1c3b8c6c1g5e7e6d1d2f8e7e1c1e8g8d4b3a7a6g5f6g7f6
e2e4c7c5g1f3d7d6d2d4c5d4f3d4g8f6b1c3b8c6c1g5e7e6d1d2f8e7e1c1e8g8f2f4c6d4d2d4d8a5
e2e4c7c5g1f3d7d6d2d4c5d4f3d4g8f6b1c3b8c6c1g5e7e6d1d2f8e7e1c1e8g8f2f4c6d4d2d4d8a5
e2e4c7c5g1f3d7d6d2d4c5d4f3d4g8f6b1c3b8c6c1g5e7e6d1d2f8e7e1c1e8g8f2f4c6d4d2d4d8a5
e2e4c7c5g1f3d7d6d2d4c5d4f3d4g8f6b1c3b8c6c1g5e7e6d1d2f8e7e1c1e8g8f2f4h7h6g5h4e6e5
e2e4c7c5g1f3d7d6d2d4c5d4f3d4g8f6b1c3b8c6c1g5e7e6d1d2f8e7e1c1e8g8f2f4h7h6g5h4e6e5
e2e4c7c5g1f3d7d6d2d4c5d4f3d4g8f6b1c3b8c6f1c4e7e6c4b3a7a6f2f4f8e7c1e3d8c7e1g1b7b5
e2e4c7c5g1f3d7d6d2d4c5d4f3d4g8f6b1c3b8c6f1c4e7e6c4b3f8e7c1e3e8g8e1g1a7a6f2f4c6d4
e2e4c7c5g1f3d7d6d2d4c5d4f3d4g8f6b1c3b8c6f1c4e7e6c4b3f8e7c1e3e8g8e1g1c8d7f2f4d8c8
e2e4c7c5g1f3d7d6d2d4c5d4f3d4g8f6b1c3b8c6f1c4e7e6c4b3f8e7c1e3e8g8f2f4c8d7e1g1a7a6
e2e4c7c5g1f3d7d6d2d4c5d4f3d4g8f6b1c3b8c6f1c4e7e6c4b3f8e7e1g1c6d4d1d4e8g8f2f4b7b6
e2e4c7c5g1f3d7d6d2d4c5d4f3d4g8f6b1c3b8c6f1c4e7e6c4b3f8e7e1g1e8g8c1e3a7a6f2f4d8c7
e2e4c7c5g1f3d7d6d2d4c5d4f3d4g8f6b1c3b8c6f1c4e7e6c4b3f8e7e1g1e8g8f2f4c8d7g1h1a8c8
e2e4c7c5g1f3d7d6d2d4c5d4f3d4g8f6b1c3b8c6f1c4e7e6c4b3f8e7f2f4e8g8c1e3c6d4e3d4b7b5
e2e4c7c5g1f3d7d6d2d4c5d4f3d4g8f6b1c3b8c6f1e2g7g6d4b3f8g7e1g1e8g8c1g5a7a6a2a4c8e6
e2e4c7c5g1f3d7d6d2d4c5d4f3d4g8f6b1c3b8d7f1c4a7a6c1g5d8a5d1d2e7e6e1g1h7h6g5h4g7g5
e2e4c7c5g1f3d7d6d2d4c5d4f3d4g8f6b1c3c8d7c1g5e7e6d4b5d7b5f1b5b8c6d1f3h7h6g5h4f8e7
e2e4c7c5g1f3d7d6d2d4c5d4f3d4g8f6b1c3c8d7f1e2e7e6e1g1f8e7f2f4b8c6d4b3e8g8c1e3a8c8
e2e4c7c5g1f3d7d6d2d4c5d4f3d4g8f6b1c3e7e6f1e2a7a6e1g1b8d7f2f4b7b5e2f3c8b7a2a3d8c7
e2e4c7c5g1f3d7d6d2d4c5d4f3d4g8f6b1c3e7e6f1e2f8e7e1g1b8c6f2f4e8g8g1h1c8d7d4b3a7a6
e2e4c7c5g1f3d7d6d2d4c5d4f3d4g8f6b1c3e7e6f1e2f8e7e1g1e8g8c1e3b8c6f2f4e6e5d4b3e5f4
e2e4c7c5g1f3d7d6d2d4c5d4f3d4g8f6b1c3e7e6f1e2f8e7e1g1e8g8f2f4b8c6c1e3a7a6d1e1c6d4
e2e4c7c5g1f3d7d6d2d4c5d4f3d4g8f6b1c3e7e6f1e2f8e7e1g1e8g8f2f4b8c6c1e3e6e5d4b3a7a5
e2e4c7c5g1f3d7d6d2d4c5d4f3d4g8f6b1c3e7e6f2f4a7a6d1f3d8b6d4b3b8c6f1d3f8e7c1e3b6c7
e2e4c7c5g1f3d7d6d2d4c5d4f3d4g8f6b1c3e7e6f2f4a7a6f1e2f8e7e1g1d8c7d1e1e8g8e1g3b8c6
e2e4c7c5g1f3d7d6d2d4c5d4f3d4g8f6b1c3e7e6g2g3b8c6f1g2c8d7e1g1f8e7c1e3c6e5a2a4a7a6
e2e4c7c5g1f3d7d6d2d4c5d4f3d4g8f6b1c3e7e6g2g4a7a6f1g2f6d7e1g1b8c6g1h1f8e7f2f4e8g8
e2e4c7c5g1f3d7d6d2d4c5d4f3d4g8f6b1c3e7e6g2g4a7a6g4g5f6d7a2a4b8c6c1e3d7e5f1e2c6d4
e2e4c7c5g1f3d7d6d2d4c5d4f3d4g8f6b1c3e7e6g2g4h7h6g4g5h6g5c1g5a7a6f1g2c8d7d1e2f8e7
e2e4c7c5g1f3d7d6d2d4c5d4f3d4g8f6b1c3e7e6g2g4h7h6h2h3a7a6f1g2g7g5b2b3b8d7c1b2d7e5
e2e4c7c5g1f3d7d6d2d4c5d4f3d4g8f6b1c3g7g6c1e3f8g7d1d2b8c6f2f3e8g8f1c4c8d7h2h4h7h5
e2e4c7c5g1f3d7d6d2d4c5d4f3d4g8f6b1c3g7g6c1e3f8g7d1d2b8d7f2f3a7a6e1c1b7b5g2g4c8b7
e2e4c7c5g1f3d7d6d2d4c5d4f3d4g8f6b1c3g7g6c1e3f8g7f1e2b8c6e1g1e8g8d4b3a7a6f2f3b7b5
e2e4c7c5g1f3d7d6d2d4c5d4f3d4g8f6b1c3g7g6c1e3f8g7f2f3b8c6d1d2e8g8e1c1c8e6c1b1a8c8
e2e4c7c5g1f3d7d6d2d4c5d4f3d4g8f6b1c3g7g6c1e3f8g7f2f3b8c6d1d2e8g8f1c4c8d7h2h4a8c8
e2e4c7c5g1f3d7d6d2d4c5d4f3d4g8f6b1c3g7g6c1e3f8g7f2f3e8g8d1d2b8c6f1c4c8d7c4b3a8c8
e2e4c7c5g1f3d7d6d2d4c5d4f3d4g8f6b1c3g7g6c1e3f8g7f2f3e8g8d1d2b8c6f1c4c8d7c4b3a8c8
e2e4c7c5g1f3d7d6d2d4c5d4f3d4g8f6b1c3g7g6c1e3f8g7f2f3e8g8d1d2b8c6f1c4c8d7e1c1c6e5
e2e4c7c5g1f3d7d6d2d4c5d4f3d4g8f6b1c3g7g6c1e3f8g7f2f3e8g8d1d2b8c6f1c4c8d7h2h4h7h5
e2e4c7c5g1f3d7d6d2d4c5d4f3d4g8f6b1c3g7g6c1e3f8g7f2f3e8g8d1d2b8c6g2g4c8e6e1c1c6d4
e2e4c7c5g1f3d7d6d2d4c5d4f3d4g8f6b1c3g7g6c1e3f8g7f2f3e8g8d1d2f8e8g2g4b8c6h2h4f6d7
e2e4c7c5g1f3d7d6d2d4c5d4f3d4g8f6b1c3g7g6f1e2f8g7c1e3e8g8e1g1b8c6d1d2d6d5e4d5f6d5
e2e4c7c5g1f3d7d6d2d4g8f6b1c3c5d4f3d4a7a6c1g5e7e6f2f4d8b6d1d3b6b2a1b1b2a3f4f5b8c6
e2e4c7c5g1f3d7d6d2d4g8f6b1c3c5d4f3d4a7a6f1c4e7e6a2a4f8e7e1g1e8g8c1e3b7b6f2f4d8c7
e2e4c7c5g1f3d7d6d2d4g8f6b1c3c5d4f3d4e7e6f1e2a7a6a2a4b7b6e1g1c8b7e2d3b8d7d1e2f8e7
e2e4c7c5g1f3d7d6f1b5b8c6d2d4c5d4d1d4c8g4d4d3a8c8c2c4g7g6b1c3f8g7e1g1g4f3d3f3g8f6
e2e4c7c5g1f3d7d6f1b5b8c6e1g1c8d7f1e1g8f6c2c3a7a6b5f1d7g4d2d3g7g6b1d2f8g7h2h3g4d7
e2e4c7c5g1f3d7d6f1b5b8c6e1g1c8d7f1e1g8f6c2c3a7a6b5f1d7g4d2d3g7g6b1d2f8g7h2h3g4f3
e2e4c7c5g1f3d7d6f1b5b8c6e1g1c8g4h2h3g4h5c2c3d8b6b1a3a7a6b5a4b6c7d2d4b7b5a3b5a6b5
e2e4c7c5g1f3d7d6f1b5b8d7c2c3g8f6d1e2e7e6d2d4c5d4c3d4f8e7e1g1e8g8c1d2a7a6b5d3e6e5
e2e4c7c5g1f3d7d6f1b5b8d7c2c3g8f6d2d3g7g6e1g1f8g7f1e1a7a6b5a4b7b5a4c2e8g8a2a4c8b7
e2e4c7c5g1f3d7d6f1b5c8d7b5d7b8d7e1g1g8f6d1e2e7e6b2b3f8e7c1b2e8g8c2c4a7a6d2d4c5d4
e2e4c7c5g1f3d7d6f1b5c8d7b5d7b8d7e1g1g8f6d1e2e7e6b2b3f8e7c1b2e8g8d2d4c5d4f3d4d7c5
e2e4c7c5g1f3d7d6f1b5c8d7b5d7b8d7e1g1g8f6d1e2e7e6b2b3g7g6d2d4c5d4f3d4f8g7c1a3d8b6
e2e4c7c5g1f3d7d6f1b5c8d7b5d7d8d7c2c4b8c6b1c3g8f6e1g1g7g6d2d4c5d4f3d4f8g7d4c2e8g8
e2e4c7c5g1f3d7d6f1b5c8d7b5d7d8d7c2c4e7e5b1c3b8c6d2d3g7g6a2a3f8g7a1b1g8e7b2b4b7b6
e2e4c7c5g1f3d7d6f1b5c8d7b5d7d8d7c2c4g8f6b1c3b8c6e1g1g7g6d2d4c5d4f3d4f8g7d4e2e8g8
e2e4c7c5g1f3d7d6f1b5c8d7b5d7d8d7c2c4g8f6b1c3b8c6e1g1g7g6d2d4c5d4f3d4f8g7d4e2e8g8
e2e4c7c5g1f3d7d6f1b5c8d7b5d7d8d7e1g1b8c6c2c3g8f6d2d4f6e4d4d5c6e5f1e1e5f3d1f3e4f6
e2e4c7c5g1f3d7d6f1b5c8d7b5d7d8d7e1g1b8c6c2c4c6e5d2d3g7g6f3e5d6e5c1e3e7e6b1c3f8d6
e2e4c7c5g1f3d7d6f1b5c8d7b5d7d8d7e1g1b8c6f1e1g8f6d2d4c5d4c1g5d6d5g5f6g7f6e4d5d7d5
e2e4c7c5g1f3d7d6f1b5c8d7b5d7d8d7e1g1g8f6f1e1b8c6c2c3e7e6d2d4c5d4c3d4d6d5e4e5f6e4
e2e4c7c5g1f3d7d6f1b5c8d7b5d7d8d7e1g1g8f6f1e1b8c6d2d4c5d4c1g5f6g4f3d4h7h6g5h4g7g5
e2e4c7c5g1f3d7d6f1c4g8f6d2d3e7e6c4b3b8c6c2c3g7g6e1g1f8g7f1e1e8g8d3d4c5d4c3d4e6e5
e2e4c7c5g1f3d7d6g2g3b8c6f1g2g8f6b1c3g7g6e1g1f8g7d2d3e8g8c1g5h7h6g5d2e7e5a2a3c8e6
e2e4c7c5g1f3d7d6g2g3e7e5f1g2g7g6e1g1f8g7c2c3b8c6d2d3g8e7a2a3e8g8b2b4c5b4a3b4b7b5
e2e4c7c5g1f3e7e6b1c3a7a6d2d4c5d4f3d4d8c7f1d3b8c6c1e3g8f6e1g1b7b5d4c6c7c6a2a3f8c5
e2e4c7c5g1f3e7e6b1c3d7d6d2d4c5d4d1d4b8c6f1b5c8d7d4d3a7a6b5c6d7c6c1f4e6e5f4e3g8f6
e2e4c7c5g1f3e7e6b2b3b8c6c1b2d7d6g2g3g8f6d2d3f8e7f1g2e8g8e1g1f6d7f1e1e7f6c2c3b7b6
e2e4c7c5g1f3e7e6c2c3g8f6e4e5f6d5d2d4c5d4c3d4f8e7a2a3b7b6f1d3c8a6e1g1e8g8f1e1a6d3
e2e4c7c5g1f3e7e6c2c3g8f6e4e5f6d5d2d4c5d4d1d4b8c6d4e4f7f5e5f6d5f6e4h4d8c7f1e2b7b6
e2e4c7c5g1f3e7e6d2d3d7d5b1d2b8c6g2g3g7g6f1g2f8g7e1g1g8e7f1e1e8g8c2c3b7b6d2f1c8b7
e2e4c7c5g1f3e7e6d2d4c5d4f3d4a7a6b1c3b7b5f1d3c8b7e1g1d8c7f1e1f8c5c1e3g8f6d4b5a6b5
e2e4c7c5g1f3e7e6d2d4c5d4f3d4a7a6b1c3b8c6c1e3g8f6f1d3d7d5e4d5e6d5e1g1f8d6d4c6b7c6
e2e4c7c5g1f3e7e6d2d4c5d4f3d4a7a6b1c3d8c7a2a3b8c6c1e3g8f6f1e2b7b5f2f4c8b7e2f3d7d6
e2e4c7c5g1f3e7e6d2d4c5d4f3d4a7a6b1c3d8c7f1d3b8c6c1e3g8f6e1g1b7b5d4b3f8e7f2f4d7d6
e2e4c7c5g1f3e7e6d2d4c5d4f3d4a7a6b1c3d8c7f2f4b7b5a2a3c8b7d1f3g8f6f1d3f8c5d4b3c5e7
e2e4c7c5g1f3e7e6d2d4c5d4f3d4a7a6c2c4g8f6b1c3f8b4d1f3d8c7d4c2b4d6f1e2b8c6f3e3b7b6
e2e4c7c5g1f3e7e6d2d4c5d4f3d4a7a6c2c4g8f6b1c3f8b4f1d3b8c6d4e2d8c7e1g1c6e5f2f4e5c4
e2e4c7c5g1f3e7e6d2d4c5d4f3d4a7a6c2c4g8f6f1d3b8c6d4c6d7c6e1g1e6e5d1c2f8c5b1d2c8e6
e2e4c7c5g1f3e7e6d2d4c5d4f3d4a7a6f1d3b8c6d4c6b7c6e1g1d7d5b1d2g8f6b2b3f8b4c1b2a6a5
e2e4c7c5g1f3e7e6d2d4c5d4f3d4a7a6f1d3b8c6d4c6b7c6e1g1d7d5b1d2g8f6d1e2f8e7b2b3e8g8
e2e4c7c5g1f3e7e6d2d4c5d4f3d4a7a6f1d3b8c6d4c6b7c6e1g1d7d5b1d2g8f6d1e2f8e7f1e1e8g8
e2e4c7c5g1f3e7e6d2d4c5d4f3d4a7a6f1d3b8c6d4c6b7c6e1g1d7d5c2c4g8f6c4d5c6d5e4d5e6d5
e2e4c7c5g1f3e7e6d2d4c5d4f3d4a7a6f1d3b8c6d4c6d7c6e1g1e6e5b1d2d8c7a2a4g8f6d1f3f8c5
e2e4c7c5g1f3e7e6d2d4c5d4f3d4a7a6f1d3f8c5c1e3d7d6b1c3g8e7e1g1b8d7d1e2b7b5a2a4d8b6
e2e4c7c5g1f3e7e6d2d4c5d4f3d4a7a6f1d3f8c5d4b3c5a7d1e2b8c6c1e3d7d6b1c3g8e7e1g1e6e5
e2e4c7c5g1f3e7e6d2d4c5d4f3d4a7a6f1d3f8c5d4b3c5a7e1g1b8c6d1g4g8f6g4g7h8g8g7h6c6e5
e2e4c7c5g1f3e7e6d2d4c5d4f3d4a7a6f1d3g8f6e1g1d7d6c2c4f8e7b1c3e8g8c1e3b8d7f2f4d7c5
e2e4c7c5g1f3e7e6d2d4c5d4f3d4a7a6f1d3g8f6e1g1d8c7b1d2f8c5d2b3c5e7f2f4d7d6d1f3e8g8
e2e4c7c5g1f3e7e6d2d4c5d4f3d4a7a6f1d3g8f6e1g1d8c7d1e2d7d6c2c4g7g6b1c3f8g7f1d1e8g8
e2e4c7c5g1f3e7e6d2d4c5d4f3d4a7a6f1d3g8f6e1g1d8c7f2f4f8c5c2c3b8c6g1h1d7d6d4b3c5a7
e2e4c7c5g1f3e7e6d2d4c5d4f3d4b8c6b1c3a7a6d4c6b7c6f1d3d7d5e1g1g8f6f1e1f8e7e4e5f6d7
e2e4c7c5g1f3e7e6d2d4c5d4f3d4b8c6b1c3a7a6f1e2d7d6c1e3f8e7f2f4g8f6d1d2c6d4d2d4b7b5
e2e4c7c5g1f3e7e6d2d4c5d4f3d4b8c6b1c3a7a6f1e2d7d6e1g1g8f6c1e3f8e7f2f4e8g8a2a4d8c7
e2e4c7c5g1f3e7e6d2d4c5d4f3d4b8c6b1c3a7a6g2g3d7d6f1g2c8d7e1g1g8f6b2b3f8e7c3e2a8c8
e2e4c7c5g1f3e7e6d2d4c5d4f3d4b8c6b1c3a7a6g2g3d7d6f1g2c8d7e1g1g8f6f1e1f8e7d4c6d7c6
e2e4c7c5g1f3e7e6d2d4c5d4f3d4b8c6b1c3d7d6c1e3g8f6f1e2f8e7f2f4e8g8d1d2a7a6e1c1d6d5
e2e4c7c5g1f3e7e6d2d4c5d4f3d4b8c6b1c3d7d6c1e3g8f6f2f4f8e7d1e2e6e5d4f3a7a6e1c1d8a5
e2e4c7c5g1f3e7e6d2d4c5d4f3d4b8c6b1c3d7d6c1e3g8f6f2f4f8e7f1e2e8g8e1g1c8d7d4b3a7a6
e2e4c7c5g1f3e7e6d2d4c5d4f3d4b8c6b1c3d7d6f1e2g8f6c1e3c8d7f2f4f8e7d4b3a7a6a2a4c6a5
e2e4c7c5g1f3e7e6d2d4c5d4f3d4b8c6b1c3d7d6f1e2g8f6c1e3c8d7f2f4f8e7d4b5d8b8g2g4a7a6
e2e4c7c5g1f3e7e6d2d4c5d4f3d4b8c6b1c3d7d6f1e2g8f6c1e3c8d7f2f4f8e7d4b5d8b8g2g4a7a6
e2e4c7c5g1f3e7e6d2d4c5d4f3d4b8c6b1c3d7d6f1e2g8f6c1e3f8e7e1g1c8d7d4b3a7a6f2f4b7b5
e2e4c7c5g1f3e7e6d2d4c5d4f3d4b8c6b1c3d7d6f1e2g8f6c1e3f8e7f2f4c8d7e1g1e8g8g1h1a7a6
e2e4c7c5g1f3e7e6d2d4c5d4f3d4b8c6b1c3d7d6f1e2g8f6c1e3f8e7f2f4e8g8e1g1c8d7d4b3a7a6
e2e4c7c5g1f3e7e6d2d4c5d4f3d4b8c6b1c3d7d6g2g3g8f6f1g2c8d7e1g1c6d4d1d4d8c7c3d1f8e7
e2e4c7c5g1f3e7e6d2d4c5d4f3d4b8c6b1c3d7d6g2g4h7h6h2h4a7a6f1g2f8e7c1e3c6d4d1d4e6e5
e2e4c7c5g1f3e7e6d2d4c5d4f3d4b8c6b1c3d8c7c1e3a7a6f1d3g8f6e1g1c6e5h2h3f8c5d1d2d7d6
e2e4c7c5g1f3e7e6d2d4c5d4f3d4b8c6b1c3d8c7c1e3a7a6f1d3g8f6e1g1c6e5h2h3f8c5g1h1d7d6
e2e4c7c5g1f3e7e6d2d4c5d4f3d4b8c6b1c3d8c7c1e3a7a6f1e2g8f6a2a3f8d6d1d2c6d4e3d4d6f4
e2e4c7c5g1f3e7e6d2d4c5d4f3d4b8c6b1c3d8c7c1e3g8f6f1d3c6d4e3d4f8c5d4c5c7c5d1e2d7d6
e2e4c7c5g1f3e7e6d2d4c5d4f3d4b8c6b1c3d8c7f1e2a7a6e1g1g8f6c1e3f8b4c3a4b4e7d4c6b7c6
e2e4c7c5g1f3e7e6d2d4c5d4f3d4b8c6b1c3d8c7f1e2a7a6e1g1g8f6g1h1f8b4c1g5b4c3g5f6g7f6
e2e4c7c5g1f3e7e6d2d4c5d4f3d4b8c6b1c3d8c7f1e2b7b6c1e3c8b7d1d2c6d4e3d4a7a6a1d1g8f6
e2e4c7c5g1f3e7e6d2d4c5d4f3d4b8c6b1c3d8c7g2g3d7d6f1g2c6d4d1d4g8f6c1g5f8e7e1c1c8d7
e2e4c7c5g1f3e7e6d2d4c5d4f3d4b8c6d4b5d7d6c1f4e6e5f4e3g8f6e3g5c8e6b1c3a7a6g5f6g7f6
e2e4c7c5g1f3e7e6d2d4c5d4f3d4b8c6d4b5d7d6c2c4g8f6b1c3a7a6b5a3d6d5c4d5e6d5e4d5c6b4
e2e4c7c5g1f3e7e6d2d4c5d4f3d4b8c6d4b5d7d6c2c4g8f6b1c3a7a6b5a3d6d5e4d5e6d5c4d5c6b4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e2e4c7c5g1f3e7e6d2d4c5d4f3d4b8c6d4b5d7d6c2c4g8f6b5c3f8e7f1e2e8g8e1g1b7b6c1f4c8b7
e2e4c7c5g1f3e7e6d2d4c5d4f3d4b8c6d4b5g8f6b1c3f8b4a2a3b4c3b5c3d7d5e4d5e6d5f1d3e8g8
e2e4c7c5g1f3e7e6d2d4c5d4f3d4g8f6b1c3b8c6d4b5d7d6c1f4e6e5f4g5a7a6b5a3b7b5c3d5f8e7
e2e4c7c5g1f3e7e6d2d4c5d4f3d4g8f6b1c3b8c6d4b5d7d6c1f4e6e5f4g5a7a6b5a3b7b5g5f6g7f6
e2e4c7c5g1f3e7e6d2d4c5d4f3d4g8f6b1c3b8c6d4b5d7d6c1f4e6e5f4g5a7a6b5a3b7b5g5f6g7f6
e2e4c7c5g1f3e7e6d2d4c5d4f3d4g8f6b1c3b8c6d4b5f8b4a2a3b4c3b5c3d7d5e4d5e6d5f1d3d5d4
e2e4c7c5g1f3e7e6d2d4c5d4f3d4g8f6b1c3b8c6d4b5f8b4a2a3b4c3b5c3d7d5e4d5e6d5f1d3e8g8
e2e4c7c5g1f3e7e6d2d4c5d4f3d4g8f6b1c3b8c6d4b5f8b4a2a3b4c3b5c3d7d5e4d5e6d5f1d3e8g8
e2e4c7c5g1f3e7e6d2d4c5d4f3d4g8f6b1c3d7d6f1c4f8e7c1e3e8g8f2f4d6d5c4d3d5e4c3e4f6d5
e2e4c7c5g1f3e7e6d2d4c5d4f3d4g8f6b1c3d7d6f1c4f8e7e1g1a7a6c4b3b7b5f2f4e8g8f4f5b5b4
e2e4c7c5g1f3e7e6d2d4c5d4f3d4g8f6b1c3d7d6f1e2f8e7e1g1b8c6g1h1a7a6a2a4e8g8f2f4d8c7
e2e4c7c5g1f3e7e6d2d4c5d4f3d4g8f6b1c3d7d6f1e2f8e7e1g1e8g8f2f4b8c6c1e3c8d7d4b3a7a5
e2e4c7c5g1f3e7e6d2d4c5d4f3d4g8f6b1c3d7d6f1e2f8e7e1g1e8g8f2f4b8c6c1e3d8c7d4b5c7b8
e2e4c7c5g1f3e7e6d2d4c5d4f3d4g8f6b1c3d7d6f2f4a7a6d1f3d8b6d4b3b8c6c1e3b6c7f1d3b7b5
e2e4c7c5g1f3e7e6d2d4c5d4f3d4g8f6b1c3d7d6f2f4a7a6f1e2f8e7e1g1e8g8c1e3b8c6a2a4f8e8
e2e4c7c5g1f3e7e6d2d4c5d4f3d4g8f6b1c3d7d6f2f4a7a6f1e2f8e7e1g1e8g8c1e3d8c7d1e1f8e8
e2e4c7c5g1f3e7e6d2d4c5d4f3d4g8f6b1c3d7d6f2f4b8c6c1e3e6e5d4f3f6g4d1d2g4e3d2e3e5f4
e2e4c7c5g1f3e7e6d2d4c5d4f3d4g8f6b1c3d7d6f2f4f8e7f1d3b8c6d4f3a7a6a2a3b7b5e1g1c8b7
e2e4c7c5g1f3e7e6d2d4c5d4f3d4g8f6b1c3d7d6g2g3a7a6f1g2d8c7e1g1c8d7g1h1b8c6f2f4a8c8
e2e4c7c5g1f3e7e6d2d4c5d4f3d4g8f6b1c3d7d6g2g4h7h6g4g5h6g5c1g5b8c6d1d2a7a6e1c1c8d7
e2e4c7c5g1f3e7e6d2d4c5d4f3d4g8f6b1c3d7d6g2g4h7h6g4g5h6g5c1g5b8c6d1d2a7a6e1c1c8d7
e2e4c7c5g1f3e7e6d2d4c5d4f3d4g8f6b1c3d7d6g2g4h7h6h1g1f8e7c1e3b8c6d1f3a7a6e1c1d8c7
e2e4c7c5g1f3e7e6d2d4c5d4f3d4g8f6b1c3d7d6g2g4h7h6h2h4b8c6h1g1h6h5g4h5f6h5c1g5h5f6
e2e4c7c5g1f3e7e6d2d4c5d4f3d4g8f6b1c3d7d6g2g4h7h6h2h4f8e7h1g1d6d5e4d5f6d5c3d5d8d5
e2e4c7c5g1f3e7e6g2g3b7b6f1g2c8b7d2d3d7d6e1g1g8f6f1e1f8e7b1d2e8g8c2c3b8d7a2a3a8c8
e2e4c7c5g1f3e7e6g2g3b8c6f1g2g8f6d2d3d7d5b1d2f8e7e1g1b7b5a2a4b5a4a1a4e8g8e4d5e6d5
e2e4c7c5g1f3e7e6g2g3b8c6f1g2g8f6d2d3d7d5b1d2f8e7e1g1e8g8f1e1b7b5e4d5e6d5d2f1c8b7
e2e4c7c5g1f3g7g6c2c4f8g7d2d4d7d6b1c3b8c6c1e3c8g4d4c5d6c5d1d8a8d8e3c5g7c3b2c3g8f6
e2e4c7c5g1f3g7g6d2d4c5d4f3d4b8c6b1c3f8g7c1e3g8f6f1c4d8a5e1g1e8g8c4b3d7d6h2h3a5h5
e2e4c7c5g1f3g7g6d2d4c5d4f3d4b8c6b1c3f8g7d4c6b7c6f1c4d8a5d1f3g8f6e1g1e8g8a1b1d7d6
e2e4c7c5g1f3g7g6d2d4c5d4f3d4b8c6b1c3f8g7d4c6b7c6f1c4e7e6e1g1g8e7d1d6c8b7c1g5h7h6
e2e4c7c5g1f3g7g6d2d4f8g7b1c3b8c6c1e3c5d4f3d4g8f6f1c4e8g8c4b3d7d6f2f3c6a5d1d2a5b3
e2e4c7c5g1f3g7g6d2d4f8g7d4d5d7d6b1c3g8f6f1b5b8d7a2a4e8g8e1g1a7a6b5e2a8b8f1e1f6e8
e2e4c7c5g1f3g7g6f1c4b8c6e1g1f8g7c2c3g8h6d2d4c5d4c3d4e8g8b1c3d7d6h2h3g8h8c1f4f7f6
e2e4c7c6b1c3d7d5d1f3g8f6e4e5f6d7f3g3e7e6g1f3a7a6f1e2c6c5e1g1b8c6f1e1c6d4e2d1d4f5
e2e4c7c6b1c3d7d5d2d4d5e4c3e4c8f5e4g3f5g6g1h3e7e6h3f4f8d6c2c3g8f6h2h4d8c7h4h5d6f4
e2e4c7c6b1c3d7d5d2d4d5e4c3e4c8f5e4g3f5g6h2h4h7h6g1e2e7e5f2f4e5d4e2d4f8c5c1e3g8f6
e2e4c7c6b1c3d7d5d2d4d5e4c3e4c8f5e4g3f5g6h2h4h7h6g1f3b8d7f1d3g6d3d1d3d8c7c1d2g8f6
e2e4c7c6b1c3d7d5g1f3c8g4h2h3g4f3d1f3e7e6d2d3b8d7f1e2g7g6e1g1f8g7f3g3d8b6g1h1g8e7
e2e4c7c6b1c3d7d5g1f3c8g4h2h3g4f3d1f3e7e6d2d4d8b6f1d3b6d4e4d5e6d5c1f4b8d7e1c1d4f6
e2e4c7c6b1c3d7d5g1f3c8g4h2h3g4f3d1f3e7e6g2g3g8f6d2d3f8e7f1g2e8g8e1g1b8a6f3e2f6e8
e2e4c7c6b1c3d7d5g1f3c8g4h2h3g4f3d1f3g8f6d2d3e7e6a2a3f8c5g2g4e8g8h3h4b8d7g4g5f6e8
e2e4c7c6b1c3d7d5g1f3c8g4h2h3g4f3d1f3g8f6d2d3e7e6a2a3f8e7g2g4f6d7d3d4d7f8c1e3f8g6
e2e4c7c6b1c3d7d5g1f3c8g4h2h3g4f3d1f3g8f6d2d3e7e6f1e2b8d7f3g3g7g6e1g1f8g7c1f4d8b6
e2e4c7c6b1c3d7d5g1f3c8g4h2h3g4f3d1f3g8f6d2d3e7e6g2g3f8b4c1d2d5d4c3b1b4d2b1d2e6e5
e2e4c7c6b1c3d7d5g1f3c8g4h2h3g4f3d1f3g8f6d2d3e7e6g2g3f8b4c1d2d5d4c3b1b4d2b1d2e6e5
e2e4c7c6b1c3d7d5g1f3c8g4h2h3g4f3d1f3g8f6d2d3e7e6g2g3f8b4c1d2d5d4c3b1d8b6b2b3a7a5
e2e4c7c6b1c3d7d5g1f3c8g4h2h3g4f3d1f3g8f6d2d3e7e6g2g3f8b4c1d2d5d4c3b1d8b6b2b3a7a5
e2e4c7c6b1c3d7d5g1f3c8g4h2h3g4f3d1f3g8f6d2d3e7e6g2g3f8b4c1d2d5d4c3b1d8b6b2b3b8d7
e2e4c7c6b1c3d7d5g1f3c8g4h2h3g4f3d1f3g8f6d2d4e7e6f1d3d5e4c3e4f6e4f3e4b8d7c2c3d7f6
e2e4c7c6b1c3d7d5g1f3c8g4h2h3g4f3g2f3e7e6d2d4b8d7c1f4f8b4h3h4g8f6e4e5f6h5f4g5d8a5
e2e4c7c6b1c3d7d5g1f3c8g4h2h3g4h5e4d5c6d5f1b5b8c6g2g4h5g6f3e5a8c8h3h4f7f6e5g6h7g6
e2e4c7c6b1c3d7d5g1f3d5e4c3e4c8g4h2h3g4f3d1f3b8d7d2d4g8f6f1d3f6e4f3e4e7e6e1g1f8e7
e2e4c7c6b1c3d7d5g1f3d5e4c3e4c8g4h2h3g4f3d1f3e7e6f1c4b8d7f3g3d7f6d2d3f6e4d3e4g8f6
e2e4c7c6b1c3d7d5g1f3d5e4c3e4c8g4h2h3g4f3d1f3e7e6f1c4f8e7e1g1g8f6f1e1b8d7d2d3f6e4
e2e4c7c6b1c3d7d5g1f3d5e4c3e4g8f6e4f6g7f6f1c4f8g7h2h3c8f5e1g1e7e6f1e1e8g8d2d4b8d7
e2e4c7c6b1c3d7d5g1f3g7g6e4d5c6d5f1b5b8c6f3e5c8d7e5d7d8d7d1f3e7e6c3e2f8g7d2d4g8e7
e2e4c7c6b1c3d7d5g1f3g8f6e4e5f6e4c3e2d8b6d2d4c6c5d4c5b6c5e2d4b8c6f1b5a7a6b5c6b7c6
e2e4c7c6c2c4d7d5c4d5c6d5e4d5g8f6b1c3f6d5g1f3d5c3b2c3g7g6h2h4f8g7h4h5b8c6a1b1d8c7
e2e4c7c6c2c4d7d5c4d5c6d5e4d5g8f6b1c3f6d5g1f3e7e6d2d4f8e7f1c4e8g8e1g1b8c6f1e1a7a6
e2e4c7c6c2c4d7d5e4d5c6d5c4d5g8f6b1c3f6d5f1c4d5b6c4b3b8c6g1f3c8f5d2d4e7e6e1g1f8e7
e2e4c7c6c2c4d7d5e4d5c6d5c4d5g8f6b1c3f6d5g1f3b8c6d2d4c8g4d1b3g4f3g2f3e7e6b3b7c6d4
e2e4c7c6c2c4e7e5g1f3d7d6d2d4e5d4f3d4g8f6b1c3g7g6f1e2f8g7e1g1e8g8c1e3f8e8e2f3b8d7
e2e4c7c6c2c4e7e6b1c3d7d5c4d5e6d5e4d5c6d5g1f3g8f6f1b5b8c6e1g1f8e7f3e5c8d7d2d4e8g8
e2e4c7c6d2d3d7d5b1d2e7e5g1f3b8d7d3d4d5e4d2e4e5d4d1d4g8f6c1g5f8e7e1c1e8g8e4d6d8a5
e2e4c7c6d2d3d7d5b1d2e7e5g1f3f8d6d1e2d8e7d3d4e5d4e4d5c6d5f3d4b8c6d2b3g8f6e2e7e8e7
e2e4c7c6d2d4d7d5b1c3d5e4c3e4b8d7e4g5d7f6g1f3e7e6d1d3f8d6f3e5g8h6c1d2a7a5a2a3d8c7
e2e4c7c6d2d4d7d5b1c3d5e4c3e4b8d7e4g5g8f6f1d3e7e6g1f3h7h6g5e6d8e7e1g1f7e6d3g6e8d8
e2e4c7c6d2d4d7d5b1c3d5e4c3e4b8d7e4g5g8f6f1d3h7h6g5e6d8b6e6f8d7f8g1f3c8g4c2c3f8d7
e2e4c7c6d2d4d7d5b1c3d5e4c3e4b8d7f1c4g8f6e4f6d7f6c2c3d8c7h2h3c8f5g1f3e7e6e1g1f8d6
e2e4c7c6d2d4d7d5b1c3d5e4c3e4b8d7f1c4g8f6e4g5e7e6d1e2d7b6c4b3h7h6g5f3a7a5c2c3c6c5
e2e4c7c6d2d4d7d5b1c3d5e4c3e4b8d7f1c4g8f6e4g5e7e6d1e2d7b6c4b3h7h6g5f3a7a5c2c3c6c5
e2e4c7c6d2d4d7d5b1c3d5e4c3e4b8d7f1c4g8f6e4g5e7e6d1e2d7b6c4b3h7h6g5f3a7a5c2c3c6c5
e2e4c7c6d2d4d7d5b1c3d5e4c3e4b8d7f1c4g8f6e4g5e7e6d1e2d7b6c4d3h7h6g5f3c6c5d4c5f8c5
e2e4c7c6d2d4d7d5b1c3d5e4c3e4b8d7g1f3g8f6e4f6d7f6c2c3c8g4f1e2e7e6h2h3g4h5f3e5h5e2
e2e4c7c6d2d4d7d5b1c3d5e4c3e4b8d7g1f3g8f6e4f6d7f6c2c3c8g4h2h3g4f3d1f3d8d5f1e2e7e6
e2e4c7c6d2d4d7d5b1c3d5e4c3e4b8d7g1f3g8f6e4f6d7f6c2c3c8g4h2h3g4f3d1f3e7e6f1c4f8e7
e2e4c7c6d2d4d7d5b1c3d5e4c3e4b8d7g1f3g8f6e4f6d7f6f1c4c8f5e1g1e7e6h2h3f8e7c2c3e8g8
e2e4c7c6d2d4d7d5b1c3d5e4c3e4b8d7g1f3g8f6e4f6d7f6f3e5c8e6f1e2g7g6e1g1f8g7c2c4e8g8
e2e4c7c6d2d4d7d5b1c3d5e4c3e4b8d7g1f3g8f6e4g3e7e6f1d3c6c5e1g1c5d4f3d4f8c5d4b3c5e7
e2e4c7c6d2d4d7d5b1c3d5e4c3e4c8f5e4g3f5g6f1c4e7e6g1e2f8d6h2h4h7h6e2f4d6f4c1f4g8f6
e2e4c7c6d2d4d7d5b1c3d5e4c3e4c8f5e4g3f5g6f1c4e7e6g1e2g8f6e2f4f8d6e1g1f6d5g3h5e8g8
e2e4c7c6d2d4d7d5b1c3d5e4c3e4c8f5e4g3f5g6f1c4e7e6g1e2g8f6e2f4f8d6f4g6h7g6c1g5b8d7
e2e4c7c6d2d4d7d5b1c3d5e4c3e4c8f5e4g3f5g6g1e2b8d7h2h4h7h6e2f4g6h7f1c4e7e5d1e2d8e7
e2e4c7c6d2d4d7d5b1c3d5e4c3e4c8f5e4g3f5g6g1e2e7e6h2h4h7h6e2f4g6h7f1c4g8f6d1e2f8d6
e2e4c7c6d2d4d7d5b1c3d5e4c3e4c8f5e4g3f5g6g1e2g8f6h2h4h7h6e2f4g6h7f1c4e7e6e1g1f8d6
e2e4c7c6d2d4d7d5b1c3d5e4c3e4c8f5e4g3f5g6g1f3b8d7f1d3e7e6e1g1g8f6c2c4f8d6b2b3e8g8
e2e4c7c6d2d4d7d5b1c3d5e4c3e4c8f5e4g3f5g6g1f3b8d7f1d3e7e6e1g1g8f6c2c4f8d6b2b3e8g8
e2e4c7c6d2d4d7d5b1c3d5e4c3e4c8f5e4g3f5g6g1f3b8d7f1d3g8f6e1g1e7e6f1e1f8e7c2c4e8g8
e2e4c7c6d2d4d7d5b1c3d5e4c3e4c8f5e4g3f5g6g1f3b8d7h2h4h7h6h4h5g6h7f1d3h7d3d1d3e7e6
e2e4c7c6d2d4d7d5b1c3d5e4c3e4c8f5e4g3f5g6g1f3e7e6h2h4h7h6f1d3g6d3d1d3g8f6c1e3f8d6
e2e4c7c6d2d4d7d5b1c3d5e4c3e4c8f5e4g3f5g6h2h4h7h6g1f3b8d7f1d3g6d3d1d3d8c7c1d2e7e6
e2e4c7c6d2d4d7d5b1c3d5e4c3e4c8f5e4g3f5g6h2h4h7h6g1f3b8d7h4h5g6h7f1d3h7d3d1d3d8c7
e2e4c7c6d2d4d7d5b1c3d5e4c3e4c8f5e4g3f5g6h2h4h7h6g1f3b8d7h4h5g6h7f1d3h7d3d1d3d8c7
e2e4c7c6d2d4d7d5b1c3d5e4c3e4c8f5e4g3f5g6h2h4h7h6g1f3b8d7h4h5g6h7f1d3h7d3d1d3d8c7
e2e4c7c6d2d4d7d5b1c3d5e4c3e4c8f5e4g3f5g6h2h4h7h6g1f3b8d7h4h5g6h7f1d3h7d3d1d3e7e6
e2e4c7c6d2d4d7d5b1c3d5e4c3e4c8f5e4g3f5g6h2h4h7h6g1f3b8d7h4h5g6h7f1d3h7d3d1d3e7e6
e2e4c7c6d2d4d7d5b1c3d5e4c3e4c8f5e4g3f5g6h2h4h7h6g1f3b8d7h4h5g6h7f1d3h7d3d1d3g8f6
e2e4c7c6d2d4d7d5b1c3d5e4c3e4c8f5e4g3f5g6h2h4h7h6h4h5g6h7g1f3b8d7f1d3h7d3d1d3g8f6
e2e4c7c6d2d4d7d5b1c3d5e4c3e4e7e6g1f3b8d7f1d3g8f6c2c3c6c5c1g5c5d4f3d4d8b6e4f6g7f6
e2e4c7c6d2d4d7d5b1c3d5e4c3e4g8f6e4f6e7f6f1c4f8d6d1e2d8e7e2e7e8e7g1e2c8e6c4e6f7e6
e2e4c7c6d2d4d7d5b1c3d5e4c3e4g8f6e4f6g7f6c2c3c8f5g1e2b8d7e2g3f5g6h2h4h7h6h4h5g6h7
e2e4c7c6d2d4d7d5b1d2d5e4d2e4b8d7e4g5d7f6f1c4e7e6g1e2f8d6e1g1h7h6g5f3d8c7e2g3g8e7
e2e4c7c6d2d4d7d5b1d2d5e4d2e4b8d7e4g5g8f6f1d3e7e6g1f3f8d6d1e2h7h6g5e4f6e4e2e4d7f6
e2e4c7c6d2d4d7d5b1d2d5e4d2e4b8d7e4g5g8f6f1d3e7e6g1f3f8d6d1e2h7h6g5e4f6e4e2e4d7f6
e2e4c7c6d2d4d7d5b1d2d5e4d2e4b8d7e4g5g8f6f1d3e7e6g1f3f8d6d1e2h7h6g5e4f6e4e2e4d7f6
e2e4c7c6d2d4d7d5b1d2d5e4d2e4b8d7e4g5g8f6f1d3e7e6g1f3f8e7d1e2h7h6g5e4f6e4e2e4c6c5
e2e4c7c6d2d4d7d5b1d2d5e4d2e4b8d7e4g5g8f6f1d3g7g6g1f3f8g7e1g1e8g8f1e1h7h6g5e4f6e4
e2e4c7c6d2d4d7d5b1d2d5e4d2e4b8d7f1c4g8f6e4f6d7f6g1f3c8f5d1e2e7e6c1g5f8e7e1c1f5g4
e2e4c7c6d2d4d7d5b1d2d5e4d2e4b8d7f1c4g8f6e4g5e7e6d1e2d7b6c4b3h7h6g5f3a7a5a2a3g7g6
e2e4c7c6d2d4d7d5b1d2d5e4d2e4b8d7f1c4g8f6e4g5e7e6d1e2d7b6c4d3h7h6g5f3c6c5d4c5f8c5
e2e4c7c6d2d4d7d5b1d2d5e4d2e4b8d7f1c4g8f6e4g5e7e6d1e2d7b6c4d3h7h6g5f3c6c5d4c5f8c5
e2e4c7c6d2d4d7d5b1d2d5e4d2e4b8d7f1c4g8f6e4g5e7e6d1e2d7b6c4d3h7h6g5f3c6c5d4c5f8c5
e2e4c7c6d2d4d7d5b1d2d5e4d2e4b8d7f1c4g8f6e4g5e7e6d1e2d7b6c4d3h7h6g5f3c6c5d4c5f8c5
e2e4c7c6d2d4d7d5b1d2d5e4d2e4b8d7f1c4g8f6e4g5e7e6d1e2d7b6c4d3h7h6g5f3c6c5d4c5f8c5
e2e4c7c6d2d4d7d5b1d2d5e4d2e4b8d7g1f3g8f6e4f6d7f6f3e5c8e6f1e2g7g6e1g1f8g7c2c4e8g8
e2e4c7c6d2d4d7d5b1d2d5e4d2e4b8d7g1f3g8f6e4f6d7f6f3e5c8e6f1e2g7g6e1g1f8g7c2c4e8g8
e2e4c7c6d2d4d7d5b1d2d5e4d2e4b8d7g1f3g8f6e4f6d7f6f3e5f6d7c1e3d7e5d4e5c8f5d1d8a8d8
e2e4c7c6d2d4d7d5b1d2d5e4d2e4b8d7g1f3g8f6e4f6d7f6f3e5f6d7e5d3g7g6c1e3f8g7d1d2d7b6
e2e4c7c6d2d4d7d5b1d2d5e4d2e4b8d7g1f3g8f6e4f6d7f6g2g3c8g4f1g2e7e5d4e5d8d1e1d1e8c8
e2e4c7c6d2d4d7d5b1d2d5e4d2e4b8d7g1f3g8f6e4g3e7e6f1d3f8e7e1g1e8g8b2b3c6c5c1b2b7b6
e2e4c7c6d2d4d7d5b1d2d5e4d2e4b8d7g1f3g8f6e4g3e7e6f1d3f8e7e1g1e8g8d1e2c6c5f1d1d8c7
e2e4c7c6d2d4d7d5b1d2d5e4d2e4c8f5e4c5b7b6c5b3e7e6g1f3b8d7g2g3g8f6f1g2a8c8e1g1f8d6
e2e4c7c6d2d4d7d5b1d2d5e4d2e4c8f5e4c5b7b6c5b3e7e6g1f3f8d6g2g3g8e7f1g2h7h6d1e2b8d7
e2e4c7c6d2d4d7d5b1d2d5e4d2e4c8f5e4c5b7b6c5b3g8f6g1f3e7e6g2g3b8d7f1g2d8c7e1g1a8d8
e2e4c7c6d2d4d7d5b1d2d5e4d2e4c8f5e4g3f5g6h2h4h7h6g1f3b8d7h4h5g6h7f1d3h7d3d1d3e7e6
e2e4c7c6d2d4d7d5b1d2d5e4d2e4c8f5e4g3f5g6h2h4h7h6g1f3b8d7h4h5g6h7f1d3h7d3d1d3e7e6
e2e4c7c6d2d4d7d5b1d2d5e4d2e4c8f5e4g3f5g6h2h4h7h6h4h5g6h7g1f3b8d7f1d3h7d3d1d3g8f6
e2e4c7c6d2d4d7d5b1d2d5e4d2e4g8f6e4f6e7f6f1c4b8d7g1e2f8d6e1g1e8g8c1f4d7b6c4d3c8e6
e2e4c7c6d2d4d7d5b1d2d5e4d2e4g8f6e4f6g7f6g1f3c8f5g2g3e7e6f1g2f8g7e1g1e8g8f3h4f5g6
e2e4c7c6d2d4d7d5e4d5c6d5c2c4e7e6b1c3g8f6g1f3f8e7c4d5f6d5f1d3b8c6e1g1e8g8f1e1e7f6
e2e4c7c6d2d4d7d5e4d5c6d5c2c4g8f6b1c3b8c6c4d5f6d5g1f3c8g4d1b3g4f3g2f3e7e6b3b7c6d4
e2e4c7c6d2d4d7d5e4d5c6d5c2c4g8f6b1c3e7e6c1g5f8e7g1f3e8g8f1d3d5c4d3c4a7a6a2a4b8c6
e2e4c7c6d2d4d7d5e4d5c6d5c2c4g8f6b1c3e7e6g1f3f8b4c4d5f6d5c1d2b8c6f1d3b4e7e1g1e8g8
e2e4c7c6d2d4d7d5e4d5c6d5c2c4g8f6b1c3e7e6g1f3f8b4c4d5f6d5c1d2b8c6f1d3b4e7e1g1e8g8
e2e4c7c6d2d4d7d5e4d5c6d5c2c4g8f6b1c3e7e6g1f3f8b4c4d5f6d5d1c2b8c6f1d3b4e7a2a3d5f6
e2e4c7c6d2d4d7d5e4d5c6d5c2c4g8f6b1c3e7e6g1f3f8e7c4d5f6d5f1c4d5c3b2c3e8g8e1g1b8d7
e2e4c7c6d2d4d7d5e4d5c6d5c2c4g8f6b1c3e7e6g1f3f8e7c4d5f6d5f1c4d5f6e1g1e8g8d1e2b8c6
e2e4c7c6d2d4d7d5e4d5c6d5c2c4g8f6b1c3e7e6g1f3f8e7c4d5f6d5f1d3b8c6e1g1e8g8f1e1d5f6
e2e4c7c6d2d4d7d5e4d5c6d5c2c4g8f6b1c3e7e6g1f3f8e7c4d5f6d5f1d3b8c6e1g1e8g8f1e1e7f6
e2e4c7c6d2d4d7d5e4d5c6d5c2c4g8f6b1c3e7e6g1f3f8e7c4d5f6d5f1d3b8c6e1g1e8g8f1e1e7f6
e2e4c7c6d2d4d7d5e4d5c6d5c2c4g8f6b1c3e7e6g1f3f8e7c4d5f6d5f1d3b8c6e1g1e8g8f1e1e7f6
e2e4c7c6d2d4d7d5e4d5c6d5c2c4g8f6b1c3e7e6g1f3f8e7c4d5f6d5f1d3e8g8e1g1b8c6f1e1e7f6
e2e4c7c6d2d4d7d5e4d5c6d5c2c4g8f6b1c3g7g6d1b3f8g7c4d5e8g8g2g3b8a6f1g2d8b6b3b6a7b6
e2e4c7c6d2d4d7d5e4d5c6d5f1d3b8c6c2c3g8f6c1f4c8g4d1b3d8d7b1d2e7e6g1f3g4f3d2f3f8d6
e2e4c7c6d2d4d7d5e4e5c6c5d4c5b8c6c1f4e7e6b1d2f8c5d2b3c5b6d1g4e8f8g1f3f7f5g4g3g8e7
e2e4c7c6d2d4d7d5e4e5c6c5d4c5e7e6b1c3b8c6c1f4g8e7g1f3e7g6f4e3g6e5f3e5c6e5d1h5e5c6
e2e4c7c6d2d4d7d5e4e5c6c5d4c5e7e6c1e3g8h6c2c3h6f5e3d4c8d7g1f3b8c6d1d2f7f6b2b4a7a5
e2e4c7c6d2d4d7d5e4e5c6c5d4c5e7e6c1e3g8h6c2c3h6f5e3d4f5d4c3d4b7b6b2b4a7a5f1b5c8d7
e2e4c7c6d2d4d7d5e4e5c6c5d4c5e7e6d1g4b8c6g1f3d8c7f1b5c8d7b5c6c7c6c1e3g8h6e3h6g7h6
e2e4c7c6d2d4d7d5e4e5c6c5d4c5e7e6d1g4b8d7g1f3g8e7c1g5h7h6g5e7d8e7b1c3e7c5e1c1a7a6
e2e4c7c6d2d4d7d5e4e5c6c5d4c5e7e6g1f3f8c5f1d3b8c6e1g1g8e7c1f4d8b6b1c3a7a6c3a4b6a7
e2e4c7c6d2d4d7d5e4e5c6c5d4c5e7e6g1f3f8c5f1d3b8c6e1g1g8e7c1f4e7g6f4g3e8g8c2c4d5c4
e2e4c7c6d2d4d7d5e4e5c8f5b1c3d8b6g2g4f5d7f1g2e7e6g1e2c6c5e1g1c5d4e2d4b8c6d4b3c6e5
e2e4c7c6d2d4d7d5e4e5c8f5b1c3e7e6g2g4f5g6g1e2c6c5h2h4h7h5e2f4b8c6f4g6f7g6c3e2g8e7
e2e4c7c6d2d4d7d5e4e5c8f5b1c3e7e6g2g4f5g6g1e2c6c5h2h4h7h6c1e3d8b6d1d2b8c6e1c1h6h5
e2e4c7c6d2d4d7d5e4e5c8f5f1d3f5d3d1d3e7e6g1f3d8a5b1d2a5a6c2c4g8e7e1g1b8d7b2b3e7f5
e2e4c7c6d2d4d7d5e4e5c8f5f1e2e7e6g1f3c6c5c2c3b8d7e1g1g8e7d4c5e7c6f3d4f5b1a1b1f8c5
e2e4c7c6d2d4d7d5e4e5c8f5g1f3e7e6a2a3b8d7b1d2h7h6f1e2g8e7d2f1f5g6c2c3c6c5f1g3e7c6
e2e4c7c6d2d4d7d5e4e5c8f5g1f3e7e6a2a3b8d7c2c4d5c4f1c4d7b6c4b3g8e7e1g1e7d5f1e1f8e7
e2e4c7c6d2d4d7d5e4e5c8f5g1f3e7e6c2c3c6c5a2a3c5d4c3d4g8e7c1e3e7c6f1d3f5d3d1d3f8e7
e2e4c7c6d2d4d7d5e4e5c8f5g1f3e7e6c2c3g8e7f3h4f5b1a1b1c6c5a2a3b8c6f1e2e7g6h4g6h7g6
e2e4c7c6d2d4d7d5e4e5c8f5g1f3e7e6f1e2b8d7e1g1g8e7c2c3h7h6b1a3a7a6a3c2f5h7c2e1c6c5
e2e4c7c6d2d4d7d5e4e5c8f5g1f3e7e6f1e2b8d7e1g1g8e7f3h4f5g6b1d2c6c5c2c3c5d4c3d4e7f5
e2e4c7c6d2d4d7d5e4e5c8f5g1f3e7e6f1e2b8d7e1g1h7h6b2b3g8e7c2c4e7g6b1a3g6f4c1f4f8a3
e2e4c7c6d2d4d7d5e4e5c8f5g1f3e7e6f1e2c6c5c1e3c5d4f3d4g8e7c2c4b8c6d1a4d5c4b1a3d8a5
e2e4c7c6d2d4d7d5e4e5c8f5g1f3e7e6f1e2c6c5c1e3c5d4f3d4g8e7e1g1b8c6e2b5a7a6b5c6b7c6
e2e4c7c6d2d4d7d5e4e5c8f5g1f3e7e6f1e2c6c5c1e3c5d4f3d4g8e7e3g5d8a5b1c3f5g6e1g1a7a6
e2e4c7c6d2d4d7d5e4e5c8f5g1f3e7e6f1e2c6c5e1g1b8c6c2c3c5d4c3d4g8e7a2a3f5e4b1d2e7f5
e2e4c7c6d2d4d7d5e4e5c8f5g1f3e7e6f1e2c6c5e1g1b8c6c2c3f5g4b1d2c5d4c3d4g8e7a2a3e7f5
e2e4c7c6d2d4d7d5e4e5c8f5h2h4c6c5d4c5d8c7b1c3b8c6g1f3a8d8c3b5c7c8f3d4f5g4f2f3g4d7
e2e4c7c6d2d4d7d5e4e5c8f5h2h4h7h5g1e2e7e6e2g3g7g6g3f5g6f5c2c4c6c5c4d5d8d5b1c3d5d4
e2e4c7c6d2d4d7d5e4e5c8f5h2h4h7h6g1e2e7e6e2g3g8e7b1c3b8d7c1e3f5h7f1d3h7d3c2d3h6h5
e2e4c7c6d2d4d7d5e4e5c8f5h2h4h7h6g2g4f5d7c2c3c6c5f1g2e7e6g1e2d7b5b1a3b5e2d1e2c5d4
e2e4c7c6d2d4d7d5e4e5c8f5h2h4h7h6g2g4f5d7h4h5c6c5c2c3b8c6f1h3e7e6c1e3d8b6d1b3c5d4
e2e4c7c6d2d4d7d5f2f3e7e6b1c3g8f6c1g5h7h6g5h4d8b6a2a3c6c5g1e2b8c6d4c5f8c5c3a4b6a5
e2e4c7c6d2d4d7d6g1f3g8f6b1c3c8g4h2h3g4h5f1d3e7e6d1e2d6d5c1g5f8e7e4e5f6d7g5e7d8e7
e2e4d7d5e4d5d8d5b1c3d5a5d2d4g8f6g1f3c7c6f3e5c8e6f1d3b8d7f2f4g7g6e1g1f8g7g1h1e6f5
e2e4d7d5e4d5g8f6d2d4f6d5g1f3c8g4f1e2b8c6c2c4d5b6d4d5g4f3g2f3c6e5f3f4e5d7b1c3c7c6
e2e4d7d5e4d5g8f6f1b5c8d7b5c4d7g4f2f3g4c8b1c3b8d7d2d4d7b6c4b3b6d5c3d5f6d5c2c4d5f6
e2e4d7d5e4d5g8f6f1b5c8d7b5c4d7g4f2f3g4f5g2g4f5c8b1c3a7a6a2a4c7c6d5c6b8c6d2d3e7e5
e2e4d7d5e4d5g8f6f1b5c8d7b5c4d7g4f2f3g4f5g2g4f5c8b1c3a7a6g4g5b7b5c4b3f6d7d2d4d7b6
e2e4d7d5e4d5g8f6f1b5c8d7b5c4d7g4f2f3g4f5g2g4f5c8b1c3c7c6d5c6b8c6d2d3e7e5g4g5f6h5
e2e4d7d6d2d4g7g6b1c3f8g7f1e2c7c6f2f4d8b6e4e5g8h6
e2e4d7d6d2d4g7g6b1c3f8g7f2f4g8f6g1f3e8g8f1e2c7c5d4c5d8a5e1g1a5c5g1h1b8c6e2d3c8g4
e2e4d7d6d2d4g7g6b1c3f8g7g1f3g8f6f1e2e8g8e1g1c7c6a2a4a7a5h2h3b8a6c1e3a6b4d1d2d8c7
e2e4d7d6d2d4g7g6b1c3g8f6f2f4f8g7g1f3c7c5d4c5d8a5f1d3a5c5d1e2e8g8c1e3c5a5e1g1c8g4
e2e4d7d6d2d4g7g6f1e2f8g7b1c3c7c6c1e3b7b5a2a3g8f6d1d2e8g8e3h6e7e5h6g7g8g7a1d1d8e7
e2e4d7d6d2d4g7g6g1f3f8g7b1c3c7c6a2a4g8f6f1e2a7a5e1g1e8g8c1e3b8a6f3d2a6b4a1c1d6d5
e2e4d7d6d2d4g7g6g1f3g8f6b1c3f8g7f1e2e8g8e1g1c7c6a2a4a7a5h2h3b8a6c1f4a6c7f1e1c7e6
e2e4d7d6d2d4g8f6b1c3b8d7f2f4e7e5g1f3e5d4d1d4f8e7c1e3d7c5e1c1c5e6d4d2e8g8h2h3b7b6
e2e4d7d6d2d4g8f6b1c3g7g6c1e3c7c6d1d2b8d7h2h3d8c7g2g3b7b5f1g2b5b4c3d1a8b8g1e2f8g7
e2e4d7d6d2d4g8f6b1c3g7g6c1e3f8g7d1d2c7c6f2f3d8a5g2g4b7b5g1e2h7h5g4g5f6d7f1g2b5b4
e2e4d7d6d2d4g8f6b1c3g7g6c1e3f8g7d1d2c7c6f2f3d8a5g2g4h7h5g4g5f6h7f3f4e8g8g1f3e7e5
e2e4d7d6d2d4g8f6b1c3g7g6c1e3f8g7d1d2f6g4e3g5h7h6g5h4g4f6f2f4b7b6e1c1c8b7e4e5d6e5
e2e4d7d6d2d4g8f6b1c3g7g6f2f4f8g7g1f3e8g8f1e2c7c5d4c5d8a5e1g1a5c5g1h1b8c6f3d2a7a5
e2e4d7d6d2d4g8f6b1c3g7g6g1f3f8g7f1c4b8c6d4d5c6b8h2h3c7c6c4b3e8g8e1g1b7b6c1g5c8b7
e2e4d7d6d2d4g8f6b1c3g7g6g1f3f8g7f1e2c7c6a2a4a7a5e1g1e8g8h2h3b8a6f1e1d8c7c1g5h7h6
e2e4d7d6d2d4g8f6b1c3g7g6g1f3f8g7f1e2c7c6e1g1e8g8a2a4b8d7a4a5d8c7h2h3f8d8c1e3d7f8
e2e4d7d6d2d4g8f6b1c3g7g6g1f3f8g7f1e2c8g4e1g1e8g8h2h3g4f3e2f3b8c6c3e2e7e5c2c3f8e8
e2e4d7d6d2d4g8f6b1c3g7g6g1f3f8g7f1e2e8g8e1g1c7c5d4d5b8a6c1f4a6c7a2a4b7b6f1e1c8b7
e2e4d7d6d2d4g8f6b1c3g7g6g1f3f8g7f1e2e8g8e1g1c7c6h2h3b8d7c1f4d8a5d1d2e7e5f4e3f8e8
e2e4d7d6d2d4g8f6b1c3g7g6g1f3f8g7f1e2e8g8e1g1c8g4c1e3b8c6d1d3e7e5d4d5c6b4d3d2a7a5
e2e4d7d6d2d4g8f6b1c3g7g6g1f3f8g7h2h3e8g8c1e3b7b6f1c4e7e6e1g1c8b7d4d5e6d5e4d5a7a6
e2e4d7d6d2d4g8f6b1c3g7g6g1f3f8g7h2h3e8g8c1e3c7c6a2a4b8d7a4a5d8c7f1e2e7e5d4e5d7e5
e2e4d7d6d2d4g8f6b1c3g7g6g1f3f8g7h2h3e8g8c1e3c7c6d1d2b7b5f1d3b8d7e3h6e7e5h6g7g8g7
e2e4d7d6d2d4g8f6b1c3g7g6g2g3f8g7f1g2e8g8g1e2b8d7e1g1c7c5h2h3a7a6c1e3d8c7d1d2c5d4
e2e4e7e5b1c3b8c6f1c4g8f6d2d3c6a5c4b3a5b3a2b3d7d5e4d5f8b4g1f3f6d5c1d2d5c3b2c3b4d6
e2e4e7e5b1c3b8c6f1c4g8f6d2d3c6a5g1e2a5c4d3c4f8e7e1g1d7d6b2b3e8g8e2g3c7c6c1b2d8a5
e2e4e7e5b1c3b8c6f2f4e5f4d2d4d7d5e4d5d8h4e1e2h4e7e2f2e7h4g2g3f4g3f2g2c6d4h2g3h4g4
e2e4e7e5b1c3b8c6f2f4e5f4d2d4d8h4e1e2g8f6g1f3h4g4d4d5c6e5h2h3g4h5c1f4e5f3g2f3d7d6
e2e4e7e5b1c3g8f6f1c4f6e4d1h5e4d6c4b3f8e7g1f3b8c6f3e5c6e5h5e5e8g8c3d5f8e8e1g1e7f8
e2e4e7e5b1c3g8f6f1c4f8c5d2d3d7d6f2f4c8e6c4e6f7e6g1f3e5f4c1f4e8g8c3a4c5b4c2c3b4a5
e2e4e7e5b1c3g8f6f1c4f8c5f2f4d7d6g1f3c7c6d2d3b7b5c4b3d8e7d1e2b8d7h1f1c5b4f4e5d6e5
e2e4e7e5b1c3g8f6f2f4d7d5f4e5f6e4g1f3f8e7d1e2e4c3d2c3c7c5c1f4b8c6e1c1c8e6h2h4h7h6
e2e4e7e5b1c3g8f6g1f3b8c6f1b5c6d4b5a4f8c5f3e5e8g8e5d3c5b6e4e5f6e8c3d5c7c6d5e3d7d6
e2e4e7e5b1c3g8f6g1f3b8c6f1b5f8b4e1g1e8g8d2d3d7d6c1g5b4c3b2c3h7h6g5h4c8d7a1b1a7a6
e2e4e7e5b1c3g8f6g2g3d7d5e4d5f6d5f1g2d5c3b2c3f8d6g1e2e8g8e1g1b8d7d2d3d7f6c3c4c7c6
e2e4e7e5b1c3g8f6g2g3d7d5e4d5f6d5f1g2d5c3b2c3f8d6g1f3e8g8e1g1b8d7f1e1a8b8d2d4e5d4
e2e4e7e5b1c3g8f6g2g3d7d5e4d5f6d5f1g2d5c3b2c3f8d6g1f3e8g8e1g1c7c5d2d3b8c6f3d2d8d7
e2e4e7e5b1c3g8f6g2g3f8b4g1e2c7c6f1g2e8g8e1g1d7d5e4d5c6d5d2d4e5d4d1d4b8c6d4d3b4c3
e2e4e7e5d2d4e5d4d1d4b8c6d4e3g8f6c1d2f8e7b1c3d7d5e4d5f6d5e3g3d5c3d2c3e7f6c3f6d8f6
e2e4e7e5f1c4g8f6b1c3b8c6f2f4f8c5f4e5c6e5c4b3c5g1h1g1f6g4d2d4d8h4e1d2e5c6d1f3g4f6
e2e4e7e5f1c4g8f6d2d3b8c6g1f3f8c5c2c3d7d6e1g1e8g8b1d2a7a6c4b3c8e6f1e1e6b3d2b3c5a7
e2e4e7e5f1c4g8f6d2d3c7c6g1f3f8e7c4b3d7d6b1d2b8a6c2c3e8g8e1g1c8e6b3c2f6d7d3d4a6c7
e2e4e7e5f1c4g8f6d2d3f8c5b1c3c7c6c1g5h7h6g5h4b7b5c4b3d7d6d1e2b8d7c3d1d7f8f2f3f8g6
e2e4e7e5f1c4g8f6d2d4b8c6g1f3d8e7e1g1d7d6b1c3c8g4d4e5c6e5c4e2e8c8c1g5e5f3e2f3g4f3
e2e4e7e5f1c4g8f6d2d4b8c6g1f3f6e4d4e5d8e7d1d5e4c5e1g1h7h6b1c3c6b4d5d1c7c6a2a3b4a6
e2e4e7e5f1c4g8f6d2d4e5d4g1f3f8c5e4e5d7d5e5f6d5c4d1e2c8e6f6g7h8g8c1g5c5e7g5e7e8e7
e2e4e7e5f2f4e5f4g1f3g8e7d2d4d7d5b1c3d5e4c3e4e7g6h2h4d8e7e1f2c8g4h4h5g6h4c1f4b8c6
e2e4e7e5f2f4e5f4g1f3g8f6e4e5f6h5f1e2g7g6d2d4f8g7e1g1d7d6b1c3e8g8f3e1d6e5e2h5g6h5
e2e4e7e5f2f4f8c5g1f3d7d6c2c3c8g4d2d4g4f3g2f3d8h4e1e2c5b6b1a3f7f5a3c4f5e4f4e5d6e5
e2e4e7e5g1f3b8c6b1c3g7g6d2d4e5d4f3d4f8g7c1e3g8f6f1e2e8g8e1g1f8e8d4c6b7c6e2f3c8b7
e2e4e7e5g1f3b8c6b1c3g8f6d2d4e5d4f3d4f8b4d4c6b7c6f1d3d7d5e4d5c6d5e1g1e8g8c1g5c7c6
e2e4e7e5g1f3b8c6b1c3g8f6d2d4e5d4f3d4f8b4d4c6b7c6f1d3d7d5e4d5c6d5e1g1e8g8c1g5c7c6
e2e4e7e5g1f3b8c6b1c3g8f6f1b5c6d4b5a4f8c5e1g1e8g8d2d3c7c6f3d4c5d4c3e2d4b6c1g5h7h6
e2e4e7e5g1f3b8c6b1c3g8f6f1b5d7d6d2d4c8d7e1g1f8e7f1e1e5d4f3d4e8g8b5c6b7c6c1g5h7h6
e2e4e7e5g1f3b8c6b1c3g8f6f1b5d7d6d2d4c8d7e1g1f8e7f1e1e5d4f3d4e8g8d4e2a7a6b5d3f6g4
e2e4e7e5g1f3b8c6b1c3g8f6f1b5d7d6d2d4c8d7e1g1f8e7f1e1e5d4f3d4e8g8d4e2c6e5e2g3d7b5
e2e4e7e5g1f3b8c6b1c3g8f6f1b5f8b4e1g1e8g8c3d5f6d5e4d5e5e4d5c6e4f3d1f3d7c6b5d3b4d6
e2e4e7e5g1f3b8c6b1c3g8f6f1b5f8b4e1g1e8g8d2d3b4c3b2c3d7d6b5c6b7c6c1g5h7h6g5f6d8f6
e2e4e7e5g1f3b8c6b1c3g8f6f1b5f8b4e1g1e8g8d2d3b4c3b2c3d7d6c1g5d8e7f1e1c6d8d3d4d8e6
e2e4e7e5g1f3b8c6b1c3g8f6f1b5f8b4e1g1e8g8d2d3d7d6c1g5b4c3b2c3c6e7b5c4e7g6f3h4g6f4
e2e4e7e5g1f3b8c6b1c3g8f6f1b5f8b4e1g1e8g8d2d3d7d6c1g5b4c3b2c3c6e7b5c4e7g6f3h4g6f4
e2e4e7e5g1f3b8c6b1c3g8f6g2g3d7d5e4d5f6d5f1g2d5c3b2c3f8d6e1g1e8g8a1b1a8b8d2d4h7h6
e2e4e7e5g1f3b8c6b1c3g8f6g2g3f8b4f1g2d7d6d2d3c8g4h2h3g4h5e1g1h7h6c3d5f6d5e4d5c6e7
e2e4e7e5g1f3b8c6c2c3g8f6d2d4f6e4d4d5c6b8f1d3e4f6f3e5d7d6d3b5b8d7e5f3f8e7e1g1e8g8
e2e4e7e5g1f3b8c6d2d4e5d4f3d4d8f6c1e3f8c5c2c3g8e7f1c4c6e5c4e2f6g6e1g1e8g8b1d2d7d5
e2e4e7e5g1f3b8c6d2d4e5d4f3d4d8h4d4b5h4e4c1e3e8d8b1c3e4e5c3d5g8f6b5c7f8d6f2f4e5e4
e2e4e7e5g1f3b8c6d2d4e5d4f3d4f8c5c1e3d8f6c2c3g8e7f1c4e8g8e1g1c5b6c4b3d7d6g1h1c6d4
e2e4e7e5g1f3b8c6d2d4e5d4f3d4f8c5d4b3c5b6b1c3g8f6c1g5d7d6d1d2h7h6g5f4c8e6e1c1f6h5
e2e4e7e5g1f3b8c6d2d4e5d4f3d4f8c5d4c6d8f6d1d2d7c6b1c3c8e6c3a4a8d8f1d3c5d4c2c3b7b5
e2e4e7e5g1f3b8c6d2d4e5d4f3d4f8c5d4c6d8f6d1d2d7c6b1c3c8e6c3a4a8d8f1d3c5d4e1g1a7a6
e2e4e7e5g1f3b8c6d2d4e5d4f3d4f8c5d4c6d8f6d1d2d7c6b1c3c8e6c3a4a8d8f1d3c5d4e1g1f6h4
e2e4e7e5g1f3b8c6d2d4e5d4f3d4f8c5d4c6d8f6d1d2d7c6b1c3c8e6c3a4a8d8f1d3c5d4e1g1g8e7
e2e4e7e5g1f3b8c6d2d4e5d4f3d4f8c5d4c6d8f6d1d2d7c6b1c3c8e6c3a4c5d6d2e3g8h6h2h3e8g8
e2e4e7e5g1f3b8c6d2d4e5d4f3d4f8c5d4c6d8f6d1d2d7c6f1d3c8e6e1g1f6e7d2e2g8f6c1e3c5e3
e2e4e7e5g1f3b8c6d2d4e5d4f3d4f8c5d4f5d8f6b1c3g8e7f5e3e8g8f1d3c6e5d3e2e5g6g2g3d7d6
e2e4e7e5g1f3b8c6d2d4e5d4f3d4g8f6b1c3f8b4d4c6b7c6f1d3d7d5e4d5c6d5e1g1e8g8c1g5c7c6
e2e4e7e5g1f3b8c6d2d4e5d4f3d4g8f6d4c6b7c6e4e5d8e7d1e2f6d5b1d2d5b6c2c4c8b7b2b3e8c8
e2e4e7e5g1f3b8c6d2d4e5d4f3d4g8f6d4c6b7c6e4e5d8e7d1e2f6d5c2c4c8a6b2b3e8c8g2g3d8e8
e2e4e7e5g1f3b8c6d2d4e5d4f3d4g8f6d4c6b7c6e4e5d8e7d1e2f6d5c2c4c8a6b2b3g7g5c1a3d7d6
e2e4e7e5g1f3b8c6d2d4e5d4f3d4g8f6d4c6b7c6e4e5d8e7d1e2f6d5c2c4d5b6b1d2c8b7b2b3e8c8
e2e4e7e5g1f3b8c6d2d4e5d4f3d4g8f6d4c6b7c6e4e5d8e7d1e2f6d5c2c4d5b6b1d2e7e6b2b3a7a5
e2e4e7e5g1f3b8c6f1b5a7a6b5a4b7b5a4b3c6a5e1g1d7d6c2c3a5b3a2b3c8b7d2d3f8e7c3c4e7f6
e2e4e7e5g1f3b8c6f1b5a7a6b5a4b7b5a4b3g8f6e1g1f8e7f1e1d7d6c2c3e8g8h2h3c6a5b3c2c7c5
e2e4e7e5g1f3b8c6f1b5a7a6b5a4d7d6a4c6b7c6d2d4e5d4d1d4g8f6e1g1f8e7e4e5c6c5d4d3d6e5
e2e4e7e5g1f3b8c6f1b5a7a6b5a4d7d6a4c6b7c6d2d4f7f6b1c3g8e7c1e3e7g6d1e2f8e7e1c1c8d7
e2e4e7e5g1f3b8c6f1b5a7a6b5a4d7d6c2c3c8d7d2d4g7g6c1g5f7f6g5e3g8h6e1g1f8g7h2h3h6f7
e2e4e7e5g1f3b8c6f1b5a7a6b5a4d7d6c2c3c8d7d2d4g7g6e1g1f8g7d4d5c6e7a4d7d8d7c3c4h7h6
e2e4e7e5g1f3b8c6f1b5a7a6b5a4d7d6c2c3c8d7d2d4g7g6e1g1f8g7d4d5c6e7a4d7d8d7c3c4h7h6
e2e4e7e5g1f3b8c6f1b5a7a6b5a4d7d6c2c3c8d7d2d4g7g6e1g1f8g7f1e1g8e7d4e5c6e5f3e5g7e5
e2e4e7e5g1f3b8c6f1b5a7a6b5a4d7d6c2c3c8d7d2d4g8e7a4b3h7h6b1a3e7g6a3c4f8e7c4e3e8g8
e2e4e7e5g1f3b8c6f1b5a7a6b5a4d7d6c2c3c8d7d2d4g8e7a4b3h7h6b1d2e7g6d2c4f8e7c4e3e8g8
e2e4e7e5g1f3b8c6f1b5a7a6b5a4d7d6c2c3c8d7d2d4g8e7a4b3h7h6b1d2e7g6d2c4f8e7e1g1e8g8
e2e4e7e5g1f3b8c6f1b5a7a6b5a4d7d6c2c3c8d7d2d4g8e7a4b3h7h6b1d2e7g6d2c4f8e7e1g1e8g8
e2e4e7e5g1f3b8c6f1b5a7a6b5a4d7d6c2c3c8d7d2d4g8e7c1e3h7h6b1d2g7g5d4e5d6e5h2h4g5g4
e2e4e7e5g1f3b8c6f1b5a7a6b5a4d7d6c2c3c8d7d2d4g8e7h2h4h7h6c1e3e5d4c3d4d6d5e4e5b7b5
e2e4e7e5g1f3b8c6f1b5a7a6b5a4d7d6c2c3f7f5e4f5c8f5d2d4e5e4f3g5d6d5f2f3e4e3f3f4f8d6
e2e4e7e5g1f3b8c6f1b5a7a6b5a4d7d6c2c3f7f5e4f5c8f5e1g1f5d3f1e1f8e7a4c2d3c2d1c2g8f6
e2e4e7e5g1f3b8c6f1b5a7a6b5a4d7d6c2c3g8f6e1g1c8d7d2d4f8e7d4d5c6b8a4c2d7g4c3c4b8d7
e2e4e7e5g1f3b8c6f1b5a7a6b5a4d7d6c2c3g8f6e1g1f8e7d2d4c8d7b1d2e8g8f1e1f8e8a2a3e7f8
e2e4e7e5g1f3b8c6f1b5a7a6b5a4d7d6d2d4c8d7a4b3f8e7d4e5d6e5d1d5d7e6d5d8a8d8b3e6f7e6
e2e4e7e5g1f3b8c6f1b5a7a6b5a4d7d6e1g1c8d7c2c4g8f6b1c3f8e7d2d4c6d4f3d4e5d4a4d7f6d7
e2e4e7e5g1f3b8c6f1b5a7a6b5a4f7f5d2d4e5d4e4e5f8c5e1g1g8e7a4b3d7d5e5d6d8d6f1e1h7h6
e2e4e7e5g1f3b8c6f1b5a7a6b5a4g8f6a4c6d7c6b1c3f8d6d2d3c6c5h2h3c8e6c1e3h7h6a2a4c5c4
e2e4e7e5g1f3b8c6f1b5a7a6b5a4g8f6d1e2b7b5a4b3f8e7c2c3d7d5d2d3e8g8c1g5d5e4d3e4f6d7
e2e4e7e5g1f3b8c6f1b5a7a6b5a4g8f6d1e2b7b5a4b3f8e7c2c3e8g8e1g1d7d5d2d3d5e4d3e4c8g4
e2e4e7e5g1f3b8c6f1b5a7a6b5a4g8f6d1e2f8e7d2d3b7b5a4b3e8g8e1g1d7d6c2c3c6a5b3c2c7c5
e2e4e7e5g1f3b8c6f1b5a7a6b5a4g8f6d1e2f8e7e1g1b7b5a4b3d7d6a2a4c8g4c2c3e8g8h2h3c6a5
e2e4e7e5g1f3b8c6f1b5a7a6b5a4g8f6d2d3d7d6c2c3c8d7e1g1g7g6b1d2f8g7f1e1e8g8d2f1b7b5
e2e4e7e5g1f3b8c6f1b5a7a6b5a4g8f6d2d3d7d6c2c3f8e7b1d2c8d7e1g1e8g8f1e1f8e8d2f1h7h6
e2e4e7e5g1f3b8c6f1b5a7a6b5a4g8f6d2d3d7d6c2c3f8e7b1d2e8g8e1g1b7b5a4c2f6h5a2a4b5b4
e2e4e7e5g1f3b8c6f1b5a7a6b5a4g8f6d2d3f8c5c2c3b7b5a4c2d7d5d1e2e8g8c1g5d5e4d3e4h7h6
e2e4e7e5g1f3b8c6f1b5a7a6b5a4g8f6d2d4e5d4e1g1f8e7f1e1e8g8e4e5f6e8c2c3d4c3b1c3d7d6
e2e4e7e5g1f3b8c6f1b5a7a6b5a4g8f6e1g1b7b5a4b3c8b7d2d3f8c5a2a4e8g8c1g5h7h6g5h4g7g5
e2e4e7e5g1f3b8c6f1b5a7a6b5a4g8f6e1g1b7b5a4b3c8b7d2d3f8d6c2c3e8g8f1e1c6a5b3c2f8e8
e2e4e7e5g1f3b8c6f1b5a7a6b5a4g8f6e1g1b7b5a4b3c8b7f1e1f8c5c2c3d7d6d2d4c5b6c1e3e8g8
e2e4e7e5g1f3b8c6f1b5a7a6b5a4g8f6e1g1b7b5a4b3c8b7f1e1f8c5c2c3d7d6d2d4c5b6c1e3e8g8
e2e4e7e5g1f3b8c6f1b5a7a6b5a4g8f6e1g1b7b5a4b3f8c5a2a4a8b8c2c3d7d6d2d4c5b6b1a3e8g8
e2e4e7e5g1f3b8c6f1b5a7a6b5a4g8f6e1g1b7b5a4b3f8c5a2a4c8b7d2d3d7d6b1c3b5b4c3d5c6a5
e2e4e7e5g1f3b8c6f1b5a7a6b5a4g8f6e1g1b7b5a4b3f8c5a2a4c8b7d2d3e8g8b1c3c6a5f3e5a5b3
e2e4e7e5g1f3b8c6f1b5a7a6b5a4g8f6e1g1b7b5a4b3f8c5d2d3d7d6a2a4a8b8a4b5a6b5c1e3e8g8
e2e4e7e5g1f3b8c6f1b5a7a6b5a4g8f6e1g1b7b5a4b3f8e7d1e2e8g8c2c3d7d6f1d1c6a5b3c2c7c5
e2e4e7e5g1f3b8c6f1b5a7a6b5a4g8f6e1g1b7b5a4b3f8e7d2d4d7d6d4e5d6e5d1e2c8g4c2c3e8g8
e2e4e7e5g1f3b8c6f1b5a7a6b5a4g8f6e1g1b7b5a4b3f8e7d2d4d7d6d4e5d6e5d1e2c8g4c2c3e8g8
e2e4e7e5g1f3b8c6f1b5a7a6b5a4g8f6e1g1b7b5a4b3f8e7f1e1d7d6a2a4c8d7c2c3e8g8d2d4h7h6
e2e4e7e5g1f3b8c6f1b5a7a6b5a4g8f6e1g1b7b5a4b3f8e7f1e1e8g8c2c3d7d5e4d5f6d5f3e5c6e5
e2e4e7e5g1f3b8c6f1b5a7a6b5a4g8f6e1g1d7d6a4c6b7c6d2d4e5d4f3d4c6c5d4f3f8e7b1c3e8g8
e2e4e7e5g1f3b8c6f1b5a7a6b5a4g8f6e1g1d7d6f1e1b7b5a4b3c6a5d2d4a5b3a2b3f6d7b3b4f8e7
e2e4e7e5g1f3b8c6f1b5a7a6b5a4g8f6e1g1f6e4d2d4b7b5a4b3d7d5a2a4a8b8a4b5a6b5d4e5c8e6
e2e4e7e5g1f3b8c6f1b5a7a6b5a4g8f6e1g1f6e4d2d4b7b5a4b3d7d5a2a4a8b8a4b5a6b5d4e5c8e6
e2e4e7e5g1f3b8c6f1b5a7a6b5a4g8f6e1g1f6e4d2d4b7b5a4b3d7d5a2a4c6d4f3d4e5d4a4b5f8c5
e2e4e7e5g1f3b8c6f1b5a7a6b5a4g8f6e1g1f6e4d2d4b7b5a4b3d7d5a2a4c6d4f3d4e5d4d1d4c8e6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e2e4e7e5g1f3b8c6f1b5a7a6b5a4g8f6e1g1f6e4d2d4b7b5a4b3d7d5d4e5c8e6b1d2e4c5c2c3f8e7
e2e4e7e5g1f3b8c6f1b5a7a6b5a4g8f6e1g1f6e4d2d4b7b5a4b3d7d5d4e5c8e6b1d2e4c5c2c3f8e7
e2e4e7e5g1f3b8c6f1b5a7a6b5a4g8f6e1g1f6e4d2d4b7b5a4b3d7d5d4e5c8e6b1d2e4c5c2c3g7g6
e2e4e7e5g1f3b8c6f1b5a7a6b5a4g8f6e1g1f6e4d2d4b7b5a4b3d7d5d4e5c8e6c1e3f8c5d1e2d8e7
e2e4e7e5g1f3b8c6f1b5a7a6b5a4g8f6e1g1f6e4d2d4b7b5a4b3d7d5d4e5c8e6c1e3f8e7c2c3d8d7
e2e4e7e5g1f3b8c6f1b5a7a6b5a4g8f6e1g1f6e4d2d4b7b5a4b3d7d5d4e5c8e6c1e3f8e7c2c3d8d7
e2e4e7e5g1f3b8c6f1b5a7a6b5a4g8f6e1g1f6e4d2d4b7b5a4b3d7d5d4e5c8e6c1e3f8e7c2c3d8d7
e2e4e7e5g1f3b8c6f1b5a7a6b5a4g8f6e1g1f6e4d2d4b7b5a4b3d7d5d4e5c8e6c1e3f8e7c2c3d8d7
e2e4e7e5g1f3b8c6f1b5a7a6b5a4g8f6e1g1f6e4d2d4b7b5a4b3d7d5d4e5c8e6c1e3f8e7c2c3e4c5
e2e4e7e5g1f3b8c6f1b5a7a6b5a4g8f6e1g1f6e4d2d4b7b5a4b3d7d5d4e5c8e6c1e3f8e7c2c3e4c5
e2e4e7e5g1f3b8c6f1b5a7a6b5a4g8f6e1g1f6e4d2d4b7b5a4b3d7d5d4e5c8e6c2c3e4c5b3c2e6g4
e2e4e7e5g1f3b8c6f1b5a7a6b5a4g8f6e1g1f6e4d2d4b7b5a4b3d7d5d4e5c8e6c2c3e4c5b3c2e6g4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e2e4e7e5g1f3b8c6f1b5a7a6b5a4g8f6e1g1f6e4d2d4b7b5a4b3d7d5d4e5c8e6c2c3f8c5d1d3e8g8
e2e4e7e5g1f3b8c6f1b5a7a6b5a4g8f6e1g1f6e4d2d4b7b5a4b3d7d5d4e5c8e6c2c3f8c5d1d3e8g8
e2e4e7e5g1f3b8c6f1b5a7a6b5a4g8f6e1g1f6e4d2d4b7b5a4b3d7d5d4e5c8e6c2c3f8c5d1d3e8g8
e2e4e7e5g1f3b8c6f1b5a7a6b5a4g8f6e1g1f6e4d2d4b7b5a4b3d7d5d4e5c8e6c2c3f8c5d1d3e8g8
e2e4e7e5g1f3b8c6f1b5a7a6b5a4g8f6e1g1f6e4d2d4b7b5a4b3d7d5d4e5c8e6c2c3f8e7a2a4b5b4
e2e4e7e5g1f3b8c6f1b5a7a6b5a4g8f6e1g1f6e4d2d4b7b5a4b3d7d5d4e5c8e6c2c3f8e7b1d2e4c5
e2e4e7e5g1f3b8c6f1b5a7a6b5a4g8f6e1g1f6e4d2d4b7b5a4b3d7d5d4e5c8e6c2c3f8e7b1d2e8g8
e2e4e7e5g1f3b8c6f1b5a7a6b5a4g8f6e1g1f6e4d2d4b7b5a4b3d7d5d4e5c8e6c2c3f8e7b3c2e4c5
e2e4e7e5g1f3b8c6f1b5a7a6b5a4g8f6e1g1f6e4d2d4b7b5a4b3d7d5d4e5c8e6c2c3f8e7c1e3e4c5
e2e4e7e5g1f3b8c6f1b5a7a6b5a4g8f6e1g1f6e4d2d4b7b5a4b3d7d5d4e5c8e6c2c3f8e7c1e3e4c5
e2e4e7e5g1f3b8c6f1b5a7a6b5a4g8f6e1g1f6e4d2d4b7b5a4b3d7d5d4e5c8e6c2c3f8e7c1e3e8g8
e2e4e7e5g1f3b8c6f1b5a7a6b5a4g8f6e1g1f6e4d2d4b7b5a4b3d7d5d4e5c8e6c2c3f8e7c1e3e8g8
e2e4e7e5g1f3b8c6f1b5a7a6b5a4g8f6e1g1f6e4d2d4b7b5a4b3d7d5d4e5c8e6d1e2e4c5f1d1b5b4
e2e4e7e5g1f3b8c6f1b5a7a6b5a4g8f6e1g1f6e4d2d4b7b5a4b3d7d5d4e5c8e6d1e2e4c5f1d1c5b3
e2e4e7e5g1f3b8c6f1b5a7a6b5a4g8f6e1g1f6e4d2d4b7b5a4b3d7d5d4e5c8e6d1e2e4c5f1d1c5b3
e2e4e7e5g1f3b8c6f1b5a7a6b5a4g8f6e1g1f6e4d2d4b7b5a4b3d7d5d4e5c8e6d1e2f8c5c1e3d8e7
e2e4e7e5g1f3b8c6f1b5a7a6b5a4g8f6e1g1f6e4d2d4b7b5a4b3d7d5d4e5c8e6d1e2f8e7f1d1e4c5
e2e4e7e5g1f3b8c6f1b5a7a6b5a4g8f6e1g1f6e4d2d4b7b5a4b3d7d5d4e5c8e6d1e2f8e7f1d1e4c5
e2e4e7e5g1f3b8c6f1b5a7a6b5a4g8f6e1g1f6e4d2d4b7b5a4b3d7d5d4e5c8e6d1e2f8e7f1d1e8g8
e2e4e7e5g1f3b8c6f1b5a7a6b5a4g8f6e1g1f6e4d2d4b7b5a4b3d7d5d4e5c8e6d1e2f8e7f1d1e8g8
e2e4e7e5g1f3b8c6f1b5a7a6b5a4g8f6e1g1f6e4d2d4b7b5a4b3d7d5d4e5c8e6d1e2f8e7f1d1e8g8
e2e4e7e5g1f3b8c6f1b5a7a6b5a4g8f6e1g1f6e4d2d4b7b5a4b3d7d5d4e5c8e6d1e2f8e7f1d1e8g8
e2e4e7e5g1f3b8c6f1b5a7a6b5a4g8f6e1g1f6e4d2d4b7b5a4b3d7d5d4e5c8e6d1e2f8e7f1d1e8g8
e2e4e7e5g1f3b8c6f1b5a7a6b5a4g8f6e1g1f6e4d2d4b7b5a4b3d7d5f3e5c6e5d4e5c7c6b1d2e4d2
e2e4e7e5g1f3b8c6f1b5a7a6b5a4g8f6e1g1f6e4d2d4b7b5a4b3d7d5f3e5c6e5d4e5c7c6c2c3f8c5
e2e4e7e5g1f3b8c6f1b5a7a6b5a4g8f6e1g1f6e4f1e1e4c5b1c3f8e7c3d5e8g8a4c6d7c6d5e7d8e7
e2e4e7e5g1f3b8c6f1b5a7a6b5a4g8f6e1g1f8c5c2c3b7b5a4b3d7d6a2a4c8g4d2d3e8g8h2h3g4f3
e2e4e7e5g1f3b8c6f1b5a7a6b5a4g8f6e1g1f8e7a4c6d7c6d1e2c8g4h2h3g4f3e2f3e8g8d2d3f6d7
e2e4e7e5g1f3b8c6f1b5a7a6b5a4g8f6e1g1f8e7a4c6d7c6d1e2c8g4h2h3g4f3e2f3e8g8d2d3f6d7
e2e4e7e5g1f3b8c6f1b5a7a6b5a4g8f6e1g1f8e7a4c6d7c6d2d3d8d6b1d2c8e6b2b3f6d7c1b2c6c5
e2e4e7e5g1f3b8c6f1b5a7a6b5a4g8f6e1g1f8e7a4c6d7c6d2d3f6d7b1c3e8g8c1e3c6c5c3d5e7d6
e2e4e7e5g1f3b8c6f1b5a7a6b5a4g8f6e1g1f8e7a4c6d7c6d2d3f6d7b1d2e8g8d2c4f7f6f3h4d7c5
e2e4e7e5g1f3b8c6f1b5a7a6b5a4g8f6e1g1f8e7a4c6d7c6d2d3f6d7b2b3e8g8c1b2f7f6b1c3d7c5
e2e4e7e5g1f3b8c6f1b5a7a6b5a4g8f6e1g1f8e7a4c6d7c6f3e5f6e4d2d4e8g8c1e3f7f6e5d3c8f5
e2e4e7e5g1f3b8c6f1b5a7a6b5a4g8f6e1g1f8e7b1c3b7b5a4b3d7d6c3d5c6a5d5e7d8e7d2d4c8b7
e2e4e7e5g1f3b8c6f1b5a7a6b5a4g8f6e1g1f8e7b1c3d7d6a4c6b7c6d2d4f6d7d4e5d6e5c1e3e7d6
e2e4e7e5g1f3b8c6f1b5a7a6b5a4g8f6e1g1f8e7b1c3d7d6a4c6b7c6d2d4f6d7d4e5d6e5c3a4e8g8
e2e4e7e5g1f3b8c6f1b5a7a6b5a4g8f6e1g1f8e7d1e2b7b5a4b3e8g8c2c3d7d5d2d3d5d4b1d2e7c5
e2e4e7e5g1f3b8c6f1b5a7a6b5a4g8f6e1g1f8e7d1e2b7b5a4b3e8g8c2c3d7d5d2d3d5d4c3d4c6d4
e2e4e7e5g1f3b8c6f1b5a7a6b5a4g8f6e1g1f8e7d1e2b7b5a4b3e8g8c2c3d7d5d2d3d5d4c3d4c6d4
e2e4e7e5g1f3b8c6f1b5a7a6b5a4g8f6e1g1f8e7d1e2b7b5a4b3e8g8c2c3d7d5d2d3f8e8f1d1c8b7
e2e4e7e5g1f3b8c6f1b5a7a6b5a4g8f6e1g1f8e7d1e2b7b5a4b3e8g8c2c3d7d6d2d4c8g4f1d1e5d4
e2e4e7e5g1f3b8c6f1b5a7a6b5a4g8f6e1g1f8e7d2d3b7b5a4b3d7d6a2a4c8b7b1c3b5b4c3d5c6a5
e2e4e7e5g1f3b8c6f1b5a7a6b5a4g8f6e1g1f8e7d2d3d7d6c2c3e8g8f1e1b7b5a4c2d6d5e4d5d8d5
e2e4e7e5g1f3b8c6f1b5a7a6b5a4g8f6e1g1f8e7d2d3d7d6c2c3e8g8f1e1f6d7a4c2e7f6b1d2d7b6
e2e4e7e5g1f3b8c6f1b5a7a6b5a4g8f6e1g1f8e7d2d4e5d4e4e5f6e4f3d4e8g8d4f5d7d5a4c6b7c6
e2e4e7e5g1f3b8c6f1b5a7a6b5a4g8f6e1g1f8e7d2d4e5d4e4e5f6e4f3d4e8g8d4f5d7d5f5e7c6e7
e2e4e7e5g1f3b8c6f1b5a7a6b5a4g8f6e1g1f8e7f1e1b7b5a4b3d7d6c2c3c6a5b3c2c7c5d2d4d8c7
e2e4e7e5g1f3b8c6f1b5a7a6b5a4g8f6e1g1f8e7f1e1b7b5a4b3d7d6c2c3c6a5b3c2c7c5d2d4d8c7
e2e4e7e5g1f3b8c6f1b5a7a6b5a4g8f6e1g1f8e7f1e1b7b5a4b3d7d6c2c3c6a5b3c2c7c5d2d4d8c7
e2e4e7e5g1f3b8c6f1b5a7a6b5a4g8f6e1g1f8e7f1e1b7b5a4b3d7d6c2c3c8g4d2d3c6a5b3c2c7c5
e2e4e7e5g1f3b8c6f1b5a7a6b5a4g8f6e1g1f8e7f1e1b7b5a4b3d7d6c2c3e8g8a2a4c8g4d2d3c6a5
e2e4e7e5g1f3b8c6f1b5a7a6b5a4g8f6e1g1f8e7f1e1b7b5a4b3d7d6c2c3e8g8d2d3c6a5b3c2c7c5
e2e4e7e5g1f3b8c6f1b5a7a6b5a4g8f6e1g1f8e7f1e1b7b5a4b3d7d6c2c3e8g8d2d3c6a5b3c2c7c5
e2e4e7e5g1f3b8c6f1b5a7a6b5a4g8f6e1g1f8e7f1e1b7b5a4b3d7d6c2c3e8g8d2d4c8g4c1e3e5d4
e2e4e7e5g1f3b8c6f1b5a7a6b5a4g8f6e1g1f8e7f1e1b7b5a4b3d7d6c2c3e8g8d2d4c8g4c1e3e5d4
e2e4e7e5g1f3b8c6f1b5a7a6b5a4g8f6e1g1f8e7f1e1b7b5a4b3d7d6c2c3e8g8d2d4c8g4c1e3e5d4
e2e4e7e5g1f3b8c6f1b5a7a6b5a4g8f6e1g1f8e7f1e1b7b5a4b3d7d6c2c3e8g8d2d4c8g4d4d5c6a5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e2e4e7e5g1f3b8c6f1b5a7a6b5a4g8f6e1g1f8e7f1e1b7b5a4b3d7d6c2c3e8g8h2h3c6b8d2d4c8b7
e2e4e7e5g1f3b8c6f1b5a7a6b5a4g8f6e1g1f8e7f1e1b7b5a4b3d7d6c2c3e8g8h2h3c6b8d2d4c8b7
e2e4e7e5g1f3b8c6f1b5a7a6b5a4g8f6e1g1f8e7f1e1b7b5a4b3d7d6c2c3e8g8h2h3c8b7d2d3f8e8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e2e4e7e5g1f3b8c6f1b5a7a6b5a4g8f6e1g1f8e7f1e1b7b5a4b3d7d6c2c3e8g8h2h3c8e6d2d4e6b3
e2e4e7e5g1f3b8c6f1b5a7a6b5a4g8f6e1g1f8e7f1e1b7b5a4b3d7d6c2c3e8g8h2h3c8e6d2d4e6b3
e2e4e7e5g1f3b8c6f1b5a7a6b5a4g8f6e1g1f8e7f1e1b7b5a4b3d7d6c2c3e8g8h2h3c8e6d2d4e6b3
e2e4e7e5g1f3b8c6f1b5a7a6b5a4g8f6e1g1f8e7f1e1b7b5a4b3d7d6c2c3e8g8h2h3c8e6d2d4e6b3
e2e4e7e5g1f3b8c6f1b5a7a6b5a4g8f6e1g1f8e7f1e1b7b5a4b3d7d6c2c3e8g8h2h3c8e6d2d4e6b3
e2e4e7e5g1f3b8c6f1b5a7a6b5a4g8f6e1g1f8e7f1e1b7b5a4b3d7d6c2c3e8g8h2h3d8d7d2d4f8e8
e2e4e7e5g1f3b8c6f1b5a7a6b5a4g8f6e1g1f8e7f1e1b7b5a4b3d7d6c2c3e8g8h2h3f6d7d2d4d7b6
e2e4e7e5g1f3b8c6f1b5a7a6b5a4g8f6e1g1f8e7f1e1b7b5a4b3d7d6c2c3e8g8h2h3f6d7d2d4d7b6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e2e4e7e5g1f3b8c6f1b5a7a6b5a4g8f6e1g1f8e7f1e1b7b5a4b3d7d6c2c3e8g8h2h3f8e8d2d4c8b7
e2e4e7e5g1f3b8c6f1b5a7a6b5a4g8f6e1g1f8e7f1e1b7b5a4b3d7d6c2c3e8g8h2h3f8e8d2d4c8b7
e2e4e7e5g1f3b8c6f1b5a7a6b5a4g8f6e1g1f8e7f1e1b7b5a4b3d7d6c2c3e8g8h2h3f8e8d2d4c8b7
e2e4e7e5g1f3b8c6f1b5a7a6b5a4g8f6e1g1f8e7f1e1b7b5a4b3d7d6c2c3e8g8h2h3f8e8d2d4c8b7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e2e4e7e5g1f3b8c6f1b5a7a6b5a4g8f6e1g1f8e7f1e1b7b5a4b3e8g8a2a4b5b4c2c3d7d6a4a5b4c3
e2e4e7e5g1f3b8c6f1b5a7a6b5a4g8f6e1g1f8e7f1e1b7b5a4b3e8g8a2a4b5b4d2d3d7d6a4a5c8e6
e2e4e7e5g1f3b8c6f1b5a7a6b5a4g8f6e1g1f8e7f1e1b7b5a4b3e8g8a2a4b5b4d2d3d7d6a4a5c8e6
e2e4e7e5g1f3b8c6f1b5a7a6b5a4g8f6e1g1f8e7f1e1b7b5a4b3e8g8a2a4c8b7d2d3d7d6b1d2f6d7
e2e4e7e5g1f3b8c6f1b5a7a6b5a4g8f6e1g1f8e7f1e1b7b5a4b3e8g8a2a4c8b7d2d3d7d6b1d2f8e8
e2e4e7e5g1f3b8c6f1b5a7a6b5a4g8f6e1g1f8e7f1e1b7b5a4b3e8g8a2a4c8b7d2d3d7d6c2c3c6b8
e2e4e7e5g1f3b8c6f1b5a7a6b5a4g8f6e1g1f8e7f1e1b7b5a4b3e8g8a2a4c8b7d2d3f8e8b1d2e7f8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e2e4e7e5g1f3b8c6f1b5a7a6b5a4g8f6e1g1f8e7f1e1b7b5a4b3e8g8c2c3d7d6d2d3c6a5b3c2c7c5
e2e4e7e5g1f3b8c6f1b5a7a6b5a4g8f6e1g1f8e7f1e1b7b5a4b3e8g8c2c3d7d6d2d3f6d7b1d2d7b6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e2e4e7e5g1f3b8c6f1b5a7a6b5a4g8f6e1g1f8e7f1e1b7b5a4b3e8g8c2c3d7d6h2h3c6b8d2d4b8d7
e2e4e7e5g1f3b8c6f1b5a7a6b5a4g8f6e1g1f8e7f1e1b7b5a4b3e8g8c2c3d7d6h2h3c8b7d2d4c6b8
e2e4e7e5g1f3b8c6f1b5a7a6b5a4g8f6e1g1f8e7f1e1b7b5a4b3e8g8c2c3d7d6h2h3c8b7d2d4f8e8
e2e4e7e5g1f3b8c6f1b5a7a6b5a4g8f6e1g1f8e7f1e1b7b5a4b3e8g8c2c3d7d6h2h3c8e6d2d4e6b3
e2e4e7e5g1f3b8c6f1b5a7a6b5a4g8f6e1g1f8e7f1e1b7b5a4b3e8g8c2c3d7d6h2h3d8d7d2d4f8e8
e2e4e7e5g1f3b8c6f1b5a7a6b5a4g8f6e1g1f8e7f1e1b7b5a4b3e8g8c2c3d7d6h2h3f6d7d2d4d7b6
e2e4e7e5g1f3b8c6f1b5a7a6b5a4g8f6e1g1f8e7f1e1b7b5a4b3e8g8c2c3d7d6h2h3f6d7d2d4d7b6
e2e4e7e5g1f3b8c6f1b5a7a6b5a4g8f6e1g1f8e7f1e1b7b5a4b3e8g8c2c3d7d6h2h3f6d7d2d4d7b6
e2e4e7e5g1f3b8c6f1b5a7a6b5a4g8f6e1g1f8e7f1e1b7b5a4b3e8g8c2c3d7d6h2h3f6d7d2d4d7b6
e2e4e7e5g1f3b8c6f1b5a7a6b5a4g8f6e1g1f8e7f1e1b7b5a4b3e8g8c2c3d7d6h2h3f6d7d2d4e7f6
e2e4e7e5g1f3b8c6f1b5a7a6b5a4g8f6e1g1f8e7f1e1b7b5a4b3e8g8d2d3d7d6c2c3c6a5b3c2c7c5
e2e4e7e5g1f3b8c6f1b5a7a6b5a4g8f6e1g1f8e7f1e1b7b5a4b3e8g8d2d3d7d6c2c3c6a5b3c2c7c5
e2e4e7e5g1f3b8c6f1b5a7a6b5a4g8f6e1g1f8e7f1e1b7b5a4b3e8g8d2d3d7d6c2c3c6a5b3c2c7c5
e2e4e7e5g1f3b8c6f1b5a7a6b5a4g8f6e1g1f8e7f1e1b7b5a4b3e8g8d2d4d7d6c2c3c8g4c1e3e5d4
e2e4e7e5g1f3b8c6f1b5a7a6b5a4g8f6e1g1f8e7f1e1b7b5a4b3e8g8d2d4d7d6c2c3c8g4d4d5c6a5
e2e4e7e5g1f3b8c6f1b5a7a6b5a4g8f6e1g1f8e7f1e1b7b5a4b3e8g8d2d4d7d6c2c3c8g4h2h3g4f3
e2e4e7e5g1f3b8c6f1b5a7a6b5a4g8f6e1g1f8e7f1e1b7b5a4b3e8g8h2h3c8b7d2d3d7d6c2c3c6b8
e2e4e7e5g1f3b8c6f1b5a7a6b5a4g8f6e1g1f8e7f1e1b7b5a4b3e8g8h2h3d7d6c2c3c6b8d2d4b8d7
e2e4e7e5g1f3b8c6f1b5a7a6b5a4g8f6e1g1f8e7f1e1d7d6a4c6b7c6d2d4e5d4f3d4c8d7c1g5e8g8
e2e4e7e5g1f3b8c6f1b5a7a6b5a4g8f6e1g1f8e7f1e1d7d6a4c6b7c6d2d4f6d7d4e5d6e5b1d2f7f6
e2e4e7e5g1f3b8c6f1b5a7a6b5a4g8f6e1g1f8e7f1e1d7d6c2c3c8g4d2d4f6d7c1e3f7f5e4f5g4f5
e2e4e7e5g1f3b8c6f1b5a7a6b5c6b7c6f3e5d8e7d2d4f7f6e5f3e7e4d1e2e4e2e1e2a6a5c1f4c8a6
e2e4e7e5g1f3b8c6f1b5a7a6b5c6d7c6b1c3c8g4h2h3g4f3d1f3g8e7d2d3c6c5f3g3e7g6c1e3f8d6
e2e4e7e5g1f3b8c6f1b5a7a6b5c6d7c6b1c3f7f6d2d4e5d4d1d4d8d4f3d4c8d7c1e3e8c8e1c1g8e7
e2e4e7e5g1f3b8c6f1b5a7a6b5c6d7c6b1c3f7f6d2d4e5d4d1d4f8d6c1e3g8e7f3d2c6c5d4d3b7b5
e2e4e7e5g1f3b8c6f1b5a7a6b5c6d7c6d2d4e5d4d1d4c8g4b1c3d8d4f3d4e8c8c1e3f8b4d4e2g4e2
e2e4e7e5g1f3b8c6f1b5a7a6b5c6d7c6d2d4e5d4d1d4c8g4b1c3d8d4f3d4e8c8d4e2f8c5f2f3g4e6
e2e4e7e5g1f3b8c6f1b5a7a6b5c6d7c6d2d4e5d4d1d4d8d4f3d4c6c5d4e2c8d7b1c3e8c8c1f4d7c6
e2e4e7e5g1f3b8c6f1b5a7a6b5c6d7c6d2d4e5d4d1d4d8d4f3d4c6c5d4e2c8d7b2b3d7c6f2f3f8e7
e2e4e7e5g1f3b8c6f1b5a7a6b5c6d7c6e1g1c8g4h2h3h7h5d2d3d8f6b1d2g8e7d2c4g4f3d1f3f6f3
e2e4e7e5g1f3b8c6f1b5a7a6b5c6d7c6e1g1d8d6b1a3b7b5c2c4g8f6d1e2c8g4f1d1f8e7d2d3d6e6
e2e4e7e5g1f3b8c6f1b5a7a6b5c6d7c6e1g1d8d6b1a3c8e6d1e2f7f6f1d1g7g5d2d4g5g4f3e1e8c8
e2e4e7e5g1f3b8c6f1b5a7a6b5c6d7c6e1g1d8d6d2d3f7f6c1e3c8g4b1d2e8c8a1b1g8e7b2b4g7g5
e2e4e7e5g1f3b8c6f1b5a7a6b5c6d7c6e1g1d8d6d2d4e5d4f3d4c8d7c1e3e8c8b1d2g8h6h2h3d6g6
e2e4e7e5g1f3b8c6f1b5a7a6b5c6d7c6e1g1f7f6d2d4c8g4c2c3f8d6d4e5f6e5d1b3g4f3g2f3b7b6
e2e4e7e5g1f3b8c6f1b5a7a6b5c6d7c6e1g1f7f6d2d4c8g4d4e5d8d1f1d1f6e5b1d2e8c8d1e1f8d6
e2e4e7e5g1f3b8c6f1b5a7a6b5c6d7c6e1g1f7f6d2d4c8g4d4e5d8d1f1d1f6e5d1d3f8d6b1d2g8f6
e2e4e7e5g1f3b8c6f1b5a7a6b5c6d7c6e1g1f7f6d2d4e5d4f3d4c6c5d4b3d8d1f1d1c8g4f2f3g4e6
e2e4e7e5g1f3b8c6f1b5a7a6b5c6d7c6e1g1f7f6d2d4e5d4f3d4c6c5d4e2d8d1f1d1c8d7b1c3g8e7
e2e4e7e5g1f3b8c6f1b5a7a6b5c6d7c6e1g1g8e7f3e5d8d4d1h5g7g6h5g5f8g7e5d3f7f5e4e5c6c5
e2e4e7e5g1f3b8c6f1b5c6d4f3d4e5d4e1g1c7c6b5c4g8f6d2d3d7d5e4d5f6d5f1e1c8e6b1d2f8b4
e2e4e7e5g1f3b8c6f1b5c6d4f3d4e5d4e1g1c7c6b5c4g8f6f1e1d7d6d2d3f8e7b1d2e8g8d2f3c6c5
e2e4e7e5g1f3b8c6f1b5d7d6b1c3a7a6b5c4c8e6c4e6f7e6d2d4e5d4f3d4c6d4d1d4g8e7c1g5e7c6
e2e4e7e5g1f3b8c6f1b5d7d6b1c3c8d7d2d4g8e7c1g5f7f6g5e3e7g6d1d2a7a6b5a4b7b5a4b3c6a5
e2e4e7e5g1f3b8c6f1b5d7d6c2c3c8d7e1g1g8e7d2d4e7g6d4d5c6b8b5d7b8d7b1a3f8e7a3c2d7c5
e2e4e7e5g1f3b8c6f1b5d7d6d2d4c8d7b1c3g8e7b5c4c6d4f3d4e5d4d1d4e7c6d4e3c6e5c4b3c7c6
e2e4e7e5g1f3b8c6f1b5d7d6d2d4c8d7b1c3g8e7b5c4e5d4f3d4c6d4d1d4e7c6d4e3c6e5c4b3d7e6
e2e4e7e5g1f3b8c6f1b5d7d6d2d4c8d7b1c3g8e7b5c4e5d4f3d4c6d4d1d4e7c6d4e3d7e6c3d5f8e7
e2e4e7e5g1f3b8c6f1b5d7d6d2d4c8d7b1c3g8e7c1e3e7g6d1d2f8e7e1c1a7a6b5e2e5d4f3d4c6d4
e2e4e7e5g1f3b8c6f1b5d7d6d2d4c8d7b1c3g8e7c1g5f7f6g5e3e7c8c3e2f8e7c2c3e8g8b5d3c8b6
e2e4e7e5g1f3b8c6f1b5d7d6d2d4c8d7d4e5d6e5e1g1f8d6b1c3g8e7c1g5f7f6g5e3e8g8b5c4g8h8
e2e4e7e5g1f3b8c6f1b5f7f5b1c3f5e4c3e4d7d5f3e5d5e4e5c6d8g5d1e2g8f6f2f4g5f4c6e5c7c6
e2e4e7e5g1f3b8c6f1b5f7f5b1c3f5e4c3e4d7d5f3e5d5e4e5c6d8g5d1e2g8f6f2f4g5h4g2g3h4h3
e2e4e7e5g1f3b8c6f1b5f7f5b1c3f5e4c3e4g8f6d1e2d7d5e4f6g7f6d2d4f8g7d4e5e8g8e5e6f8e8
e2e4e7e5g1f3b8c6f1b5f7f5d2d3f5e4d3e4g8f6e1g1d7d6b1c3f8e7a2a3c8g4h2h3g4f3d1f3e8g8
e2e4e7e5g1f3b8c6f1b5f7f5d2d3f5e4d3e4g8f6e1g1f8c5b1c3d7d6c1e3c5b6c3d5e8g8e3g5c8e6
e2e4e7e5g1f3b8c6f1b5f8b4e1g1g8e7c2c3b4a5b5c6e7c6b2b4a5b6b4b5c6a5f3e5e8g8d2d4d7d5
e2e4e7e5g1f3b8c6f1b5f8c5c2c3f7f5d2d4f5e4d4c5e4f3d1f3g8f6c1g5e8g8e1g1d8e7b5c4g8h8
e2e4e7e5g1f3b8c6f1b5f8c5c2c3g8e7d2d4e5d4c3d4c5b4c1d2b4d2d1d2a7a6b5a4d7d5e4d5d8d5
e2e4e7e5g1f3b8c6f1b5f8c5c2c3g8e7d2d4e5d4c3d4c5b4c1d2b4d2d1d2d7d5e4d5e7d5b5c6b7c6
e2e4e7e5g1f3b8c6f1b5f8c5c2c3g8e7e1g1e7g6d2d4e5d4c3d4c5b6b1c3e8g8a2a4a7a6b5c4h7h6
e2e4e7e5g1f3b8c6f1b5f8c5c2c3g8f6d2d4e5d4e4e5f6e4c3d4c5b4b1d2e8g8e1g1d7d5d1a4b4d2
e2e4e7e5g1f3b8c6f1b5f8c5e1g1c6d4f3d4c5d4c2c3d4b6d2d4c7c6b5c4d7d6d1b3d8c7d4e5d6e5
e2e4e7e5g1f3b8c6f1b5g7g6c2c3a7a6b5a4d7d6d2d4c8d7c1g5f7f6g5e3g8h6e1g1f8g7h2h3h6f7
e2e4e7e5g1f3b8c6f1b5g7g6c2c3a7a6b5a4d7d6d2d4c8d7c1g5f7f6g5e3g8h6h2h3f8g7b1d2d8e7
e2e4e7e5g1f3b8c6f1b5g7g6c2c3a7a6b5a4d7d6d2d4c8d7c1g5f7f6g5e3g8h6h2h3f8g7b1d2h6f7
e2e4e7e5g1f3b8c6f1b5g7g6c2c3a7a6b5c4d7d6d2d4f8g7c1g5d8d7d4e5d6e5d1e2g8f6b1a3e8g8
e2e4e7e5g1f3b8c6f1b5g8f6b1c3f8b4e1g1d7d6c3d5b4c5d2d4e5d4f3d4c5d4d1d4e8g8d5f6d8f6
e2e4e7e5g1f3b8c6f1b5g8f6b1c3f8b4e1g1e8g8d2d3b4c3b2c3d7d6c1g5d8e7f1e1c6d8d3d4d8e6
e2e4e7e5g1f3b8c6f1b5g8f6b1c3f8b4e1g1e8g8d2d3d7d6c1g5c8e6d3d4e5d4f3d4h7h6g5h4c6e5
e2e4e7e5g1f3b8c6f1b5g8f6d1e2a7a6b5a4f8e7e1g1b7b5a4b3e8g8a2a4b5b4d2d3d7d6b1d2c8g4
e2e4e7e5g1f3b8c6f1b5g8f6d1e2f8c5c2c3e8g8e1g1f8e8d2d3h7h6h2h3d7d6c1e3c8d7e3c5d6c5
e2e4e7e5g1f3b8c6f1b5g8f6d2d3d7d6c2c3c8d7b5a4g7g6b1d2f8g7d2c4e8g8c4e3c6e7a4b3c7c6
e2e4e7e5g1f3b8c6f1b5g8f6d2d3d7d6c2c3g7g6b1d2f8g7d2f1e8g8b5a4d6d5d1e2d8d6a4c2b7b6
e2e4e7e5g1f3b8c6f1b5g8f6d2d3d7d6c2c3g7g6b1d2f8g7d2f1e8g8b5a4f6d7f1e3d7c5a4c2c5e6
e2e4e7e5g1f3b8c6f1b5g8f6d2d3d7d6c2c3g7g6b1d2f8g7d2f1e8g8f1e3d6d5d1c2a7a6b5a4d5e4
e2e4e7e5g1f3b8c6f1b5g8f6d2d3d7d6c2c3g7g6d3d4c8d7b1d2f8g7d4e5c6e5f3e5d6e5d1e2e8g8
e2e4e7e5g1f3b8c6f1b5g8f6d2d3d7d6c2c3g7g6d3d4c8d7b1d2f8g7d4e5c6e5f3e5d6e5d1e2e8g8
e2e4e7e5g1f3b8c6f1b5g8f6d2d4e5d4e1g1f8e7e4e5f6e4f3d4e8g8d4f5d7d5b5c6b7c6f5e7d8e7
e2e4e7e5g1f3b8c6f1b5g8f6e1g1d7d6d2d4c8d7b1c3e5d4f3d4f8e7b2b3c6d4d1d4d7b5c3b5f6d7
e2e4e7e5g1f3b8c6f1b5g8f6e1g1d7d6d2d4c8d7b1c3f8e7b5c6d7c6d1d3e5d4f3d4c6d7c1g5e8g8
e2e4e7e5g1f3b8c6f1b5g8f6e1g1d7d6d2d4c8d7b1c3f8e7b5c6d7c6d1d3e5d4f3d4e8g8c1f4f6d7
e2e4e7e5g1f3b8c6f1b5g8f6e1g1d7d6d2d4c8d7b1c3f8e7c1g5e8g8d4e5c6e5b5d7f6d7g5e7e5f3
e2e4e7e5g1f3b8c6f1b5g8f6e1g1d7d6d2d4c8d7b1c3f8e7f1e1e5d4f3d4c6d4d1d4d7b5c3b5e8g8
e2e4e7e5g1f3b8c6f1b5g8f6e1g1d7d6d2d4c8d7b1c3f8e7f1e1e5d4f3d4e8g8b5c6b7c6c1g5f8e8
e2e4e7e5g1f3b8c6f1b5g8f6e1g1d7d6d2d4c8d7b1c3f8e7f1e1e5d4f3d4e8g8b5f1f8e8f2f3e7f8
e2e4e7e5g1f3b8c6f1b5g8f6e1g1d7d6d2d4c8d7b1c3f8e7f1e1e5d4f3d4e8g8d4c6d7c6b5c6b7c6
e2e4e7e5g1f3b8c6f1b5g8f6e1g1d7d6d2d4c8d7f1e1e5d4f3d4f8e7b1c3e8g8b5c6b7c6c1g5f8e8
e2e4e7e5g1f3b8c6f1b5g8f6e1g1d7d6f1e1f8e7d2d4e5d4f3d4c8d7b1c3e8g8b5c6b7c6c1g5f8e8
e2e4e7e5g1f3b8c6f1b5g8f6e1g1f6e4d2d4e4d6b5c6d7c6d4e5d6f5d1d8e8d8b1c3d8e8b2b3c8e6
e2e4e7e5g1f3b8c6f1b5g8f6e1g1f6e4d2d4e4d6b5c6d7c6d4e5d6f5d1d8e8d8b2b3d8e8c1b2a7a5
e2e4e7e5g1f3b8c6f1b5g8f6e1g1f6e4d2d4e4d6b5c6d7c6d4e5d6f5d1d8e8d8f1d1d8e8b1c3c8e6
e2e4e7e5g1f3b8c6f1b5g8f6e1g1f6e4d2d4e4d6b5c6d7c6d4e5d6f5d1d8e8d8f1d1d8e8b1c3f5e7
e2e4e7e5g1f3b8c6f1b5g8f6e1g1f6e4d2d4e4d6b5c6d7c6d4e5d6f5d1d8e8d8f1d1d8e8b1c3h7h6
e2e4e7e5g1f3b8c6f1b5g8f6e1g1f6e4d2d4f8e7d1e2d7d5f3e5c8d7b5c6d7c6f1e1c6d7f2f3e4d6
e2e4e7e5g1f3b8c6f1b5g8f6e1g1f6e4d2d4f8e7d1e2e4d6b5c6b7c6d4e5d6b7b1c3e8g8f1e1b7c5
e2e4e7e5g1f3b8c6f1b5g8f6e1g1f6e4d2d4f8e7d1e2e4d6b5c6b7c6d4e5d6b7b1c3e8g8f1e1b7c5
e2e4e7e5g1f3b8c6f1b5g8f6e1g1f6e4d2d4f8e7d1e2e4d6b5c6b7c6d4e5d6b7f1e1e8g8b1c3b7c5
e2e4e7e5g1f3b8c6f1b5g8f6e1g1f6e4d2d4f8e7d1e2e4d6b5c6b7c6d4e5d6b7f1e1e8g8b1c3b7c5
e2e4e7e5g1f3b8c6f1b5g8f6e1g1f6e4d2d4f8e7f1e1e4d6b5c6d7c6d4e5d6f5d1d8e7d8b1c3c8e6
e2e4e7e5g1f3b8c6f1b5g8f6e1g1f6e4f1e1e4d6f3e5c6e5e1e5f8e7b1c3e8g8b5d3e7f6e5e3g7g6
e2e4e7e5g1f3b8c6f1b5g8f6e1g1f6e4f1e1e4d6f3e5c6e5e1e5f8e7b5f1e8g8d2d4e7f6e5e1f8e8
e2e4e7e5g1f3b8c6f1b5g8f6e1g1f6e4f1e1e4d6f3e5f8e7b5c6d7c6d1e2c8e6d2d3d6f5b1d2e8g8
e2e4e7e5g1f3b8c6f1b5g8f6e1g1f6e4f1e1e4d6f3e5f8e7b5d3e8g8b1c3c6e5e1e5c7c6b2b3d6e8
e2e4e7e5g1f3b8c6f1b5g8f6e1g1f6e4f1e1e4d6f3e5f8e7b5d3e8g8b1c3c6e5e1e5c7c6b2b3f8e8
e2e4e7e5g1f3b8c6f1b5g8f6e1g1f6e4f1e1e4d6f3e5f8e7b5d3e8g8d1h5f7f5b1c3c6e5e1e5g7g6
e2e4e7e5g1f3b8c6f1b5g8f6e1g1f8c5f3e5f6e4d1e2c6e5d2d4c5e7d4e5e4c5e2g4e8g8c1h6c5e6
e2e4e7e5g1f3b8c6f1b5g8f6e1g1f8e7f1e1d7d6b5c6b7c6d2d4e5d4f3d4c8d7b1c3e8g8b2b3f8e8
e2e4e7e5g1f3b8c6f1b5g8f6e1g1f8e7f1e1d7d6b5c6b7c6d2d4e5d4f3d4c8d7b1c3e8g8d1d3f8e8
e2e4e7e5g1f3b8c6f1b5g8f6e1g1f8e7f1e1d7d6c2c3e8g8d2d4c8d7b5a4d8e8a4c2d7g4c1e3e5d4
e2e4e7e5g1f3b8c6f1b5g8f6e1g1f8e7f1e1d7d6d2d4e5d4f3d4c8d7b1c3e8g8d4f3c6e5b5d7e5f3
e2e4e7e5g1f3b8c6f1c4d7d6d2d4e5d4f3d4g8f6d4c6b7c6b1c3f8e7e1g1e8g8c1f4f6d7f4g3a8b8
e2e4e7e5g1f3b8c6f1c4f8c5b1c3g8f6d2d3d7d6c1e3c5e3f2e3c6a5c4b3a5b3a2b3f6g4d1e2f7f6
e2e4e7e5g1f3b8c6f1c4f8c5b2b4c5b4c2c3b4a5e1g1d7d6d2d4c8d7d1b3d8f6d4e5d6e5f1d1h7h6
e2e4e7e5g1f3b8c6f1c4f8c5b2b4c5b4c2c3b4a5e1g1d7d6d2d4c8d7d1b3d8f6d4e5d6e5f1d1h7h6
e2e4e7e5g1f3b8c6f1c4f8c5b2b4c5b4c2c3b4a5e1g1d7d6d2d4c8g4c4b5e5d4c3d4g4d7c1b2c6e7
e2e4e7e5g1f3b8c6f1c4f8c5b2b4c5b4c2c3b4a5e1g1d7d6d2d4c8g4c4b5e5d4c3d4g4d7c1b2g8f6
e2e4e7e5g1f3b8c6f1c4f8c5b2b4c5b4c2c3b4a5e1g1d7d6d2d4c8g4c4b5e5d4c3d4g4d7c1b2g8f6
e2e4e7e5g1f3b8c6f1c4f8c5b2b4c5b4c2c3b4a5e1g1d7d6d2d4c8g4c4b5e5d4c3d4g4d7c1b2g8f6
e2e4e7e5g1f3b8c6f1c4f8c5b2b4c5b4c2c3b4a5e1g1d7d6d2d4c8g4d1a4e5d4c3d4a7a6c4d5a5b6
e2e4e7e5g1f3b8c6f1c4f8c5b2b4c5b4c2c3b4a5e1g1d7d6d2d4c8g4d1a4g4f3g2f3e5d4c3d4a7a6
e2e4e7e5g1f3b8c6f1c4f8c5b2b4c5b4c2c3b4a5e1g1d8f6d2d4g8e7c1g5f6d6d1b3e8g8f1d1a5b6
e2e4e7e5g1f3b8c6f1c4f8c5b2b4c5b4c2c3b4a5e1g1d8f6d2d4g8e7c1g5f6d6d4d5c6d8d1a4a5b6
e2e4e7e5g1f3b8c6f1c4f8c5b2b4c5b4c2c3b4a5e1g1d8f6d2d4g8e7c1g5f6d6d4d5c6d8d1a4b7b6
e2e4e7e5g1f3b8c6f1c4f8c5b2b4c5b4c2c3b4a5e1g1d8f6d2d4g8e7c1g5f6d6d4d5c6d8d1a4b7b6
e2e4e7e5g1f3b8c6f1c4f8c5b2b4c5b4c2c3b4a5e1g1d8f6d2d4g8e7d1a4a5b6c1g5f6d6b1a3e5d4
e2e4e7e5g1f3b8c6f1c4f8c5b2b4c5b4c2c3b4a5e1g1d8f6d2d4g8e7d4d5c6d8c1g5f6d6d1a4f7f6
e2e4e7e5g1f3b8c6f1c4f8c5b2b4c5b4c2c3b4a5e1g1d8f6d2d4g8e7d4d5c6d8d1a4a5b6c1g5f6d6
e2e4e7e5g1f3b8c6f1c4f8c5b2b4c5b4c2c3b4a5e1g1d8f6d2d4g8e7d4d5c6d8d1a4a5b6c1g5f6d6
e2e4e7e5g1f3b8c6f1c4f8c5b2b4c5b4c2c3b4a5e1g1d8f6d2d4g8e7f3g5c6d8f2f4e5d4c3d4a5b6
e2e4e7e5g1f3b8c6f1c4f8c5b2b4c5b4c2c3b4a5e1g1d8f6d2d4g8h6c1g5f6d6d4d5c6d8d1a4a5b6
e2e4e7e5g1f3b8c6f1c4f8c5b2b4c5b4c2c3b4a5e1g1d8f6d2d4h7h6c4b5g8e7c1a3e5d4e4e5f6e6
e2e4e7e5g1f3b8c6f1c4f8c5b2b4c5b4c2c3b4a5e1g1d8f6d2d4h7h6d1a4a5b6c4b5g8e7c1a3e5d4
e2e4e7e5g1f3b8c6f1c4f8c5c2c3g8f6d2d3a7a6e1g1d7d6f1e1c5a7c4b3e8g8b1d2c8e6d2f1e6b3
e2e4e7e5g1f3b8c6f1c4f8c5c2c3g8f6d2d3d7d6b1d2a7a6e1g1e8g8c4b3c5a7h2h3c8e6b3c2d6d5
e2e4e7e5g1f3b8c6f1c4f8c5c2c3g8f6d2d3d7d6c4b3a7a6b1d2e8g8h2h3c5a7d2f1d6d5d1e2f8e8
e2e4e7e5g1f3b8c6f1c4f8c5c2c3g8f6d2d4e5d4c3d4c5b4b1c3f6e4e1g1b4c3b2c3d7d5c1a3d5c4
e2e4e7e5g1f3b8c6f1c4f8c5c2c3g8f6d2d4e5d4c3d4c5b4b1c3f6e4e1g1b4c3b2c3d7d5c1a3d5c4
e2e4e7e5g1f3b8c6f1c4f8c5c2c3g8f6d2d4e5d4e4e5d7d5c4b5f6e4c3d4c5b6b1c3e8g8c1e3f7f5
e2e4e7e5g1f3b8c6f1c4f8c5c2c3g8f6d2d4e5d4e4e5d7d5c4b5f6e4c3d4c5e7b1c3e8g8b5d3f7f5
e2e4e7e5g1f3b8c6f1c4f8c5d2d3d7d6b1c3g8f6c1g5h7h6g5f6d8f6c3d5f6g6d1e2c8g4c2c3c5b6
e2e4e7e5g1f3b8c6f1c4f8c5d2d3g8f6b1c3d7d6c1e3c5b6d1d2c6a5c4b5c7c6b5a4b6e3f2e3b7b5
e2e4e7e5g1f3b8c6f1c4f8c5d2d3g8f6b1c3d7d6c1g5h7h6g5f6d8f6c3d5f6d8c2c3c6e7d5e3e8g8
e2e4e7e5g1f3b8c6f1c4f8c5d2d3g8f6c1e3c5e3f2e3d7d6e1g1c6a5c4b5c7c6b5a4d8b6d1d2f6g4
e2e4e7e5g1f3b8c6f1c4f8c5d2d3g8f6c2c3d7d6b1d2a7a6c4b3c5a7d2c4h7h6e1g1c6e7b3c2e8g8
e2e4e7e5g1f3b8c6f1c4f8c5d2d3g8f6c2c3d7d6b1d2c6e7d2f1c7c6d1e2e8g8h2h3d6d5c4b3e7g6
e2e4e7e5g1f3b8c6f1c4f8c5d2d3g8f6c2c3d7d6c1e3c5e3f2e3d8e7e1g1c6d8b1d2d8e6d3d4f6g4
e2e4e7e5g1f3b8c6f1c4f8c5e1g1g8f6d2d3d7d6c2c3a7a6c4b3c5a7b1d2e8g8h2h3c8e6f1e1e6b3
e2e4e7e5g1f3b8c6f1c4f8e7d2d3g8f6c4b3d7d5b1d2e8g8e1g1d5e4d3e4e7c5c2c3d8e7b3c2a7a5
e2e4e7e5g1f3b8c6f1c4f8e7d2d3g8f6c4b3d7d6c2c3e8g8e1g1c6a5b3c2c7c5f1e1a5c6b1d2f8e8
e2e4e7e5g1f3b8c6f1c4f8e7d2d4d7d6b1c3g8f6h2h3e8g8e1g1c6d4f3d4e5d4d1d4c7c6a2a4f6d7
e2e4e7e5g1f3b8c6f1c4g8f6d2d3f8e7e1g1e8g8c2c3d7d5e4d5f6d5f1e1c8g4b1d2g8h8a2a4f7f6
e2e4e7e5g1f3b8c6f1c4g8f6f3g5d7d5e4d5c6a5c4b5c7c6d5c6b7c6b5e2h7h6g5h3f8c5e1g1e8g8
e2e4e7e5g1f3b8c6f1c4g8f6f3g5d7d5e4d5c6a5c4b5c7c6d5c6b7c6b5e2h7h6g5h3f8c5e1g1e8g8
e2e4e7e5g1f3b8c6f1c4g8f6f3g5d7d5e4d5c6a5c4b5c7c6d5c6b7c6b5f1h7h6g5h3f8c5d1e2e8g8
e2e4e7e5g1f3b8c6f1c4g8f6f3g5d7d5e4d5c6a5c4b5c7c6d5c6b7c6b5f1h7h6g5h3f8c5d2d3d8b6
e2e4e7e5g1f3b8c6f1c4g8f6f3g5d7d5e4d5c6d4d5d6d8d6c4f7e8e7f7b3c8g4f2f3g4h5b1c3a8e8
e2e4e7e5g1f3d7d6d2d4b8d7b1c3c7c6d4e5d6e5f1c4f8e7e1g1g8f6c1e3b7b5c4d3e8g8a2a4b5b4
e2e4e7e5g1f3d7d6d2d4b8d7f1c4c7c6b1c3f8e7e1g1g8f6a2a4e8g8b2b3d8c7c1b2d7b6c4d3c8g4
e2e4e7e5g1f3d7d6d2d4b8d7f1c4c7c6d4e5d6e5e1g1f8e7b1c3g8f6d1e2e8g8f1d1d8c7a2a3d7c5
e2e4e7e5g1f3d7d6d2d4e5d4f3d4g7g6b1c3f8g7c1f4g8f6d1d2e8g8e1c1f8e8f2f3b8c6d4c6b7c6
e2e4e7e5g1f3d7d6d2d4e5d4f3d4g8f6b1c3f8e7f1e2e8g8e1g1f8e8f1e1e7f8e2f1h7h6c1f4b8d7
e2e4e7e5g1f3g8f6b1c3b8c6d2d4e5d4f3d4f8b4d4c6b7c6f1d3d7d5e4d5c6d5e1g1e8g8c1g5c7c6
e2e4e7e5g1f3g8f6b1c3b8c6g2g3f8c5f1g2d7d6d2d3a7a6c1e3c5e3f2e3c8g4e1g1c6e7h2h3g4f3
e2e4e7e5g1f3g8f6b1c3b8c6g2g3f8c5f1g2d7d6d2d3a7a6c1e3c5e3f2e3c8g4h2h3g4f3d1f3c6e7
e2e4e7e5g1f3g8f6b1c3b8c6g2g3f8c5f1g2d7d6d2d3a7a6c1e3c8g4h2h3g4f3d1f3c6d4f3d1h7h5
e2e4e7e5g1f3g8f6d2d4e5d4e4e5f6e4d1d4d7d5e5d6e4d6b1c3b8c6d4f4d6f5f1b5f8d6f4e4d8e7
e2e4e7e5g1f3g8f6d2d4f6e4f1d3d7d5f3e5b8c6e5c6b7c6e1g1f8d6c2c4e8g8c4c5d6e7b1c3f7f5
e2e4e7e5g1f3g8f6d2d4f6e4f1d3d7d5f3e5b8c6e5c6b7c6e1g1f8e7b1c3e4c3b2c3e8g8f1e1f8e8
e2e4e7e5g1f3g8f6d2d4f6e4f1d3d7d5f3e5b8c6e5c6b7c6e1g1f8e7b1d2e4d2c1d2e8g8f1e1f8e8
e2e4e7e5g1f3g8f6d2d4f6e4f1d3d7d5f3e5b8d7e5d7c8d7e1g1d8h4c2c4e8c8c4c5g7g5f2f3e4f6
e2e4e7e5g1f3g8f6d2d4f6e4f1d3d7d5f3e5b8d7e5d7c8d7e1g1f8d6b1c3d8h4g2g3e4c3b2c3h4g4
e2e4e7e5g1f3g8f6d2d4f6e4f1d3d7d5f3e5b8d7e5d7c8d7e1g1f8d6b1c3e4c3b2c3e8g8d1h5f7f5
e2e4e7e5g1f3g8f6d2d4f6e4f1d3d7d5f3e5b8d7e5d7c8d7e1g1f8e7d1f3e8g8c2c3e7d6b1d2f7f5
e2e4e7e5g1f3g8f6d2d4f6e4f1d3d7d5f3e5f8d6e1g1b8c6e5c6b7c6c2c4e8g8c4c5d6e7b1c3f7f5
e2e4e7e5g1f3g8f6d2d4f6e4f1d3d7d5f3e5f8d6e1g1e8g8c2c4d6e5d4e5b8c6c4d5d8d5d1c2c6b4
e2e4e7e5g1f3g8f6d2d4f6e4f1d3d7d5f3e5f8d6e1g1e8g8c2c4d6e5d4e5b8c6c4d5d8d5d1c2c6b4
e2e4e7e5g1f3g8f6d2d4f6e4f1d3d7d5f3e5f8e7b1d2e4d2c1d2b8c6e5c6b7c6e1g1e8g8d1h5g7g6
e2e4e7e5g1f3g8f6f3e5d7d6e5f3f6e4c2c4f8e7d2d4d6d5f1d3b8c6c4d5d8d5e1g1c8g4b1c3e4c3
e2e4e7e5g1f3g8f6f3e5d7d6e5f3f6e4d1e2d8e7d2d3e4f6c1g5e7e2f1e2f8e7b1c3c7c6e1c1b8a6
e2e4e7e5g1f3g8f6f3e5d7d6e5f3f6e4d1e2d8e7d2d3e4f6c1g5e7e2f1e2f8e7b1c3c7c6e1c1b8a6
e2e4e7e5g1f3g8f6f3e5d7d6e5f3f6e4d1e2d8e7d2d3e4f6c1g5e7e2f1e2f8e7b1c3c7c6e1c1b8a6
e2e4e7e5g1f3g8f6f3e5d7d6e5f3f6e4d2d4d6d5f1d3b8c6e1g1c8g4c2c4e4f6b1c3g4f3d1f3c6d4
e2e4e7e5g1f3g8f6f3e5d7d6e5f3f6e4d2d4d6d5f1d3b8c6e1g1c8g4c2c4e4f6b1c3g4f3d1f3c6d4
e2e4e7e5g1f3g8f6f3e5d7d6e5f3f6e4d2d4d6d5f1d3b8c6e1g1c8g4c2c4e4f6c4d5g4f3d1f3d8d5
e2e4e7e5g1f3g8f6f3e5d7d6e5f3f6e4d2d4d6d5f1d3b8c6e1g1c8g4c2c4f8e7c4d5d8d5b1c3e4c3
e2e4e7e5g1f3g8f6f3e5d7d6e5f3f6e4d2d4d6d5f1d3b8c6e1g1c8g4f1e1f8e7c2c4e4f6c4d5g4f3
e2e4e7e5g1f3g8f6f3e5d7d6e5f3f6e4d2d4d6d5f1d3b8c6e1g1f8e7c2c4c6b4d3e2c8e6b1c3e8g8
e2e4e7e5g1f3g8f6f3e5d7d6e5f3f6e4d2d4d6d5f1d3b8c6e1g1f8e7c2c4c6b4d3e2e8g8b1c3c8e6
e2e4e7e5g1f3g8f6f3e5d7d6e5f3f6e4d2d4d6d5f1d3b8c6e1g1f8e7c2c4c6b4d3e2e8g8b1c3c8e6
e2e4e7e5g1f3g8f6f3e5d7d6e5f3f6e4d2d4d6d5f1d3b8c6e1g1f8e7c2c4e4f6b1c3e8g8h2h3d5c4
e2e4e7e5g1f3g8f6f3e5d7d6e5f3f6e4d2d4d6d5f1d3f8d6e1g1e8g8c2c4c7c6c4d5c6d5b1c3e4c3
e2e4e7e5g1f3g8f6f3e5d7d6e5f3f6e4d2d4d6d5f1d3f8d6e1g1e8g8c2c4c7c6d1c2b8a6a2a3c8g4
e2e4e7e5g1f3g8f6f3e5d7d6e5f3f6e4d2d4d6d5f1d3f8d6e1g1e8g8c2c4c7c6d1c2b8a6a2a3f7f5
e2e4e7e5g1f3g8f6f3e5d7d6e5f3f6e4d2d4d6d5f1d3f8e7e1g1b8c6c2c4c6b4c4d5b4d3d1d3d8d5
e2e4e7e5g1f3g8f6f3e5d7d6e5f3f6e4d2d4d6d5f1d3f8e7e1g1b8c6c2c4c6b4c4d5b4d3d1d3d8d5
e2e4e7e5g1f3g8f6f3e5d7d6e5f3f6e4d2d4d6d5f1d3f8e7e1g1b8c6c2c4c6b4d3e2d5c4e2c4e8g8
e2e4e7e5g1f3g8f6f3e5d7d6e5f3f6e4d2d4d6d5f1d3f8e7e1g1b8c6f1e1c8f5d3b5e7f6b1d2e8g8
e2e4e7e5g1f3g8f6f3e5d7d6e5f3f6e4d2d4d6d5f1d3f8e7e1g1b8c6f1e1c8g4c2c3f7f5d1b3e8g8
e2e4e7e5g1f3g8f6f3e5d7d6e5f3f6e4d2d4d6d5f1d3f8e7e1g1b8c6f1e1c8g4c2c4e4f6b1c3d5c4
e2e4e7e5g1f3g8f6f3e5d7d6e5f3f6e4d2d4d6d5f1d3f8e7e1g1b8c6f1e1c8g4c2c4e4f6c4d5g4f3
e2e4e7e5g1f3g8f6f3e5d7d6e5f3f6e4d2d4d6d5f1d3f8e7e1g1c8f5f1e1b8c6b1d2e4d2d1d2f5d3
e2e4e7e5g1f3g8f6f3e5d7d6e5f3f6e4d2d4d6d5f1d3f8e7e1g1c8f5f1e1b8c6b1d2e4d2d1d2f5d3
e2e4e7e5g1f3g8f6f3e5d7d6e5f3f6e4d2d4e4f6f1d3f8e7h2h3e8g8e1g1c7c6f1e1b8d7c1f4f8e8
e2e4e7e5g1f3g8f6f3e5d7d6e5f3f6e4d2d4f8e7f1d3d6d5e1g1e8g8c2c4e4f6h2h3d5c4d3c4b8d7
e2e4e7e6d1e2c7c5f2f4b8c6g1f3g8f6g2g3d7d5e4e5f6d7f1g2c6d4f3d4c5d4e1g1d7b8d2d3b8c6
e2e4e7e6d1e2c7c5f2f4d7d5e4d5d8d5b1c3d5d8g1f3b8c6g2g3g8f6f1g2f8e7e1g1e8g8d2d3c8d7
e2e4e7e6d2d3c7c5b1d2b8c6g2g3g7g6f1g2f8g7g1f3g8e7e1g1e8g8c2c3d7d6a2a4f7f5d1b3d6d5
e2e4e7e6d2d3c7c5g2g3b8c6f1g2g7g6g1f3f8g7e1g1g8e7c2c3e6e5c1e3d7d6h2h3e8g8b1a3b7b6
e2e4e7e6d2d3d7d5b1d2b8c6g1f3g8f6g2g3f8c5f1g2d5e4d3e4e6e5e1g1e8g8c2c3a7a5h2h3b7b6
e2e4e7e6d2d4d7d5b1c3b8c6g1f3g8f6e4d5e6d5f1b5c8g4h2h3g4f3d1f3f8e7c1g5a7a6b5c6b7c6
e2e4e7e6d2d4d7d5b1c3d5e4c3e4b8d7f1d3f8e7g1f3g8f6e4f6d7f6e1g1e8g8f3e5c7c5d4c5d8d5
e2e4e7e6d2d4d7d5b1c3d5e4c3e4b8d7f1d3g8f6e4f6d7f6g1f3c7c5d4c5f8c5e1g1e8g8c1g5c5e7
e2e4e7e6d2d4d7d5b1c3d5e4c3e4b8d7g1f3f8e7f1d3g8f6e1g1e8g8d1e2b7b6c1f4c8b7a1d1d8c8
e2e4e7e6d2d4d7d5b1c3d5e4c3e4b8d7g1f3g8f6e4f6d7f6c1g5f8e7f1d3c7c5d4c5d8a5c2c3a5c5
e2e4e7e6d2d4d7d5b1c3d5e4c3e4b8d7g1f3g8f6e4g3c7c5f1e2c5d4f3d4f8c5d4b3c5e7e1g1e8g8
e2e4e7e6d2d4d7d5b1c3d5e4c3e4b8d7g1f3g8f6f1d3b7b6e4f6d7f6f3e5a7a6e1g1c8b7c2c3f8e7
e2e4e7e6d2d4d7d5b1c3d5e4c3e4g8f6e4f6d8f6g1f3c8d7c1g5f6g6f1d3f7f5h2h4b8c6d1e2h7h6
e2e4e7e6d2d4d7d5b1c3f8b4a2a3b4c3b2c3d5e4d1g4g8f6g4g7h8g8g7h6c7c5g1e2b8c6d4c5g8g6
e2e4e7e6d2d4d7d5b1c3f8b4a2a3b4c3b2c3d5e4d1g4g8f6g4g7h8g8g7h6c7c5g1e2b8d7e2g3g8g6
e2e4e7e6d2d4d7d5b1c3f8b4a2a3b4c3b2c3d5e4d1g4g8f6g4g7h8g8g7h6c7c5g1e2g8g6h6d2b8d7
e2e4e7e6d2d4d7d5b1c3f8b4a2a3b4c3b2c3d5e4d1g4g8f6g4g7h8g8g7h6c7c5g1e2g8g6h6e3b8c6
e2e4e7e6d2d4d7d5b1c3f8b4a2a3b4c3b2c3d5e4d1g4g8f6g4g7h8g8g7h6c7c5g1e2g8g6h6e3b8c6
e2e4e7e6d2d4d7d5b1c3f8b4a2a3b4c3b2c3d5e4d1g4g8f6g4g7h8g8g7h6g8g6h6d2b8c6g1e2b7b6
e2e4e7e6d2d4d7d5b1c3f8b4c1d2c7c5a2a3b4c3d2c3g8f6d4c5f6e4c3g7h8g8g7d4b8c6g1f3f7f6
e2e4e7e6d2d4d7d5b1c3f8b4c1d2d5e4d1g4d8d4e1c1g8f6g4g7h8g8g7h6b4f8h6h4g8g4h4h3d4f2
e2e4e7e6d2d4d7d5b1c3f8b4c1d2d5e4d1g4g8f6g4g7h8g8g7h6b8c6e1c1g8g6h6h4b4c3d2c3d8d5
e2e4e7e6d2d4d7d5b1c3f8b4d1g4g8f6g4g7h8g8g7h6g8g6h6e3f6e4f1d3f7f5g1e2c7c5d3e4f5e4
e2e4e7e6d2d4d7d5b1c3f8b4e4d5e6d5f1d3b8c6g1e2g8e7e1g1c8f5d3f5e7f5d1d3d8d7c3d1e8g8
e2e4e7e6d2d4d7d5b1c3f8b4e4e5b7b6d1g4b4f8g1f3c8a6c3b5d8d7a2a4g8e7f1e2e7f5c1f4h7h5
e2e4e7e6d2d4d7d5b1c3f8b4e4e5c7c5a2a3b4a5b2b4c5d4c3b5a5c7f2f4c8d7g1f3d7b5f1b5b8c6
e2e4e7e6d2d4d7d5b1c3f8b4e4e5c7c5a2a3b4a5b2b4c5d4c3b5a5c7f2f4g8e7g1f3b8c6f1d3c7b8
e2e4e7e6d2d4d7d5b1c3f8b4e4e5c7c5a2a3b4a5b2b4c5d4c3b5a5c7f2f4g8e7g1f3c8d7b5d4b8c6
e2e4e7e6d2d4d7d5b1c3f8b4e4e5c7c5a2a3b4a5b2b4c5d4d1g4g8e7b4a5d4c3g4g7h8g8g7h7b8c6
e2e4e7e6d2d4d7d5b1c3f8b4e4e5c7c5a2a3b4a5b2b4c5d4d1g4g8e7b4a5d4c3g4g7h8g8g7h7b8d7
e2e4e7e6d2d4d7d5b1c3f8b4e4e5c7c5a2a3b4a5c1d2b8c6c3b5c6d4b5d4a5d2d1d2c5d4d2d4g8e7
e2e4e7e6d2d4d7d5b1c3f8b4e4e5c7c5a2a3b4a5c1d2b8c6c3b5c6d4d2a5d8a5b2b4a5b6b5d4c5d4
e2e4e7e6d2d4d7d5b1c3f8b4e4e5c7c5a2a3b4a5c1d2c5d4c3b5b8c6g1f3f7f6b5d4c6d4f3d4a5d2
e2e4e7e6d2d4d7d5b1c3f8b4e4e5c7c5a2a3b4c3b2c3d8a5c1d2a5a4d1g4e8f8g4d1g8e7g1f3b7b6
e2e4e7e6d2d4d7d5b1c3f8b4e4e5c7c5a2a3b4c3b2c3d8a5c1d2a5a4d1g4g7g6g4d1c5d4a1b1d4d3
e2e4e7e6d2d4d7d5b1c3f8b4e4e5c7c5a2a3b4c3b2c3d8c7d1g4f7f5g4g3g8e7g3g7h8g8g7h7c5d4
e2e4e7e6d2d4d7d5b1c3f8b4e4e5c7c5a2a3b4c3b2c3d8c7d1g4f7f5g4g3g8e7g3g7h8g8g7h7c5d4
e2e4e7e6d2d4d7d5b1c3f8b4e4e5c7c5a2a3b4c3b2c3d8c7d1g4f7f5g4g3g8e7g3g7h8g8g7h7c5d4
e2e4e7e6d2d4d7d5b1c3f8b4e4e5c7c5a2a3b4c3b2c3d8c7d1g4f7f6g1f3b8c6g4g3c7f7d4c5g8e7
e2e4e7e6d2d4d7d5b1c3f8b4e4e5c7c5a2a3b4c3b2c3g8e7a3a4b8c6g1f3c8d7f1e2a8c8e1g1e8g8
e2e4e7e6d2d4d7d5b1c3f8b4e4e5c7c5a2a3b4c3b2c3g8e7a3a4b8c6g1f3d8a5d1d2c8d7c1a3c5d4
e2e4e7e6d2d4d7d5b1c3f8b4e4e5c7c5a2a3b4c3b2c3g8e7a3a4b8c6g1f3d8a5d1d2c8d7f1e2a8c8
e2e4e7e6d2d4d7d5b1c3f8b4e4e5c7c5a2a3b4c3b2c3g8e7a3a4c8d7g1f3d8a5c1d2b8c6f1e2f7f6
e2e4e7e6d2d4d7d5b1c3f8b4e4e5c7c5a2a3b4c3b2c3g8e7d1g4c5d4c3d4d8c7e1d1e8g8g1f3f7f6
e2e4e7e6d2d4d7d5b1c3f8b4e4e5c7c5a2a3b4c3b2c3g8e7d1g4c5d4g4g7h8g8g7h7d8c7g1e2b8c6
e2e4e7e6d2d4d7d5b1c3f8b4e4e5c7c5a2a3b4c3b2c3g8e7d1g4d8c7g4g7h8g8g7h7c5d4g1e2b8c6
e2e4e7e6d2d4d7d5b1c3f8b4e4e5c7c5a2a3b4c3b2c3g8e7g1f3b7b6a3a4c8a6f1a6b8a6e1g1a6b8
e2e4e7e6d2d4d7d5b1c3f8b4e4e5c7c5a2a3b4c3b2c3g8e7g1f3b7b6a3a4c8a6f1a6b8a6e1g1a6b8
e2e4e7e6d2d4d7d5b1c3f8b4e4e5c7c5a2a3b4c3b2c3g8e7g1f3b7b6a3a4c8a6f1a6b8a6e1g1a6b8
e2e4e7e6d2d4d7d5b1c3f8b4e4e5c7c5a2a3b4c3b2c3g8e7g1f3b7b6f1b5c8d7b5d3d7a4h2h4h7h6
e2e4e7e6d2d4d7d5b1c3f8b4e4e5c7c5a2a3b4c3b2c3g8e7g1f3c8d7d4c5d7a4a1b1b8d7c1e3d8a5
e2e4e7e6d2d4d7d5b1c3f8b4e4e5c7c5a2a3b4c3b2c3g8e7g1f3c8d7d4c5d8c7f1d3d7a4a1b1b8d7
e2e4e7e6d2d4d7d5b1c3f8b4e4e5c7c5a2a3b4c3b2c3g8e7g1f3c8d7d4c5d8c7f1d3d7a4c1e3b8d7
e2e4e7e6d2d4d7d5b1c3f8b4e4e5c7c5a2a3b4c3b2c3g8e7g1f3c8d7d4c5d8c7f1d3d7a4e1g1b8d7
e2e4e7e6d2d4d7d5b1c3f8b4e4e5c7c5a2a3b4c3b2c3g8e7h2h4d8a5c1d2c5d4c3d4a5a4c2c3a4d1
e2e4e7e6d2d4d7d5b1c3f8b4e4e5g8e7a2a3b4c3b2c3c7c5a3a4b8c6g1f3c8d7f1d3d8c7e1g1c5c4
e2e4e7e6d2d4d7d5b1c3f8b4e4e5g8e7a2a3b4c3b2c3c7c5g1f3b7b6f3g5h7h6d1h5g7g6h5h3d8c7
e2e4e7e6d2d4d7d5b1c3f8b4e4e5g8e7a2a3b4c3b2c3c7c5g1f3d8a5c1d2b8c6f1e2c5d4c3d4a5a4
e2e4e7e6d2d4d7d5b1c3f8b4f1d3d5e4d3e4c7c5g1e2g8f6e4f3c5d4d1d4d8d4e2d4a7a6e1g1b8d7
e2e4e7e6d2d4d7d5b1c3f8b4g1e2d5e4a2a3b4e7c3e4b8c6c1e3g8f6e2c3e8g8e4g3b7b6f1e2c8b7
e2e4e7e6d2d4d7d5b1c3f8b4g1e2d5e4a2a3b4e7c3e4b8c6g2g4b7b6f1g2c8b7c2c3g8f6e2g3e8g8
e2e4e7e6d2d4d7d5b1c3g8f6c1g5d5e4c3e4b8d7e4f6d7f6g1f3c7c5d1d3f8e7g5f6e7f6d3b5c8d7
e2e4e7e6d2d4d7d5b1c3g8f6c1g5d5e4c3e4b8d7e4f6d7f6g1f3c7c5f1c4c5d4e1g1f8e7d1e2h7h6
e2e4e7e6d2d4d7d5b1c3g8f6c1g5d5e4c3e4b8d7e4f6d7f6g1f3c7c5f1c4c5d4e1g1f8e7d1e2h7h6
e2e4e7e6d2d4d7d5b1c3g8f6c1g5d5e4c3e4b8d7e4f6d7f6g1f3h7h6g5h4c7c5f1b5c8d7b5d7d8d7
e2e4e7e6d2d4d7d5b1c3g8f6c1g5d5e4c3e4b8d7e4f6d7f6g1f3h7h6g5h4g7g6f1c4f8g7e1g1e8g8
e2e4e7e6d2d4d7d5b1c3g8f6c1g5d5e4c3e4b8d7g1f3f8e7e4f6e7f6g5f6d8f6d1d2e8g8d2g5f6g5
e2e4e7e6d2d4d7d5b1c3g8f6c1g5d5e4c3e4b8d7g1f3f8e7e4f6e7f6h2h4e8g8d1e2c7c5e2e3d8a5
e2e4e7e6d2d4d7d5b1c3g8f6c1g5d5e4c3e4f8e7g5f6e7f6c2c3b8d7g1f3e8g8f1d3e6e5d1c2e5d4
e2e4e7e6d2d4d7d5b1c3g8f6c1g5d5e4c3e4f8e7g5f6e7f6g1f3b8d7d1d2f6e7e1c1d7f6f1d3e8g8
e2e4e7e6d2d4d7d5b1c3g8f6c1g5d5e4c3e4f8e7g5f6e7f6g1f3b8d7d1e2e8g8e1c1f6e7c1b1b7b6
e2e4e7e6d2d4d7d5b1c3g8f6c1g5d5e4c3e4f8e7g5f6e7f6g1f3b8d7f1c4e8g8d1e2d7b6c4b3c8d7
e2e4e7e6d2d4d7d5b1c3g8f6c1g5d5e4c3e4f8e7g5f6e7f6g1f3b8d7f1c4e8g8d1e2d7b6c4b3c8d7
e2e4e7e6d2d4d7d5b1c3g8f6c1g5d5e4c3e4f8e7g5f6e7f6g1f3b8d7f1d3c7c5d4c5d7c5d3b5e8e7
e2e4e7e6d2d4d7d5b1c3g8f6c1g5d5e4c3e4f8e7g5f6e7f6g1f3c8d7d1d2d7c6e4f6d8f6f3e5e8g8
e2e4e7e6d2d4d7d5b1c3g8f6c1g5d5e4c3e4f8e7g5f6g7f6g1f3b7b6f1c4c8b7d1e2c7c6e1c1d8c7
e2e4e7e6d2d4d7d5b1c3g8f6c1g5d5e4c3e4f8e7g5f6g7f6g1f3b7b6f1c4c8b7d1e2c7c6e1c1d8c7
e2e4e7e6d2d4d7d5b1c3g8f6c1g5d5e4c3e4f8e7g5f6g7f6g1f3b7b6f1c4c8b7d1e2c7c6e1c1d8c7
e2e4e7e6d2d4d7d5b1c3g8f6c1g5d5e4c3e4f8e7g5f6g7f6g1f3b7b6f1d3c8b7d1e2c7c6e1g1b8d7
e2e4e7e6d2d4d7d5b1c3g8f6c1g5d5e4c3e4f8e7g5f6g7f6g1f3f6f5e4c3c7c6g2g3b8d7f1g2d8c7
e2e4e7e6d2d4d7d5b1c3g8f6c1g5d5e4c3e4f8e7g5f6g7f6g2g3f6f5e4c3e7f6g1e2b8c6d4d5e6d5
e2e4e7e6d2d4d7d5b1c3g8f6c1g5f8b4e4d5d8d5g1f3c7c5g5f6g7f6d1d2b4c3d2c3b8d7a1d1h8g8
e2e4e7e6d2d4d7d5b1c3g8f6c1g5f8b4e4d5d8d5g5f6g7f6d1d2b4c3d2c3b8c6g1f3d5e4e1d2c8d7
e2e4e7e6d2d4d7d5b1c3g8f6c1g5f8b4e4d5d8d5g5f6g7f6d1d2b4c3d2c3b8c6g1f3d5e4e1d2c8d7
e2e4e7e6d2d4d7d5b1c3g8f6c1g5f8b4e4d5d8d5g5f6g7f6d1d2b4c3d2c3b8c6g1f3h8g8e1c1d5a2
e2e4e7e6d2d4d7d5b1c3g8f6c1g5f8b4e4e5h7h6g5d2b4c3b2c3f6e4d1g4e8f8g1f3c7c5f1d3e4d2
e2e4e7e6d2d4d7d5b1c3g8f6c1g5f8b4e4e5h7h6g5d2b4c3b2c3f6e4d1g4g7g6f1d3e4d2e1d2c7c5
e2e4e7e6d2d4d7d5b1c3g8f6c1g5f8b4e4e5h7h6g5d2b4c3b2c3f6e4d1g4g7g6g1f3c7c5d4c5b8d7
e2e4e7e6d2d4d7d5b1c3g8f6c1g5f8b4e4e5h7h6g5d2b4c3d2c3f6e4c3a5e8g8f1d3b8c6a5c3e4c3
e2e4e7e6d2d4d7d5b1c3g8f6c1g5f8b4f1d3d5e4d3e4c7c5d4c5b4c3b2c3d8a5g5f6g7f6d1d4e6e5
e2e4e7e6d2d4d7d5b1c3g8f6c1g5f8b4f1d3d5e4d3e4c7c5d4c5d8d1a1d1b8d7g5f6d7f6e4f3b4c5
e2e4e7e6d2d4d7d5b1c3g8f6c1g5f8e7e4e5f6d7h2h4c7c5g5e7d8e7c3b5e8g8b5c7c5d4c7a8f7f6
e2e4e7e6d2d4d7d5b1c3g8f6e4e5f6d7c3e2c7c5c2c3b8c6f2f4b7b5g1f3b5b4f4f5b4c3f5e6f7e6
e2e4e7e6d2d4d7d5b1c3g8f6e4e5f6d7f2f4c7c5d4c5f8c5d1g4e8g8f1d3f7f5g4h3c5g1h1g1d7c5
e2e4e7e6d2d4d7d5b1c3g8f6e4e5f6d7f2f4c7c5g1f3b8c6c1e3a7a6d1d2b7b5h2h4c8b7h4h5b5b4
e2e4e7e6d2d4d7d5b1c3g8f6e4e5f6d7f2f4c7c5g1f3b8c6c1e3c5d4f3d4d7c5d1d2a7a6e1c1d8a5
e2e4e7e6d2d4d7d5b1c3g8f6e4e5f6d7f2f4c7c5g1f3b8c6c1e3c5d4f3d4f8c5d1d2c5d4e3d4c6d4
e2e4e7e6d2d4d7d5b1c3g8f6e4e5f6d7f2f4c7c5g1f3b8c6c1e3c5d4f3d4f8c5d1d2c5d4e3d4c6d4
e2e4e7e6d2d4d7d5b1c3g8f6e4e5f6d7f2f4c7c5g1f3b8c6c1e3c5d4f3d4f8c5d1d2c5d4e3d4c6d4
e2e4e7e6d2d4d7d5b1c3g8f6e4e5f6d7f2f4c7c5g1f3b8c6c1e3d8b6c3a4b6a5c2c3c5d4b2b4c6b4
e2e4e7e6d2d4d7d5b1c3g8f6e4e5f6d7f2f4c7c5g1f3b8c6c1e3d8b6c3a4b6a5c2c3c5d4b2b4c6b4
e2e4e7e6d2d4d7d5b1c3g8f6e4e5f6d7g1f3c7c5d4c5b8c6c1f4f8c5f1d3f7f6e5f6d7f6e1g1e8g8
e2e4e7e6d2d4d7d5b1c3g8f6f1d3c7c5e4d5c5d4d3b5c8d7b5d7d8d7d5e6d7e6c3e2b8c6g1f3f8b4
e2e4e7e6d2d4d7d5b1c3g8f6f1d3c7c5g1f3c5c4d3e2d5e4f3e5f8d6e1g1a7a6e5c4h7h6f2f3e4f3
e2e4e7e6d2d4d7d5b1c3g8f6f1d3c7c5g1f3d5e4c3e4c5d4e4f6g7f6f3d4c8d7c1e3b8c6d3e4d8a5
e2e4e7e6d2d4d7d5b1d2a7a6g1f3c7c5e4d5e6d5f1e2c5d4e1g1f8d6d2b3b8c6b3d4g8e7d4c6b7c6
e2e4e7e6d2d4d7d5b1d2a7a6g1f3c7c5e4d5e6d5f1e2g8f6e1g1f8e7d4c5e7c5d2b3c5a7c1g5b8d7
e2e4e7e6d2d4d7d5b1d2a7a6g1f3c7c5e4d5e6d5f1e2g8f6e1g1f8e7d4c5e7c5d2b3c5a7c1g5b8d7
e2e4e7e6d2d4d7d5b1d2a7a6g1f3c7c5e4d5e6d5f1e2g8f6e1g1f8e7d4c5e7c5d2b3c5a7c1g5e8g8
e2e4e7e6d2d4d7d5b1d2a7a6g1f3c7c5e4d5e6d5f1e2g8f6e1g1f8e7d4c5e7c5d2b3c5d6c1g5e8g8
e2e4e7e6d2d4d7d5b1d2c7c5d4c5f8c5f1d3g8e7g1e2e8g8e1g1b8c6a2a3c6e5d2b3c5b6e2g3e5d3
e2e4e7e6d2d4d7d5b1d2c7c5e4d5d8d5g1f3c5d4f1c4d5d6e1g1g8f6d2b3b8c6b3d4c6d4f3d4f8e7
e2e4e7e6d2d4d7d5b1d2c7c5e4d5d8d5g1f3c5d4f1c4d5d6e1g1g8f6d2b3b8c6f1e1a7a6a2a4f8e7
e2e4e7e6d2d4d7d5b1d2c7c5e4d5d8d5g1f3c5d4f1c4d5d8e1g1a7a6d2b3b8c6b3d4c6d4d1d4d8d4
e2e4e7e6d2d4d7d5b1d2c7c5e4d5d8d5g1f3c5d4f1c4d5d8e1g1b8c6d2b3a7a6b3d4c6d4f3d4d8c7
e2e4e7e6d2d4d7d5b1d2c7c5e4d5e6d5f1b5b8c6d1e2d8e7d4c5e7e2g1e2f8c5d2b3c5b6b3d4c8d7
e2e4e7e6d2d4d7d5b1d2c7c5e4d5e6d5f1b5b8c6d1e2d8e7d4c5e7e2g1e2f8c5d2b3c5b6c1d2g8e7
e2e4e7e6d2d4d7d5b1d2c7c5e4d5e6d5f1b5b8c6g1f3c5d4d1e2d8e7f3d4e7e2d4e2g8f6c2c3f8c5
e2e4e7e6d2d4d7d5b1d2c7c5e4d5e6d5f1b5b8c6g1f3c5d4d1e2d8e7f3d4e7e2e1e2c8d7d2f3c6d4
e2e4e7e6d2d4d7d5b1d2c7c5e4d5e6d5f1b5b8c6g1f3c5d4d1e2d8e7f3d4e7e2e1e2c8d7d2f3g8f6
e2e4e7e6d2d4d7d5b1d2c7c5e4d5e6d5f1b5b8c6g1f3c5d4f3d4c8d7d2f3g8f6e1g1f8e7f1e1e8g8
e2e4e7e6d2d4d7d5b1d2c7c5e4d5e6d5f1b5c8d7b5d7b8d7g1e2f8d6e1g1g8e7d2f3c5c4c1f4d8c7
e2e4e7e6d2d4d7d5b1d2c7c5e4d5e6d5f1b5c8d7b5d7b8d7g1e2f8d6e1g1g8f6d2f3e8g8d4c5d7c5
e2e4e7e6d2d4d7d5b1d2c7c5e4d5e6d5f1b5c8d7d1e2d8e7b5d7b8d7d4c5d7c5d2b3e7e2g1e2c5b3
e2e4e7e6d2d4d7d5b1d2c7c5e4d5e6d5f1b5c8d7d1e2d8e7b5d7b8d7d4c5d7c5d2b3e7e2g1e2c5b3
e2e4e7e6d2d4d7d5b1d2c7c5e4d5e6d5f1b5c8d7d1e2f8e7d4c5g8f6b5d7b8d7d2b3e8g8g1h3f8e8
e2e4e7e6d2d4d7d5b1d2c7c5e4d5e6d5f1b5c8d7d1e2f8e7d4c5g8f6d2b3e8g8c1e3f8e8g1f3e7c5
e2e4e7e6d2d4d7d5b1d2c7c5e4d5e6d5f1b5c8d7d1e2f8e7d4c5g8f6g1f3e8g8d2b3f8e8c1e3e7c5
e2e4e7e6d2d4d7d5b1d2c7c5e4d5e6d5f1b5c8d7d1e2f8e7d4c5g8f6g1f3e8g8e1g1f8e8d2b3e7c5
e2e4e7e6d2d4d7d5b1d2c7c5e4d5e6d5g1f3b8c6f1b5f8d6d4c5d6c5e1g1g8e7d2b3c5d6c2c3c8g4
e2e4e7e6d2d4d7d5b1d2c7c5e4d5e6d5g1f3b8c6f1b5f8d6d4c5d6c5e1g1g8e7d2b3c5d6c2c3c8g4
e2e4e7e6d2d4d7d5b1d2c7c5e4d5e6d5g1f3b8c6f1b5f8d6d4c5d6c5e1g1g8e7d2b3c5d6f1e1e8g8
e2e4e7e6d2d4d7d5b1d2c7c5e4d5e6d5g1f3b8c6f1b5f8d6d4c5d6c5e1g1g8e7d2b3c5d6f1e1e8g8
e2e4e7e6d2d4d7d5b1d2c7c5e4d5e6d5g1f3b8c6f1b5f8d6d4c5d6c5e1g1g8e7d2b3c5d6f1e1e8g8
e2e4e7e6d2d4d7d5b1d2c7c5e4d5e6d5g1f3b8c6f1b5f8d6d4c5d6c5e1g1g8e7d2b3c5d6f1e1e8g8
e2e4e7e6d2d4d7d5b1d2c7c5e4d5e6d5g1f3b8c6f1b5f8d6d4c5d6c5e1g1g8e7f1e1e8g8d2b3c5d6
e2e4e7e6d2d4d7d5b1d2c7c5e4d5e6d5g1f3b8c6f1b5f8d6e1g1c5d4d2b3g8e7b3d4e8g8c2c3c8g4
e2e4e7e6d2d4d7d5b1d2c7c5e4d5e6d5g1f3b8c6f1b5f8d6e1g1c5d4d2b3g8e7b3d4e8g8c2c3c8g4
e2e4e7e6d2d4d7d5b1d2c7c5e4d5e6d5g1f3b8c6f1b5f8d6e1g1c5d4d2b3g8e7b3d4e8g8c2c3c8g4
e2e4e7e6d2d4d7d5b1d2c7c5e4d5e6d5g1f3b8c6f1b5f8d6e1g1c5d4d2b3g8e7b3d4e8g8c2c3c8g4
e2e4e7e6d2d4d7d5b1d2c7c5e4d5e6d5g1f3b8c6f1b5f8d6e1g1g8e7d4c5d6c5d2b3c5d6b3d4e8g8
e2e4e7e6d2d4d7d5b1d2c7c5e4d5e6d5g1f3b8c6f1b5f8d6e1g1g8e7d4c5d6c5d2b3c5d6c1g5e8g8
e2e4e7e6d2d4d7d5b1d2c7c5e4d5e6d5g1f3g8f6f1b5c8d7b5d7b8d7e1g1f8e7d4c5d7c5d2b3c5e4
e2e4e7e6d2d4d7d5b1d2c7c5e4d5e6d5g1f3g8f6f1b5c8d7b5d7b8d7e1g1f8e7d4c5d7c5d2b3c5e4
e2e4e7e6d2d4d7d5b1d2c7c5e4d5e6d5g1f3g8f6f1b5c8d7b5d7b8d7e1g1f8e7d4c5d7c5f3d4e8g8
e2e4e7e6d2d4d7d5b1d2c7c5g1f3b8c6e4d5e6d5f1b5d8e7b5e2c5d4e1g1e7d8d2b3f8d6b3d4g8e7
e2e4e7e6d2d4d7d5b1d2c7c5g1f3b8c6e4d5e6d5f1b5f8d6d4c5d6c5d2b3c5b6e1g1g8e7f1e1e8g8
e2e4e7e6d2d4d7d5b1d2c7c5g1f3b8c6e4d5e6d5f1b5f8d6e1g1g8e7d4c5d6c5d2b3c5b6f1e1e8g8
e2e4e7e6d2d4d7d5b1d2c7c5g1f3c5d4e4d5d8d5f1c4d5d6e1g1b8c6d2b3g8f6b3d4c6d4f3d4a7a6
e2e4e7e6d2d4d7d5b1d2d5e4d2e4b8d7g1f3g8f6e4f6d7f6f1d3f8e7f3e5c7c6c2c3h7h6d1e2e8g8
e2e4e7e6d2d4d7d5b1d2d5e4d2e4f8e7g1f3g8f6f1d3b8d7e1g1e8g8d1e2b7b6e4f6d7f6c2c4c8b7
e2e4e7e6d2d4d7d5b1d2f7f5e4f5e6f5g1f3g8f6c2c4f8d6c4d5e8g8f1e2f6d5e1g1g8h8f1e1c8e6
e2e4e7e6d2d4d7d5b1d2g8f6e4e5f6d7c2c3c7c5f1d3b8c6g1e2c5d4c3d4d8b6d2f3f7f6e5f6d7f6
e2e4e7e6d2d4d7d5b1d2g8f6e4e5f6d7c2c3c7c5f1d3b8c6g1e2c5d4c3d4f7f6e5f6d7f6d2f3f8d6
e2e4e7e6d2d4d7d5b1d2g8f6e4e5f6d7f1d3c7c5c2c3b8c6d2f3c5d4c3d4f8b4c1d2d8e7a2a3b4d2
e2e4e7e6d2d4d7d5b1d2g8f6e4e5f6d7f1d3c7c5c2c3b8c6g1e2c5d4c3d4f7f6e5f6d7f6e1g1f8d6
e2e4e7e6d2d4d7d5b1d2g8f6f1d3c7c5e4e5f6d7c2c3b8c6g1e2c5d4c3d4f7f6e5f6d7f6e1g1f8d6
e2e4e7e6d2d4d7d5b1d2g8f6f1d3c7c5e4e5f6d7c2c3b8c6g1e2c5d4c3d4f7f6e5f6d7f6e1g1f8d6
e2e4e7e6d2d4d7d5b1d2g8f6f1d3c7c5e4e5f6d7c2c3b8c6g1e2d8b6d2f3c5d4c3d4f7f6e5f6d7f6
e2e4e7e6d2d4d7d5e4d5e6d5f1d3f8d6d1e2g8e7g1f3e8g8e1g1c8g4d3h7g8h8h7d3d8c8e2e3f7f6
e2e4e7e6d2d4d7d5e4e5c7c5c2c3b8c6g1f3c8d7f1e2g8e7e1g1e7g6c1e3c5d4c3d4f8e7b1c3e8g8
e2e4e7e6d2d4d7d5e4e5c7c5c2c3b8c6g1f3d8b6a2a3c5c4b1d2c6a5g2g3c8d7h2h4h7h6f1h3e8c8
e2e4e7e6d2d4d7d5e4e5c7c5c2c3b8c6g1f3d8b6d1b3b6b3a2b3c5d4c3d4c8d7f1e2g8e7e1g1e7f5
e2e4e7e6d2d4d7d5e4e5c7c5c2c3b8c6g1f3g8e7b1a3c5d4c3d4e7f5a3c2d8b6f1d3f8b4e1f1b4e7
e2e4e7e6d2d4d7d5e4e5c7c5c2c3b8c6g1f3g8e7f1d3c5d4c3d4e7f5d3f5e6f5b1c3c8e6h2h4h7h6
e2e4e7e6d2d4d7d5e4e5f8b4b1c3b7b6d1g4b4f8c1g5d8d7f1b5b8c6g1f3h7h6g5d2c8b7e1g1a7a6
e2e4g7g6d2d4f8g7b1c3d7d6c1e3a7a6a2a4b8d7g1f3g8f6f1e2e8g8e1g1b7b6h2h3c8b7f3d2e7e6
e2e4g7g6d2d4f8g7c2c4d7d6b1c3b8c6c1e3e7e5d4d5c6e7d1d2f7f5f2f3g8f6f1d3a7a6h2h3f5f4
e2e4g7g6d2d4f8g7g1f3d7d6b1c3a7a6a2a4b7b6f1c4e7e6e1g1b8d7h2h3c8b7c1e3g8e7d1d2h7h6
e2e4g8f6b1c3d7d5e4e5f6e4c3e2e4c5d2d4c5e6f2f4g7g6c1e3e6g7d1d2b7b6h2h3e7e6g1f3c7c5
e2e4g8f6b1c3e7e5g2g3f8c5f1g2e8g8d2d3f8e8g1e2b8c6e1g1c6d4h2h3c7c6g1h2d4e2d1e2d7d5
e2e4g8f6e4e5f6d5d2d4d7d6c2c4d5b6f2f4d6e5f4e5b8c6c1e3c8f5b1c3e7e6g1f3f8e7d4d5e6d5
e2e4g8f6e4e5f6d5d2d4d7d6c2c4d5b6g1f3c8g4f1e2d6e5c4c5e5e4c5b6e4f3e2f3g4f3d1f3a7b6
e2e4g8f6e4e5f6d5d2d4d7d6g1f3b8c6c2c4d5b6e5e6f7e6h2h4e6e5d4d5c6d4f3d4e5d4f1d3d8d7
e2e4g8f6e4e5f6d5d2d4d7d6g1f3b8c6c2c4d5b6f1e2c8g4e5d6c7d6d4d5g4f3e2f3c6e5f3e2g7g6
e2e4g8f6e4e5f6d5d2d4d7d6g1f3c8g4e5d6e7d6f1e2f8e7e1g1e8g8h2h3g4h5c2c4d5b6c1e3b8c6
e2e4g8f6e4e5f6d5d2d4d7d6g1f3c8g4f1e2e7e6c2c4d5b6e5d6c7d6b1c3f8e7e1g1e8g8c1f4a7a6
e2e4g8f6e4e5f6d5d2d4d7d6g1f3c8g4f1e2e7e6e1g1f8e7c2c4d5b6b1c3e8g8c1e3a7a6e5d6c7d6
e2e4g8f6e4e5f6d5d2d4d7d6g1f3c8g4f1e2e7e6e1g1f8e7c2c4d5b6b1c3e8g8c1e3d6d5c4c5g4f3
e2e4g8f6e4e5f6d5d2d4d7d6g1f3c8g4f1e2e7e6e1g1f8e7h2h3g4h5c2c4d5b6b1c3b8d7e5d6c7d6
e2e4g8f6e4e5f6d5d2d4d7d6g1f3c8g4f1e2e7e6e1g1f8e7h2h3g4h5c2c4d5b6b1c3e8g8c1e3d6d5
e2e4g8f6e4e5f6d5d2d4d7d6g1f3d6e5f3e5b8d7f1c4e7e6d1g4h7h5g4e2d7e5d4e5c8d7e1g1d7c6
e2e4g8f6e4e5f6d5d2d4d7d6g1f3d6e5f3e5e7e6d1f3d8f6f3g3h7h6b1c3d5b4f1b5c7c6b5a4b8d7
e2e4g8f6e4e5f6d5d2d4d7d6g1f3d6e5f3e5e7e6d1h5g7g6h5f3d8e7b1c3b8d7f1c4d5c3e5d7e7d7
e2e4g8f6e4e5f6d5d2d4d7d6g1f3d6e5f3e5g7g6f1c4c8e6c4b3f8g7c2c3c7c6e1g1b8d7e5d3e8g8
e2e4g8f6e4e5f6d5d2d4d7d6g1f3d6e5f3e5g7g6f1c4c8e6d1e2f8g7e1g1e8g8c4b3c7c6f1d1b8d7
e2e4g8f6e4e5f6d5d2d4d7d6g1f3d6e5f3e5g7g6g2g3f8g7f1g2e8g8e1g1c7c6f1e1c8f5c2c3b8d7
e2e4g8f6e4e5f6d5d2d4d7d6g1f3g7g6f1c4d5b6c4b3f8g7b1d2e8g8h2h3a7a5a2a4d6e5d4e5b8a6
e2e4g8f6e4e5f6d5d2d4d7d6g1f3g7g6f1e2f8g7e1g1e8g8c2c4d5b6b1c3b8c6e5d6c7d6c1e3c8g4
f2f4c7c5g1f3g7g6e2e4f8g7f1e2b8c6e1g1d7d6d2d3e7e6b1a3g8e7c2c3e8g8c1e3a7a6d3d4c5d4
f2f4d7d5b2b3c8g4g2g3g8f6f1g2c7c6g1f3g4f3g2f3g7g6
f2f4d7d5c2c4d5c4b1a3e7e5f4e5f8a3d1a4b8c6a4a3c6e5
f2f4d7d5e2e3g7g6c2c4g8f6b1c3f8g7g1f3e8g8d1b3d5c4f1c4b8c6f3e5c6e5f4e5f6d7c4f7g8h8
f2f4d7d5e2e3g7g6g1f3f8g7d2d4g8f6f1d3e8g8b1d2c7c5c2c3b7b6d1e2c8b7f3e5d8c7e1g1b8c6
f2f4d7d5g1f3g7g6d2d3g8f6g2g3b7b6f1g2c8b7e1g1f8g7d1e1e8g8h2h3b8c6g3g4d8d6e1f2e7e5
f2f4d7d5g1f3g8f6e2e3g7g6b2b3f8g7c1b2e8g8f1e2c7c5c2c4d5d4e3d4f6h5
f2f4d7d5g1f3g8f6e2e3g7g6b2b3f8g7c1b2e8g8f1e2c7c5e1g1b8c6f3e5d8c7b1c3c6e5c3b5c7b6
f2f4d7d5g1f3g8f6e2e3g7g6b2b3f8g7c1b2e8g8f1e2c7c5e1g1b8c6f3e5d8c7e5c6c7c6e2f3c8e6
f2f4d7d5g1f3g8f6e2e3g7g6b2b4f8g7c1b2e8g8f1e2b7b6e1g1c8b7b1a3b8d7c2c4c7c5b4c5d7c5
f2f4d7d5g2g3g8f6f1g2c7c5g1f3b8c6c2c3g7g6e1g1f8g7d2d3e8g8b1d2d8c7
g1f3c7c5b2b3d7d5c1b2f7f6c2c4d5d4d2d3e7e5e2e3g8e7f1e2e7c6b1d2f8e7e1g1e8g8e3e4a7a6
g1f3c7c5b2b3g8f6c2c4g7g6c1b2f8g7e2e3e8g8f1e2b7b6e1g1c8b7a2a3b8c6d2d3d7d5c4d5d8d5
g1f3c7c5c2c4b8c6b1c3e7e5e2e3g8f6a2a3d7d6f1e2g7g6d2d4e5d4e3d4f8g7c1f4e8g8e1g1c8f5
g1f3c7c5c2c4b8c6b1c3g8f6d2d4c5d4f3d4e7e6a2a3c6d4d1d4b7b6c1f4f8c5d4d2e8g8a1d1c8b7
g1f3c7c5c2c4b8c6b1c3g8f6g2g3g7g6f1g2f8g7e1g1e8g8d2d3a7a6a2a3a8b8a1b1b7b5c4b5a6b5
g1f3c7c5c2c4b8c6d2d4c5d4f3d4g8f6b1c3e7e6d4b5d7d5c1f4e6e5c4d5e5f4d5c6b7c6d1d8e8d8
g1f3c7c5c2c4b8c6d2d4c5d4f3d4g8f6g2g3d8b6d4c2d7d6f1g2g7g6b1c3f8g7e1g1e8g8b2b3c8e6
g1f3c7c5e2e4d7d6d2d4c5d4f3d4g8f6b1c3a7a6f1e2e7e5d4b3c8e6e1g1f8e7f2f4d8c7e2f3e8g8
g1f3c7c5g2g3d7d5f1g2b8c6e1g1e7e6d2d3f8d6e2e4g8e7f1e1e8g8b1d2d6c7c2c3a7a5a2a4b7b6
g1f3c7c5g2g3d7d6f1g2b8c6e1g1g8f6d2d3g7g6b2b3f8g7c1b2e8g8b1d2d8c7c2c4f8e8d2e4f6e4
g1f3c7c5g2g3g7g6f1g2b8c6e1g1f8g7d2d3d7d6b1c3e7e5e2e4g8e7f3h4e8g8f2f4e5f4g3f4f7f5
g1f3c7c5g2g3g7g6f1g2f8g7e1g1b8c6d2d3g8f6b1c3e8g8a2a3d7d6a1b1b7b6b2b4c8b7c1g5d8d7
g1f3d7d5b2b3c8g4e2e3g8f6c1b2e7e6h2h3g4h5d2d3c7c5g2g4h5g6f3e5b8d7e5g6h7g6f1g2d8b6
g1f3d7d5c2c4c7c6d2d4g8f6b1c3d5c4a2a4c8f5f3e5e7e6f2f3f8b4e5c4e8g8c1g5h7h6g5h4c6c5
g1f3d7d5c2c4c7c6e2e3e7e6d2d4f7f5f1d3g8f6e1g1f8d6b2b3d8e7a2a4e8g8c1a3d6a3b1a3f6e4
g1f3d7d5c2c4c7c6e2e3g8f6b1c3g7g6d2d4f8g7f1e2e8g8e1g1d5c4e2c4c8g4h2h3g4f3d1f3b8d7
g1f3d7d5c2c4c7c6e2e3g8f6b1c3g7g6d2d4f8g7f1e2e8g8e1g1d5c4e2c4c8g4h2h3g4f3d1f3b8d7
g1f3d7d5c2c4c7c6e2e3g8f6b1c3g7g6d2d4f8g7f1e2e8g8e1g1d5c4e2c4c8g4h2h3g4f3d1f3b8d7
g1f3d7d5c2c4c7c6e2e3g8f6b1c3g7g6d2d4f8g7f1e2e8g8e1g1d5c4e2c4c8g4h2h3g4f3d1f3b8d7
g1f3d7d5c2c4c7c6e2e3g8f6d2d4c8f5b1c3e7e6f3h4f5e4d1b3d8c7f2f3e4g6c1d2b8d7a1c1a8c8
g1f3d7d5c2c4d5c4e2e3g8f6f1c4e7e6e1g1c7c5d2d4a7a6d1e2b7b5c4b3c8b7b1c3b8d7f1d1f8d6
g1f3d7d5c2c4d5c4e2e3g8f6f1c4e7e6e1g1c7c5d2d4a7a6d1e2b7b5c4b3c8b7f1d1b8d7b1c3b5b4
g1f3d7d5c2c4d5d4e2e3b8c6e3d4c6d4f3d4d8d4b1c3g8f6d2d3c7c6c1e3d4d7d3d4g7g6f1e2f8g7
g1f3d7d5c2c4d5d4g2g3c7c5e2e3b8c6e3d4c6d4f3d4d8d4b1c3c8g4f1e2g4e2d1e2e7e6d2d3d4d7
g1f3d7d5c2c4e7e6d2d4g8f6b1c3c7c5c4d5f6d5e2e4d5c3b2c3c5d4c3d4f8b4c1d2b4d2d1d2e8g8
g1f3d7d5c2c4e7e6d2d4g8f6b1c3c7c5c4d5f6d5g2g3c5d4c3d5d8d5d1d4d5d4f3d4f8b4c1d2b4d2
g1f3d7d5c2c4e7e6g2g3d5d4f1g2c7c5e1g1b8c6d2d3g8f6e2e3f8e7e3d4c5d4f1e1f6d7b1a3d7c5
g1f3d7d5c2c4e7e6g2g3g8f6f1g2d5c4d1a4b8d7a4c4c7c5e1g1f8e7d2d3e8g8b2b3a7a6c1b2b7b5
g1f3d7d5d2d4c7c5c2c4e7e6c4d5e6d5g2g3b8c6f1g2g8f6e1g1f8e7b1c3e8g8c1g5c8e6d4c5e7c5
g1f3d7d5d2d4c7c5g2g3c5d4f1g2d8a5b1d2b8c6e1g1e7e5d2b3a5c7e2e3d4e3c1e3g8f6e3g5c8e6
g1f3d7d5d2d4c7c6c2c4e7e6b1d2g8f6e2e3b8d7f1d3f8d6e3e4d5e4d2e4f6e4d3e4e8g8e1g1h7h6
g1f3d7d5d2d4c7c6c2c4e7e6b1d2g8f6e2e3c6c5b2b3b8c6c1b2c5d4e3d4f8e7a1c1e8g8f1d3c8d7
g1f3d7d5d2d4c8f5c2c4e7e6e2e3b8c6c4d5e6d5f1b5f8d6b1c3g8e7e1g1e8g8a2a3a7a6b5e2d8d7
g1f3d7d5d2d4c8g4c2c4b8c6e2e3e7e5d1b3g4f3g2f3e5d4c4d5c6e5e3d4e5d7b1c3d8e7c1e3e7b4
g1f3d7d5d2d4c8g4c2c4b8c6e2e3e7e5d1b3g4f3g2f3g8e7b1c3e5d4c3d5a8b8e3e4e7g6c1d2f8d6
g1f3d7d5d2d4c8g4c2c4b8c6e2e3e7e6b1c3f8b4c1d2g8e7f1d3g4f5d3f5e7f5c4d5e6d5d1b3b4c3
g1f3d7d5d2d4c8g4c2c4g4f3g2f3d5c4e2e4e7e5d4e5d8d1e1d1b8c6f3f4a8d8c1d2f8c5h1g1g8e7
g1f3d7d5d2d4c8g4c2c4g4f3g2f3e7e6c4d5d8d5e2e4f8b4b1c3d5a5c1d2b8c6d4d5e6d5a2a3c6d4
g1f3d7d5d2d4c8g4f3e5g4h5d1d3d8c8c2c4f7f6e5f3e7e6b1c3h5g6d3d1c7c6e2e3f8d6c1d2g8e7
g1f3d7d5d2d4e7e6c2c4f8e7b1c3g8f6c1g5b8d7e2e3h7h6g5h4e8g8a1c1c7c6f1d3d5c4d3c4a7a6
g1f3d7d5d2d4e7e6c2c4g8f6b1c3f8e7c1g5b8d7e2e3h7h6g5h4e8g8a1c1c7c6f1d3d5c4d3c4b7b5
g1f3d7d5d2d4e7e6c2c4g8f6b1c3f8e7c1g5e8g8e2e3b7b6a1c1c8b7f1e2b8d7c4d5f6d5c3d5b7d5
g1f3d7d5d2d4e7e6c2c4g8f6c1g5f8e7b1c3e8g8a1c1h7h6g5h4b7b6c4d5f6d5c3d5e6d5h4e7d8e7
g1f3d7d5d2d4e7e6g2g3c7c5f1g2b8c6e1g1g8f6c2c4d5c4f3e5c8d7b1a3c5d4a3c4f8c5d1b3e8g8
g1f3d7d5d2d4e7e6g2g3g8f6f1g2f8e7c2c4e8g8d1c2b8c6e1g1c6b4c2d1d5c4b1a3c7c5a3c4
g1f3d7d5d2d4g8f6c2c4c7c6b1c3d5c4a2a4c8f5e2e3e7e6f1c4f8b4e1g1e8g8d1e2c6c5f1d1b8c6
g1f3d7d5d2d4g8f6c2c4c7c6b1c3d5c4a2a4c8f5f3e5e7e6f2f3c6c5e2e4c5d4e4f5b8c6e5c6b7c6
g1f3d7d5d2d4g8f6c2c4c7c6b1c3e7e6c1g5h7h6g5f6d8f6e2e3b8d7f1d3d5c4d3c4g7g6e1g1f8g7
g1f3d7d5d2d4g8f6c2c4c7c6b1c3e7e6c1g5h7h6g5f6d8f6e2e3b8d7f1d3d5c4d3c4g7g6e1g1f8g7
g1f3d7d5d2d4g8f6c2c4c7c6b1c3e7e6c4d5e6d5d1c2g7g6c1g5f8e7g5f6e7f6e2e3c8f5f1d3f5d3
g1f3d7d5d2d4g8f6c2c4c7c6b1c3e7e6c4d5e6d5d1c2g7g6c1g5f8e7g5f6e7f6e2e3c8f5f1d3f5d3
g1f3d7d5d2d4g8f6c2c4c7c6b1c3e7e6c4d5e6d5d1c2g7g6c1g5f8e7g5f6e7f6e2e3c8f5f1d3f5d3
g1f3d7d5d2d4g8f6c2c4c7c6b1c3e7e6e2e3b8d7d1c2b7b6c1d2c8b7c4d5e6d5f1d3f8e7e1g1e8g8
g1f3d7d5d2d4g8f6c2c4c7c6b1c3e7e6e2e3b8d7f1e2d5c4a2a4f8d6f3d2e8g8d2c4d6c7b2b3f6d5
g1f3d7d5d2d4g8f6c2c4c7c6e2e3g7g6b1c3f8g7f1d3e8g8h2h3c6c5e1g1c5d4e3d4d5c4d3c4b8c6
g1f3d7d5d2d4g8f6c2c4d5c4b1c3a7a6e2e4b7b5e4e5f6d5a2a4d5b4f1e2c8f5e1g1b4c2a1a2c2b4
g1f3d7d5d2d4g8f6c2c4d5c4e2e3e7e6f1c4c7c5e1g1a7a6a2a4b8c6b1c3c5d4e3d4f8e7c1g5e8g8
g1f3d7d5d2d4g8f6c2c4d5c4e2e3e7e6f1c4c7c5e1g1a7a6d1e2b7b5c4b3c8b7f1d1b8d7b1c3d8b8
g1f3d7d5d2d4g8f6c2c4e7e6b1c3b8d7c1g5h7h6g5h4f8e7e2e3e8g8a1c1a7a6b2b3b7b6c4d5e6d5
g1f3d7d5d2d4g8f6c2c4e7e6b1c3b8d7c4d5e6d5c1f4c7c6e2e3f8e7h2h3d7f8f1d3f8g6f4h2e8g8
g1f3d7d5d2d4g8f6c2c4e7e6b1c3c7c6e2e3b8d7d1c2f8d6e3e4e6e5c4d5c6d5e4d5e5d4f3d4e8g8
g1f3d7d5d2d4g8f6c2c4e7e6b1c3c7c6e2e3b8d7f1d3d5c4d3c4b7b5c4e2c8b7a2a3b5b4c3a4b4a3
g1f3d7d5d2d4g8f6c2c4e7e6b1c3d5c4e2e4f8b4c1g5c7c5f1c4c5d4f3d4b4c3b2c3d8a5g5f6a5c3
g1f3d7d5d2d4g8f6c2c4e7e6b1c3f8e7c1g5e8g8e2e3h7h6g5h4b7b6c4d5f6d5h4e7d8e7c3d5e6d5
g1f3d7d5d2d4g8f6c2c4e7e6b1c3f8e7c1g5e8g8e2e3h7h6g5h4b7b6f1e2c8b7h4f6e7f6c4d5e6d5
g1f3d7d5d2d4g8f6c2c4e7e6b1c3f8e7c1g5h7h6g5f6e7f6d1d2b8c6e2e3e8g8a1c1a7a6f1e2d5c4
g1f3d7d5d2d4g8f6c2c4e7e6b1c3f8e7c1g5h7h6g5f6e7f6d1d2d5c4e2e4c7c5d4d5e6d5e4e5f6g5
g1f3d7d5d2d4g8f6c2c4e7e6b1c3f8e7c1g5h7h6g5f6e7f6e2e3e8g8d1c2c7c5d4c5d5c4f1c4d8a5
g1f3d7d5d2d4g8f6c2c4e7e6b1c3f8e7c1g5h7h6g5h4e8g8a1c1d5c4e2e3c7c5f1c4c5d4f3d4c8d7
g1f3d7d5d2d4g8f6c2c4e7e6b1c3f8e7c1g5h7h6g5h4e8g8e2e3b7b6a1c1c8b7f1e2b8d7c4d5e6d5
g1f3d7d5d2d4g8f6c2c4e7e6b1c3f8e7c1g5h7h6g5h4e8g8e2e3b7b6a1c1c8b7f1e2b8d7c4d5e6d5
g1f3d7d5d2d4g8f6c2c4e7e6b1c3f8e7c1g5h7h6g5h4e8g8e2e3b7b6f1e2c8b7e1g1b8d7a1c1c7c5
g1f3d7d5d2d4g8f6c2c4e7e6c1g5f8e7b1c3h7h6g5f6e7f6e2e3e8g8a1c1c7c6f1d3b8d7e1g1d5c4
g1f3d7d5d2d4g8f6c2c4e7e6c1g5f8e7b1c3h7h6g5h4e8g8e2e3b7b6f1e2c8b7h4f6e7f6c4d5e6d5
g1f3d7d5d2d4g8f6c2c4e7e6g2g3c7c5f1g2b8c6e1g1c5d4f3d4f8c5d4c6b7c6b1c3e8g8c1g5h7h6
g1f3d7d5d2d4g8f6c2c4e7e6g2g3f8e7f1g2e8g8e1g1b8d7d1c2c7c6b2b3b7b6f1d1c8b7b1c3d8c8
g1f3d7d5d2d4g8f6e2e3e7e6c2c4f8e7b1c3b8d7c4c5c7c6b2b4e8g8c1b2d8c7f1e2f6e8e1g1f7f5
g1f3d7d5d2d4g8f6e2e3e7e6c2c4f8e7b1c3e8g8f1d3c7c5c4d5c5d4f3d4f6d5c3d5d8d5e1g1b8c6
g1f3d7d5g2g3c7c5f1g2b8c6d2d4e7e6e1g1c5d4f3d4f8c5d4b3c5b6c2c4g8f6c4d5f6d5b1a3e8g8
g1f3d7d5g2g3c7c6f1g2b8d7e1g1g8f6d2d3e7e5e2e4d5e4d3e4f6e4f3e5d7e5d1d8e8d8g2e4f8d6
g1f3d7d5g2g3c7c6f1g2c8g4c2c4g8f6c4d5g4f3g2f3c6d5d2d3b8c6e1g1e7e6b1c3f8e7f3g2e8g8
g1f3d7d5g2g3c7c6f1g2c8g4e1g1b8d7d2d4g4f3g2f3g8f6c1f4d8b6b2b3e7e6e2e3f8e7c2c4h7h6
g1f3d7d5g2g3c7c6f1g2g8f6e1g1c8g4c2c4e7e6c4d5g4f3g2f3c6d5b1c3b8c6d2d3f8e7f3g2e8g8
g1f3d7d5g2g3c8g4b2b3b8d7c1b2e7e6f1g2g8f6e1g1c7c6d2d3f8d6b1d2e8g8h2h3g4h5e2e3h7h6
g1f3d7d5g2g3c8g4f1g2b8d7c2c4c7c6c4d5c6d5b1c3g8f6d1b3d7c5b3b5f6d7d2d4a7a6b5b4c5e4
g1f3d7d5g2g3c8g4f1g2b8d7e1g1c7c6d2d3e7e5h2h3g4h5c2c4d5c4d3c4g8f6c1e3d8c7b1c3f8b4
g1f3d7d5g2g3c8g4f1g2b8d7h2h3g4f3g2f3c7c6d2d3e7e6e2e4d7e5f3g2d5e4g2e4g8f6e4g2f8b4
g1f3d7d5g2g3c8g4f1g2c7c6b2b3b8d7c1b2g8f6e1g1e7e6d2d3f8c5b1d2e8g8e2e4d5e4d3e4e6e5
g1f3d7d5g2g3g7g6d2d4f8g7f1g2g8f6b1c3e8g8e1g1b8d7c1g5c7c6d1c1f6e4c3e4d5e4f3d2h7h6
g1f3d7d5g2g3g7g6f1g2f8g7c2c4d5c4b1a3c8e6d1c2c7c5a3c4b8c6e1g1a8c8d2d3g8h6c4e5c6e5
g1f3d7d5g2g3g7g6f1g2f8g7e1g1e7e5d2d3g8e7b1d2e8g8e2e4b8c6e4d5e7d5c2c3h7h6d2c4f8e8
g1f3d7d5g2g3g8f6f1g2c7c6e1g1c8g4d2d3b8d7b1d2e7e6e2e4f8e7d1e2e8g8h2h3g4h5f1e1d5e4
g1f3d7d5g2g3g8f6f1g2c8f5c2c4e7e6e1g1f8e7b2b3e8g8c1b2h7h6d2d3f5h7b1d2b8c6a2a3a7a5
g1f3d7d6b1c3g8f6d2d4c8g4c1g5b8d7e2e4e7e5f1e2f8e7e1g1e8g8d1d2c7c6a2a4a7a5g5e3f8e8
g1f3d7d6d2d4c8g4e2e3g8f6c2c4b8d7b1c3e7e5f1e2f8e7e3e4c7c6c1e3e8g8e1g1a7a6a2a3f8e8
g1f3d7d6d2d4c8g4e2e4e7e6f1d3g8f6b1d2f8e7h2h3g4h5d2f1d6d5f1g3h5g6d1e2d5e4g3e4e8g8
g1f3d7d6d2d4g8f6g2g3g7g6f1g2f8g7e1g1e8g8c2c4b8c6b1c3a7a6h2h3c8d7e2e4e7e5d4e5d6e5
g1f3e7e6c2c4d7d5d2d4d5c4b1c3a7a6e2e3b7b5a2a4b5b4c3b1g8f6f1c4c8b7e1g1c7c5b1d2c5d4
g1f3e7e6g2g3d7d5f1g2c7c5c2c4d5c4f3e5g8f6e1g1f8e7b1a3e8g8a3c4f6d5d2d4c5d4d1d4f7f6
g1f3e7e6g2g3d7d5f1g2c7c5e1g1b8c6d2d3g7g6e2e4f8g7d1e2g8e7e4e5d8c7f1e1a7a6c2c3c8d7
g1f3f7f5d2d4e7e6c2c4g8f6b1c3f8e7d4d5e6d5c4d5e8g8g2g3d7d6f1g2b8d7e1g1d7e5f3d4e5g6
g1f3f7f5d2d4e7e6c2c4g8f6e2e3f8e7b1c3e8g8f1d3d7d5c1d2c7c6c4c5b8d7f3g5d7b8f2f3d8c7
g1f3f7f5d2d4g8f6c1f4g7g6e2e3f8g7h2h3c7c5c2c3b7b6b1d2e8g8f1d3c8a6d1b3g8h8d3a6b8a6
g1f3f7f5g2g3g8f6f1g2g7g6c2c4f8g7b1c3e8g8e1g1d7d6d2d4b8c6d4d5c6a5d1d3c7c5f3g5a7a6
g1f3g7g6c2c4f8g7d2d4d7d6b1c3b8d7e2e4e7e6f1e2b7b6e1g1c8b7c1e3g8e7d1c2h7h6a1d1e8g8
g1f3g7g6c2c4f8g7d2d4g8f6g2g3e8g8f1g2d7d6b1c3c7c6e1g1c8f5f3h4f5d7e2e4e7e5h4f3f8e8
g1f3g7g6d2d4f8g7c2c4d7d6b1c3b8d7e2e4e7e5f1e2c7c6e1g1d8e7c1e3g8h6h2h3f7f6a1c1e8g8
g1f3g7g6d2d4f8g7c2c4d7d6b1c3c8g4g2g3b8c6d4d5c6a5c1d2c7c5b2b3g8f6f1g2e8g8e1g1a7a6
g1f3g7g6d2d4g8f6g2g3f8g7f1g2d7d5c2c4d5c4b1a3b8c6a3c4c8e6b2b3e8g8c1b2e6d5a1c1a7a5
g1f3g7g6e2e4f8g7d2d4d7d6c2c4c8g4f1e2b8c6c1e3e7e5d4d5g4f3e2f3c6d4e3d4e5d4b1a3g8e7
g1f3g8f6b2b3d7d5c1b2c8g4e2e3b8d7h2h3g4h5d2d3e7e6g2g4h5g6f3h4f8b4c2c3b4d6h4g6h7g6
g1f3g8f6b2b3g7g6c1b2f8g7g2g3e8g8f1g2d7d6d2d4c7c5c2c4c5d4f3d4a7a6b1c3e7e6e1g1d8c7
g1f3g8f6c2c4b7b6b1c3c8b7d2d3c7c5e2e4d7d6g2g3e7e6f1g2f8e7e1g1e8g8b2b3a7a6c1b2f8e8
g1f3g8f6c2c4b7b6d2d3g7g6e2e4d7d6b1c3f8g7d3d4e8g8f1e2c8b7d1c2e7e5d4e5d6e5c1e3f8e8
g1f3g8f6c2c4b7b6d2d4e7e6g2g3c8a6b2b3f8b4c1d2b4e7f1g2e8g8e1g1d7d5c4d5f6d5b1c3b8d7
g1f3g8f6c2c4b7b6e2e3c8b7f1e2e7e6e1g1f8e7b2b3e8g8c1b2c7c5b1c3b8c6a2a3d7d5c4d5f6d5
g1f3g8f6c2c4b7b6g2g3c7c5f1g2c8b7b1c3g7g6d2d3f8g7e2e4b8c6e1g1e8g8f3h4c6d4e4e5b7g2
g1f3g8f6c2c4b7b6g2g3c7c5f1g2c8b7b1c3g7g6d2d3f8g7e2e4e8g8h2h3f6e8c1e3e7e5e1g1d7d6
g1f3g8f6c2c4b7b6g2g3c7c5f1g2c8b7b1c3g7g6e1g1f8g7d2d3e8g8e2e4d7d6a1b1b8c6a2a3f6e8
g1f3g8f6c2c4b7b6g2g3c7c5f1g2c8b7e1g1e7e6b1c3f8e7d2d4c5d4d1d4d7d6b2b3b8d7c3b5d7c5
g1f3g8f6c2c4b7b6g2g3c7c5f1g2c8b7e1g1e7e6b1c3f8e7d2d4c5d4d1d4d7d6c1e3e8g8a1d1b8d7
g1f3g8f6c2c4b7b6g2g3c7c5f1g2c8b7e1g1g7g6b1c3f8g7d2d4c5d4f3d4b7g2g1g2e8g8e2e4d8c7
g1f3g8f6c2c4b7b6g2g3c7c5f1g2c8b7e1g1g7g6b1c3f8g7d2d4c5d4f3d4b7g2g1g2e8g8e2e4d8c7
g1f3g8f6c2c4b7b6g2g3c7c5f1g2c8b7e1g1g7g6b2b3f8g7c1b2e8g8e2e3e7e6d2d4d8e7b1c3b8a6
g1f3g8f6c2c4b7b6g2g3c7c5f1g2c8b7e1g1g7g6d2d4c5d4d1d4f8g7b1c3d7d6f1d1b8d7b2b3a8c8
g1f3g8f6c2c4b7b6g2g3c7c5f1g2c8b7e1g1g7g6d2d4c5d4d1d4f8g7b1c3d7d6f1d1b8d7b2b3a8c8
g1f3g8f6c2c4b7b6g2g3c8b7f1g2c7c5b1c3g7g6e1g1f8g7d2d4c5d4d1d4b8c6d4f4a8c8f1d1d7d6
g1f3g8f6c2c4b7b6g2g3c8b7f1g2c7c5e1g1g7g6b1c3f8g7d2d4c5d4f3d4b7g2g1g2d8c8b2b3c8b7
g1f3g8f6c2c4b7b6g2g3c8b7f1g2e7e6b1c3f8e7d2d4f6e4c1d2e7f6e1g1e8g8a1c1e4d2d1d2d7d6
g1f3g8f6c2c4b7b6g2g3c8b7f1g2e7e6e1g1f8e7b1c3e8g8b2b3d7d5c4d5f6d5c1b2c7c5a1c1e7f6
g1f3g8f6c2c4b7b6g2g3c8b7f1g2e7e6e1g1f8e7b1c3e8g8d2d4f6e4c1d2e7f6d1c2e4d2c2d2d7d6
g1f3g8f6c2c4b7b6g2g3c8b7f1g2e7e6e1g1f8e7b1c3e8g8f1e1d7d5c4d5e6d5d2d4b8a6c1g5c7c6
g1f3g8f6c2c4b7b6g2g3c8b7f1g2e7e6e1g1f8e7d2d4e8g8b1c3f6e4d1c2e4c3c2c3f7f5b2b3e7f6
g1f3g8f6c2c4b7b6g2g3c8b7f1g2e7e6e1g1f8e7d2d4e8g8b1c3f6e4d1c2e4c3c2c3f7f5b2b3e7f6
g1f3g8f6c2c4b7b6g2g3c8b7f1g2e7e6e1g1f8e7d2d4e8g8d4d5e6d5f3d4b7c6c4d5c6d5g2d5f6d5
g1f3g8f6c2c4b7b6g2g3c8b7f1g2e7e6e1g1f8e7d2d4e8g8d4d5e6d5f3d4b8c6c4d5c6d4d1d4c7c5
g1f3g8f6c2c4b7b6g2g3c8b7f1g2g7g6b1c3f8g7d2d4f6e4c3e4b7e4e1g1e8g8d4d5c7c5g2h3e4f3
g1f3g8f6c2c4b7b6g2g3c8b7f1g2g7g6e1g1f8g7d2d4e7e6b1c3f6e4c3e4b7e4c1g5f7f6g5e3e8g8
g1f3g8f6c2c4b7b6g2g3e7e6f1g2c8b7e1g1f8e7d2d4e8g8d4d5e6d5f3h4c7c6c4d5f6d5h4f5e7c5
g1f3g8f6c2c4c7c5b1c3b8c6d2d4c5d4f3d4e7e6a2a3c6d4d1d4b7b6c1f4f8c5d4d2c8b7e2e3e8g8
g1f3g8f6c2c4c7c5b1c3b8c6d2d4c5d4f3d4e7e6a2a3c6d4d1d4b7b6d4f4c8b7e2e4d7d6c1e3f8e7
g1f3g8f6c2c4c7c5b1c3b8c6d2d4c5d4f3d4e7e6a2a3c6d4d1d4b7b6d4f4c8b7e2e4d7d6f1d3f8e7
g1f3g8f6c2c4c7c5b1c3b8c6d2d4c5d4f3d4e7e6a2a3f8e7e2e3d7d5c4d5e6d5f1b5c8d7d4f3a7a6
g1f3g8f6c2c4c7c5b1c3b8c6d2d4c5d4f3d4e7e6d4b5d7d5c1f4e6e5c4d5e5f4d5c6b7c6d1d8e8d8
g1f3g8f6c2c4c7c5b1c3b8c6d2d4c5d4f3d4e7e6g2g3d8b6d4b3d7d5c4d5f6d5f1g2d5c3b2c3f8e7
g1f3g8f6c2c4c7c5b1c3b8c6d2d4c5d4f3d4e7e6g2g3d8b6d4b3d7d5c4d5f6d5f1g2d5c3b2c3f8e7
g1f3g8f6c2c4c7c5b1c3b8c6d2d4c5d4f3d4e7e6g2g3d8b6d4b5c6e5f1g2a7a6d1a4a8b8c1e3f8c5
g1f3g8f6c2c4c7c5b1c3b8c6g2g3d7d5c4d5f6d5f1g2d5c7d2d3e7e5f3d2c8d7e1g1f8e7d2c4f7f6
g1f3g8f6c2c4c7c5b1c3b8c6g2g3d7d5c4d5f6d5f1g2d5c7e1g1e7e5f3e1c8e6e1d3f7f6f2f4c5c4
g1f3g8f6c2c4c7c5b1c3b8c6g2g3g7g6f1g2f8g7e1g1e8g8d2d4c5d4f3d4c6d4d1d4d7d6d4d3a7a6
g1f3g8f6c2c4c7c5b1c3d7d5c4d5f6d5d2d4d5c3b2c3g7g6e2e3f8g7f1d3e8g8e1g1d8c7a2a4b8c6
g1f3g8f6c2c4c7c5b1c3d7d5c4d5f6d5e2e4d5b4f1b5b8c6d2d4c5d4a2a3d4c3d1d8e8d8a3b4c3b2
g1f3g8f6c2c4c7c5b1c3d7d5c4d5f6d5e2e4d5b4f1c4b4d3e1e2d3f4e2f1f4e6b2b4c5b4c3d5g7g6
g1f3g8f6c2c4c7c5b1c3e7e6g2g3b7b6f1g2c8b7e1g1f8e7b2b3e8g8c1b2d7d5c4d5f6d5d2d4b8a6
g1f3g8f6c2c4c7c5b1c3e7e6g2g3b7b6f1g2c8b7e1g1f8e7d2d4c5d4d1d4d7d6c1g5a7a6g5f6e7f6
g1f3g8f6c2c4c7c5b1c3e7e6g2g3b7b6f1g2c8b7e1g1f8e7d2d4c5d4d1d4d7d6f1d1a7a6b2b3b8d7
g1f3g8f6c2c4c7c5d2d4c5d4f3d4e7e6g2g3f8b4b1c3e8g8f1g2d7d5e1g1d5c4c1g5h7h6g5f6d8f6
g1f3g8f6c2c4c7c5g2g3b7b6f1g2c8b7e1g1e7e6b1c3f8e7d2d4c5d4d1d4d7d6c1g5a7a6g5f6e7f6
g1f3g8f6c2c4c7c5g2g3b8c6f1g2d7d5c4d5f6d5d2d4c8f5e1g1d5b4a2a3b4c2f3h4d8d4b1d2c2a1
g1f3g8f6c2c4c7c5g2g3b8c6f1g2e7e5b1c3d7d6e1g1f8e7d2d3e8g8a2a3a7a6f3e1a8b8e1c2c6d4
g1f3g8f6c2c4c7c5g2g3d7d5c4d5f6d5f1g2b8c6d2d4c5d4f3d4d5b4d4c6d8d1e1d1b4c6b1c3c8d7
g1f3g8f6c2c4c7c5g2g3d7d5c4d5f6d5f1g2b8c6d2d4c5d4f3d4d5b4d4c6d8d1e1d1b4c6g2c6b7c6
g1f3g8f6c2c4c7c5g2g3e7e6f1g2d7d5c4d5f6d5e1g1f8e7b1c3e8g8c3d5e6d5d2d4b8c6d4c5e7c5
g1f3g8f6c2c4c7c5g2g3g7g6b2b3f8g7c1b2e8g8f1g2b8c6e1g1d7d6d2d4c5d4f3d4c8d7b1c3d8a5
g1f3g8f6c2c4c7c6b1c3d7d5e2e3a7a6d2d4b7b5b2b3c8g4f1e2e7e6e1g1b8d7h2h3g4h5f3e5h5e2
g1f3g8f6c2c4e7e6b1c3b7b6e2e4c8b7d2d3d7d6g2g3g7g6f1g2f8g7e1g1c7c5f1e1e8g8d3d4c5d4
g1f3g8f6c2c4e7e6b1c3b7b6e2e4c8b7f1d3c7c5e1g1b8c6e4e5f6g4d3e4d8c8d2d4c5d4e4c6c8c6
g1f3g8f6c2c4e7e6b1c3b7b6g2g3c8b7f1g2c7c5e1g1f8e7b2b3d7d6c1b2e8g8e2e3a7a6d2d4c5d4
g1f3g8f6c2c4e7e6b1c3c7c5e2e4b8c6f1e2d7d5e4e5f6e4e1g1f8e7d1c2e4g5f3g5e7g5c4d5e6d5
g1f3g8f6c2c4e7e6b1c3c7c5g2g3b8c6f1g2d7d5c4d5f6d5e1g1f8e7d2d4d5c3b2c3e8g8a1b1d8a5
g1f3g8f6c2c4e7e6b1c3d7d5d2d4c7c5c4d5c5d4d1d4f6d5e2e4d5c3d4c3b8c6f1b5c8d7e1g1d8b6
g1f3g8f6c2c4e7e6b1c3d7d5d2d4c7c5c4d5f6d5e2e3b8c6f1d3f8e7a2a3c5d4e3d4e8g8e1g1d5f6
g1f3g8f6c2c4e7e6b1c3d7d5d2d4c7c5e2e3b8c6c4d5e6d5f1e2c5d4f3d4f8d6e1g1e8g8d4f3c8e6
g1f3g8f6c2c4e7e6b1c3d7d5d2d4c7c5e2e3b8c6c4d5f6d5f1c4f8e7c4d5e6d5d4c5c8e6e1g1e7c5
g1f3g8f6c2c4e7e6b1c3d7d5d2d4c7c6d1b3f8e7g2g3e8g8f1g2d8b6e1g1b6b3a2b3b8a6c1d2f8d8
g1f3g8f6c2c4e7e6b1c3d7d5d2d4c7c6e2e3b8d7f1d3d5c4d3c4b7b5c4d3c8b7e3e4b5b4c3a4c6c5
g1f3g8f6c2c4e7e6b1c3d7d5d2d4c7c6e2e3b8d7f1d3d5c4d3c4b7b5c4d3c8b7e3e4b5b4c3a4c6c5
g1f3g8f6c2c4e7e6b1c3d7d5d2d4d5c4e2e3a7a6a2a4c7c5f1c4b8c6e1g1f8e7d4c5d8d1f1d1e7c5
g1f3g8f6c2c4e7e6b1c3d7d5d2d4f8b4c4d5e6d5c1g5b8d7e2e3c7c5g5f6d7f6f1b5e8e7e1g1c5c4
g1f3g8f6c2c4e7e6b1c3d7d5d2d4f8e7c1f4e8g8e2e3c7c5d4c5e7c5d1c2b8c6a2a3d8a5e1c1c5e7
g1f3g8f6c2c4e7e6b1c3d7d5d2d4f8e7c1g5e8g8e2e3h7h6g5h4b7b6d1b3c8b7h4f6e7f6c4d5e6d5
g1f3g8f6c2c4e7e6b1c3d7d5d2d4f8e7c1g5e8g8e2e3h7h6g5h4b7b6d1b3c8b7h4f6e7f6c4d5e6d5
g1f3g8f6c2c4e7e6b1c3d7d5d2d4f8e7c1g5h7h6g5f6e7f6e2e3e8g8a1c1c7c6f1d3b8d7e1g1d5c4
g1f3g8f6c2c4e7e6b1c3d7d5d2d4f8e7c1g5h7h6g5h4e8g8a1c1d5c4e2e3c7c5f1c4c5d4f3d4c8d7
g1f3g8f6c2c4e7e6b1c3d7d5d2d4f8e7c1g5h7h6g5h4e8g8e2e3b7b6a1c1c8b7f1e2d5c4e2c4b8d7
g1f3g8f6c2c4e7e6b1c3d7d5d2d4f8e7c1g5h7h6g5h4e8g8e2e3b7b6f1d3c8b7h4f6e7f6c4d5e6d5
g1f3g8f6c2c4e7e6b1c3d7d5d2d4f8e7c1g5h7h6g5h4e8g8e2e3f6e4h4e7d8e7a1c1e4c3c1c3d5c4
g1f3g8f6c2c4e7e6b1c3f8b4d1b3c7c5a2a3b4a5g2g3b8c6f1g2e8g8e1g1d7d5d2d3d5d4c3a4b7b6
g1f3g8f6c2c4e7e6b1c3f8b4d1c2c7c5g2g3e8g8f1g2b8c6e1g1d8e7e2e3d7d5c3a4d5c4c2c4a8b8
g1f3g8f6c2c4e7e6b1c3f8b4d1c2e8g8a2a3b4c3c2c3b7b6b2b4d7d6c1b2c8b7g2g3c7c5f1g2b8d7
g1f3g8f6c2c4e7e6b1c3f8b4d1c2e8g8a2a3b4c3c2c3b7b6g2g3c8b7f1g2d7d5c4d5e6d5e1g1f8e8
g1f3g8f6c2c4e7e6b1c3f8b4d1c2e8g8a2a3b4c3c2c3c7c5b2b4b7b6c1b2d7d6g2g3c8b7f1g2b8d7
g1f3g8f6c2c4e7e6b1c3f8b4g2g3e8g8f1g2c7c5e1g1b8c6d2d4c5d4f3d4d8e7d4c2b4c3b2c3f8d8
g1f3g8f6c2c4e7e6b1c3f8b4g2g3e8g8f1g2d7d5d1b3c7c5e1g1b8c6d2d3h7h6e2e3f8e8a2a3d5c4
g1f3g8f6c2c4e7e6b1c3f8b4g2g4d7d5g4g5f6e4d1a4b8c6c3e4d5e4f3e5e4e3f2e3d8g5e5f3g5e7
g1f3g8f6c2c4e7e6d2d4b7b6g2g3c8b7f1g2f8e7b1c3f6e4d1c2e4c3b2c3f7f5f3h4b8c6h4f3c6a5
g1f3g8f6c2c4e7e6d2d4b7b6g2g3c8b7f1g2f8e7e1g1d7d6b1c3b8d7d1c2e8g8e2e4e6e5f1e1f8e8
g1f3g8f6c2c4e7e6d2d4d7d5b1c3c7c5c4d5f6d5g2g3c5d4c3d5d8d5d1d4b8c6d4d5e6d5f1g2c8f5
g1f3g8f6c2c4e7e6d2d4d7d5b1c3c7c6c1g5b8d7e2e3d8a5c4d5f6d5d1d2d7b6c3d5a5d2f3d2e6d5
g1f3g8f6c2c4e7e6d2d4d7d5b1c3c7c6c1g5b8d7e2e3d8a5f3d2f8b4d1c2d5c4g5f6d7f6d2c4b4c3
g1f3g8f6c2c4e7e6d2d4d7d5g2g3d5c4f1g2c7c5e1g1b8c6f3e5c8d7b1a3f6d5e5d7d8d7d4c5f8c5
g1f3g8f6c2c4e7e6g2g3a7a6f1g2b7b5b2b3c7c5e1g1c8b7e2e3f8e7b1c3d8a5c1b2e8g8d1e2b8c6
g1f3g8f6c2c4e7e6g2g3b7b6f1g2c8b7b1c3f8e7e1g1e8g8f1e1f6e4c3e4b7e4d2d3e4b7d3d4b7e4
g1f3g8f6c2c4e7e6g2g3b7b6f1g2c8b7d2d4f8e7e1g1e8g8b1c3f6e4c3e4b7e4f3h4e4g2h4g2d7d6
g1f3g8f6c2c4e7e6g2g3b7b6f1g2c8b7e1g1c7c5b1c3f8e7d2d4c5d4d1d4b8c6d4f4e8g8f1d1d8b8
g1f3g8f6c2c4e7e6g2g3b7b6f1g2c8b7e1g1f8e7d2d4e8g8b1c3f6e4d1c2e4c3c2c3c7c5f1d1d7d6
g1f3g8f6c2c4e7e6g2g3b7b6f1g2c8b7e1g1f8e7d2d4e8g8f1e1d7d5c4d5e6d5b1c3b8d7c1f4f6e4
g1f3g8f6c2c4e7e6g2g3d7d5d2d4d5c4d1a4b8d7a4c4b7b6f1g2c8b7e1g1c7c5f1d1a7a6d4c5f8c5
g1f3g8f6c2c4e7e6g2g3d7d5f1g2c7c5e1g1b8c6d2d4f6e4c4d5e6d5c1e3c5c4b1c3e4c3b2c3d8a5
g1f3g8f6c2c4e7e6g2g3d7d5f1g2c7c6e1g1f8d6b2b3b8d7c1b2e8g8c4d5e6d5d2d3f8e8b1d2d7f8
g1f3g8f6c2c4e7e6g2g3d7d5f1g2d5c4d1a4b8d7a4c4a7a6d2d3b7b5c4c6a8b8c1f4f6d5f4g5f8e7
g1f3g8f6c2c4e7e6g2g3d7d5f1g2d5c4d1a4b8d7a4c4c7c5e1g1b7b6c4c2c8b7b2b3f8e7c1b2e8g8
g1f3g8f6c2c4e7e6g2g3d7d5f1g2d5c4d1c2a7a6f3e5f6d5e5c4b7b5c4e3d5e3d2e3a8a7a2a4c8b7
g1f3g8f6c2c4e7e6g2g3d7d5f1g2f8e7e1g1e8g8d2d4d5c4d1c2a7a6a2a4b8c6c2c4d8d5b1d2f8d8
g1f3g8f6c2c4e7e6g2g3d7d5f1g2f8e7e1g1e8g8d2d4d5c4d1c2a7a6c1g5b7b5g5f6e7f6f3g5f6g5
g1f3g8f6c2c4g7g6b1c3d7d5c4d5f6d5d1a4b8c6f3e5d5b6e5c6b6a4c6d8a4c3d8f7e8f7d2c3e7e5
g1f3g8f6c2c4g7g6b1c3d7d5c4d5f6d5d1a4c8d7a4h4d5c3d2c3b8c6e2e4e7e5c1g5f8e7f1c4h7h6
g1f3g8f6c2c4g7g6b1c3d7d5c4d5f6d5d1a4c8d7a4h4d5c3d2c3b8c6e2e4e7e5c1g5f8e7f1c4h7h6
g1f3g8f6c2c4g7g6b1c3d7d5c4d5f6d5d1a4c8d7a4h4d5c3d2c3b8c6e2e4e7e5h4d8a8d8f1c4f7f6
g1f3g8f6c2c4g7g6b1c3d7d5c4d5f6d5d1a4c8d7a4h4d7c6h4d4f7f6e2e3f8g7f1e2e7e5d4c4d5c3
g1f3g8f6c2c4g7g6b1c3d7d5c4d5f6d5g2g3f8g7f1g2e7e5c3d5d8d5d2d3e8g8e1g1b8c6c1e3d5d6
g1f3g8f6c2c4g7g6b1c3f8g7d2d4d7d6g2g3e8g8f1g2b8c6e1g1a8b8h2h3a7a6a2a4f6d7a4a5e7e5
g1f3g8f6c2c4g7g6b1c3f8g7d2d4d7d6g2g3e8g8f1g2b8d7e1g1c7c6e2e4e7e5h2h3a7a5c1e3e5d4
g1f3g8f6c2c4g7g6b1c3f8g7d2d4e8g8e2e4d7d6f1e2e7e5d4d5f6h5f3g1b8d7e2h5g6h5d1h5d7c5
g1f3g8f6c2c4g7g6b1c3f8g7e2e4c7c5d2d4c5d4f3d4b8c6c1e3f6g4d1g4c6d4g4d1d4e6d1d2d8a5
g1f3g8f6c2c4g7g6b1c3f8g7e2e4d7d6d2d4e8g8c1e3e7e5d4e5d6e5d1d8f8d8c3d5d8d7e1c1b8c6
g1f3g8f6c2c4g7g6b1c3f8g7e2e4d7d6d2d4e8g8f1e2b8d7e1g1e7e5f1e1f8e8e2f1h7h6d4d5f6h7
g1f3g8f6c2c4g7g6b1c3f8g7e2e4d7d6d2d4e8g8f1e2e7e5e1g1b8c6d4d5c6e7c1d2f6h5a1c1f7f5
g1f3g8f6c2c4g7g6b1c3f8g7e2e4d7d6d2d4e8g8f1e2e7e5e1g1b8c6d4d5c6e7f3d2a7a5b2b3c7c5
g1f3g8f6c2c4g7g6b1c3f8g7e2e4d7d6d2d4e8g8f1e2e7e5e1g1b8c6d4d5c6e7f3e1f6d7e1d3f7f5
g1f3g8f6c2c4g7g6b1c3f8g7e2e4d7d6d2d4e8g8f1e2e7e5e1g1b8c6d4d5c6e7f3e1f6d7e1d3f7f5
g1f3g8f6c2c4g7g6b1c3f8g7e2e4d7d6d2d4e8g8f1e2e7e5e1g1b8c6d4d5c6e7f3e1f6d7e1d3f7f5
g1f3g8f6c2c4g7g6b2b3f8g7c1b2c7c5g2g3d7d6f1g2e7e5e1g1b8c6b1c3e8g8d2d3f6h5f3d2c8g4
g1f3g8f6c2c4g7g6d2d4f8g7b1c3d7d6e2e4e8g8f1e2e7e5e1g1b8c6d4d5c6e7b2b4a7a5c1a3a5b4
g1f3g8f6c2c4g7g6d2d4f8g7g2g3e8g8f1g2c7c6b1c3d7d5c4d5c6d5f3e5e7e6e1g1f6d7e5d7c8d7
g1f3g8f6c2c4g7g6g2g3f8g7b1c3e8g8f1g2d7d6e1g1b8c6d2d3h7h6a2a3e7e5a1b1a7a5f3d2c6e7
g1f3g8f6c2c4g7g6g2g3f8g7f1g2e8g8e1g1c7c5d2d4c5d4f3d4d7d5c4d5f6d5b1c3d5c3b2c3d8c7
g1f3g8f6c2c4g7g6g2g3f8g7f1g2e8g8e1g1d7d6b1c3b8c6d2d3a7a6f3d2a8b8a2a3f6e8e2e3c8d7
g1f3g8f6c2c4g7g6g2g3f8g7f1g2e8g8e1g1d7d6b1c3b8c6d2d3f6h5d3d4e7e5d4d5c6e7e2e4c7c5
g1f3g8f6c2c4g7g6g2g3f8g7f1g2e8g8e1g1d7d6d2d4b8d7b1c3e7e5d4e5d6e5h2h3c7c6c1e3d8e7
g1f3g8f6c2c4g7g6g2g3f8g7f1g2e8g8e1g1d7d6d2d4b8d7b1c3e7e5e2e4c7c6f1e1e5d4f3d4f6g4
g1f3g8f6c2c4g7g6g2g3f8g7f1g2e8g8e1g1d7d6d2d4b8d7b1c3e7e5e2e4e5d4f3d4f8e8f1e1c7c6
g1f3g8f6c2c4g7g6g2g3f8g7f1g2e8g8e1g1d7d6d2d4c7c5h2h3b8c6b1c3c8d7d4c5d6c5c1e3d8c8
g1f3g8f6d2d4b7b6c1g5f6e4g5h4c8b7e2e3h7h6b1d2g7g5h4g3e4g3h2g3e7e6c2c3d7d6d1a4c7c6
g1f3g8f6d2d4d7d5c2c4d5c4e2e3g7g6f1c4f8g7e1g1e8g8b2b3c7c6c1b2c8g4b1d2b8d7h2h3g4f5
g1f3g8f6d2d4d7d5c2c4e7e6b1c3c7c6e2e3f8d6f1d3b8d7e1g1e8g8e3e4d5e4c3e4f6e4d3e4h7h6
g1f3g8f6d2d4d7d5c2c4e7e6b1c3f8e7c1g5e8g8e2e3h7h6g5f6e7f6a1c1f6e7a2a3c7c6f1d3b8d7
g1f3g8f6d2d4d7d6c2c4b8d7b1c3c7c6e2e4e7e5f1e2f8e7e1g1e8g8f1e1a7a6e2f1b7b5a2a3c8b7
g1f3g8f6d2d4e7e6c1g5h7h6g5f6d8f6e2e4d7d6b1c3g7g5e4e5f6e7f1b5c8d7e1g1d6d5b5d3b8c6
g1f3g8f6d2d4e7e6c2c4b7b6b1c3f8b4e2e3c7c5f1d3d7d5c4d5e6d5e1g1e8g8a2a3b4c3b2c3c8a6
g1f3g8f6d2d4e7e6e2e3b7b6c2c4c8b7b1c3d7d5c4d5f6d5f1b5c7c6b5d3f8e7e3e4d5c3b2c3e8g8
g1f3g8f6d2d4e7e6e2e3c7c5c2c4d7d5d4c5f8c5b1c3c5b4c1d2d5c4f1c4e8g8e1g1b8c6d1e2d8e7
g1f3g8f6d2d4e7e6e2e3f8b4c2c3b4e7f1e2e8g8e1g1d7d5c3c4b7b6b1c3c8b7c4d5e6d5f3e5f6d7
g1f3g8f6d2d4e7e6g2g3b7b6f1g2c8b7c2c4f8e7b1c3e8g8d1d3d7d5c4d5f6d5c3d5e6d5e1g1b8d7
g1f3g8f6d2d4g7g6g2g3d7d5f1g2f8g7e1g1e8g8c2c4d5c4b1a3b8c6a3c4c8e6c4e5e6d5c1f4e7e6
g1f3g8f6d2d4g7g6g2g3f8g7f1g2e8g8e1g1d7d6b1c3b8a6e2e4c7c5e4e5f6e8e5d6e8d6d4c5a6c5
g1f3g8f6d2d4g7g6g2g3f8g7f1g2e8g8e1g1d7d6f1e1b8c6b1c3e7e5d4e5d6e5h2h3d8e7c1g5f8d8
g1f3g8f6g2g3b7b5a2a4b5b4d2d3c8b7e2e4d7d6f1g2b8d7e1g1e7e6a4a5a8b8b1d2f8e7d2c4e8g8
g1f3g8f6g2g3b7b6c2c4c7c5f1g2c8b7e1g1e7e6b1c3f8e7b2b3d7d5e2e3e8g8c1b2b8d7d1e2f6e4
g1f3g8f6g2g3b7b6f1g2c8b7e1g1c7c5d2d3g7g6e2e4d7d6f3h4b8c6f2f4f8g7b1c3e8g8f4f5c6e5
g1f3g8f6g2g3d7d5c2c4c7c6f1g2d5c4a2a4g7g6b1a3d8d5e1g1b8a6f3e1d5h5a3c4c8h3e1f3h3g2
g1f3g8f6g2g3d7d5f1g2c7c5e1g1g7g6d2d3f8g7b1d2e8g8e2e4b8c6c2c3e7e5f1e1h7h6e4d5f6d5
g1f3g8f6g2g3d7d5f1g2c7c6b2b3c8f5c1b2e7e6e1g1f8e7d2d3h7h6b1d2e8g8d1e1b8d7e2e4f5h7
g1f3g8f6g2g3d7d5f1g2c7c6c2c4d5c4b1a3b7b5d2d3c4d3f3e5a7a6e1g1c8b7d1b3e7e6f1d1d8c7
g1f3g8f6g2g3d7d5f1g2c7c6e1g1c8g4b2b3b8d7c1b2e7e6c2c4f8d6d2d3e8g8b1d2d8e7d1c2e6e5
g1f3g8f6g2g3d7d5f1g2c7c6e1g1c8g4c2c4e7e6c4d5c6d5d1b3g4f3g2f3d8d7b1c3b8c6f3g2f8e7
g1f3g8f6g2g3d7d5f1g2c7c6e1g1c8g4d2d3b8d7b1d2e7e5e2e4f8d6h2h3g4f3d1f3e8g8e4d5f6d5
g1f3g8f6g2g3d7d5f1g2c8f5c2c4c7c6c4d5c6d5d1b3d8c8b1c3e7e6d2d3b8c6c1f4f8e7e1g1e8g8
g1f3g8f6g2g3d7d5f1g2c8f5d2d3e7e6b1d2h7h6e1g1f8c5d1e1e8g8e2e4d5e4d2e4f6e4d3e4f5h7
g1f3g8f6g2g3d7d5f1g2c8f5e1g1b8d7d2d3c7c6b1d2h7h6e2e4d5e4d3e4f6e4f3d4e4d2c1d2f5h7
g1f3g8f6g2g3d7d5f1g2g7g6c2c4c7c6b2b3f8g7c1b2e8g8e1g1c8g4d2d4f6e4f3e5g4e6f2f3e4d6
g1f3g8f6g2g3d7d6f1g2e7e5d2d3g7g6e1g1f8g7e2e4e8g8b1d2b8d7a2a4a7a5d2c4d7c5c1e3c5e6
g1f3g8f6g2g3g7g6b2b3f8g7c1b2d7d5c2c4c8g4f1g2c7c6e1g1e8g8d2d3g4f3g2f3b8d7b1d2e7e6
g1f3g8f6g2g3g7g6b2b3f8g7c1b2e8g8f1g2c7c5c2c4b8c6e1g1d7d6b1c3c8g4h2h3g4d7d2d4d8c8
g1f3g8f6g2g3g7g6b2b4b7b6c1b2c8b7b1a3f8g7f1g2e8g8e1g1d7d6c2c4c7c5a3c2d8c7d2d3b8d7
g1f3g8f6g2g3g7g6c2c4c7c6f1g2f8g7d2d4e8g8b1c3d7d5c4d5c6d5f3e5b7b6c1g5c8b7g5f6g7f6
g1f3g8f6g2g3g7g6c2c4f8g7b1c3e8g8f1g2d7d6d2d4b8c6e1g1a7a6d4d5c6a5f3d2c7c5a1b1a8b8
g1f3g8f6g2g3g7g6c2c4f8g7f1g2e8g8e1g1b8c6b1c3d7d6d2d4a7a6d4d5c6a5f3d2c7c5d1c2e7e5
g1f3g8f6g2g3g7g6f1g2f8g7c2c4c7c6d2d4d7d5c4d5c6d5b1c3e8g8f3e5b8c6e1g1c8f5e5c6b7c6
g1f3g8f6g2g3g7g6f1g2f8g7d2d4e8g8e1g1d7d6b2b3a7a5c2c4a5a4b3b4c7c5b4c5d6c5b1a3c5d4
g1f3g8f6g2g3g7g6f1g2f8g7e1g1e8g8c2c4c7c6b2b3f6e4d2d4d7d5c1b2c8e6b1d2e4d2d1d2b8a6
g1f3g8f6g2g3g7g6f1g2f8g7e1g1e8g8c2c4c7c6d2d4d7d5c4d5c6d5f3e5c8f5b1c3f6e4c1f4b8c6
g1f3g8f6g2g3g7g6f1g2f8g7e1g1e8g8d2d3c7c5e2e4b8c6c2c3d7d5e4e5f6e8d3d4c8g4h2h3g4f3
g1f3g8f6g2g3g7g6f1g2f8g7e1g1e8g8d2d3d7d5b1d2c7c5e2e4d5e4d3e4b8c6c2c3h7h6d1e2c8e6
g1f3g8f6g2g3g7g6f1g2f8g7e1g1e8g8d2d4c7c5c2c3b7b6f3e5d7d5a2a4c8b7a4a5b8d7e5d7f6d7
g2g3c7c5f1g2b8c6e2e4g7g6d2d3f8g7f2f4d7d6g1f3g8f6e1g1e8g8c2c3a8b8d1e2f6e8c1e3e8c7
g2g3d7d5f1g2c7c6c2c4g8f6g1f3g7g6b2b3f8g7c1b2c8g4e1g1e8g8d2d3g4f3g2f3b8d7f3g2f8e8
g2g3d7d5f1g2c7c6d2d3g8f6b1d2c8g4h2h3g4h5g1f3b8d7e1g1e7e6e2e4d5e4d3e4f8c5d1e2e8g8
g2g3d7d5f2f4h7h5f1g2h5h4b1c3c7c6d2d3h4g3h2g3h8h1g2h1d8b6g1f3c8g4c3a4b6a5c2c3b8d7
g2g3d7d5g1f3c7c5f1g2g7g6c2c4d5d4b2b4c5b4d1a4c8d7a4b4b8c6b4b3f8g7d2d3g8f6e1g1e8g8
g2g3d7d5g1f3c7c5f1g2g7g6e1g1f8g7d2d4c5d4f3d4g8f6c2c4e8g8c4d5f6d5b1c3d5c3b2c3b8c6
g2g3d7d5g1f3c7c6f1g2c8f5e1g1e7e6d2d3g8f6b1d2b8d7d1e1h7h6e2e4f5h7e1e2f8e7e4e5f6g8
g2g3d7d5g1f3c7c6f1g2c8f5e1g1g8f6d2d3h7h6c2c4d5c4d3c4d8d1f1d1b8d7c1f4g7g5f4e3f8g7
g2g3d7d5g1f3g8f6f1g2c7c6e1g1c8g4b2b3b8d7c1b2e7e6c2c4f8d6d2d4d8b8b1d2e8g8f1e1b7b5
g2g3d7d5g1f3g8f6f1g2c8f5c2c4c7c6c4d5c6d5d1b3d8b6b3b6a7b6b1c3b8c6d2d3e7e6e1g1f8c5
g2g3e7e5c2c4b8c6f1g2g7g6b1c3f8g7d2d3g8e7a1b1a7a5e2e3e8g8g1e2d7d6e1g1c8e6c3d5e7f5
g2g3e7e5c2c4c7c6g1f3e5e4f3d4d7d5d2d3g8f6f1g2f8c5d4b3c5b4c1d2b4d2d1d2d5c4d3c4d8e7
g2g3e7e5e2e4g8f6f1g2b8c6b1c3f8c5d2d3d7d6c3a4c5b4c2c3b4a5b2b4a5b6g1f3c8e6e1g1d8d7
g2g3g7g6f1g2f8g7c2c4e7e5b1c3f7f5d2d4e5d4c3b5b8c6g1f3g8f6e1g1f6e4b5d4c6d4f3d4e8g8
g2g3g7g6f1g2f8g7d2d4c7c5c2c3d8b6g1f3g8f6e1g1e8g8d4d5d7d6c3c4e7e6b1c3e6d5c4d5b8d7
g2g3g7g6f1g2f8g7d2d4d7d6e2e4g8f6g1e2e8g8e1g1b8d7b1c3c7c6a2a4a7a5b2b3f8e8c1a3d8c7
g2g3g7g6f1g2f8g7d2d4d7d6e2e4g8f6g1e2e8g8e1g1e7e5d4e5d6e5b2b3b8c6c1b2f8e8d1d8e8d8
g2g3g7g6f1g2f8g7e2e4e7e5g1e2b8c6c2c3g8e7d2d4e5d4c3d4d7d5e4e5f7f6f2f4e8g8e1g1c8g4
g2g3g7g6g1f3g8f6f1g2f8g7d2d4c7c5d4d5d7d6c2c4b7b5c4b5d8a5f3d2a5b5e1g1e8g8b1a3b5a6
g2g3g8f6f1g2d7d5g1f3g7g6c2c4f8g7c4d5f6d5e1g1e8g8d2d4b8a6b1c3d5b6b2b3a6b4c1b2a7a5
g2g3g8f6f1g2g7g6e2e4d7d6d2d4f8g7g1e2e8g8e1g1e7e5b1c3c7c6a2a4b8d7a4a5e5d4e2d4d7c5
g2g3g8f6g1f3b7b5f1g2c8b7e1g1e7e6b2b3f8e7c2c4b5c4b3c4c7c5b1c3e8g8a1b1b7c6d2d3d7d6
$$$$$$$$$$$$$$$$$$$$$$$$$$$$$$$$$$$$$$$
$$$$$$$$$$$$$$$$$$$$$$$$$$$$$$$$$$$$$$$
</file>

<file path=WinBoardPortable/App/WinBoard/Pulsar/kingsBookBlack.txt>g1f3d7e5d2d4
b1c3e7e5
d2d4d7d5
e2e4d7d5
e2e4e7e5
$
</file>

<file path=WinBoardPortable/App/WinBoard/Pulsar/kingsBookWhite.txt>g1f3d7e5
b1c3e7e5
d2d4d7d5
e2e4d7d5
$
</file>

<file path=WinBoardPortable/App/WinBoard/Pulsar/losersBlack.txt>a2a4a7a5h2h3
a2a3b7b5
a2a3c7c6h2h3a7a6c2c3h7h6
c2c3b7b6a2a3
c2c3c7c5a2a4a7a6
c2c4c7c5b2b4c5b4c3b4f7f5
c2c4c7c5b2b4c5b4c3b4d8c7
c2c4c7c5b2b4c5b4c3b4d8a5
c2c3c7c6a2a4a7a5
c2c3f7f5a2a3g8h6e2e4f5e4
c2c4e7e5b2b4f8b4h2h4b4d2b1d2d8h4h1h4
c2c4c7c5a2a4a7a5
e2e4a7a6f1a6b7a6
e2e4b7b5f1b5f7f6b5d7b8d7
e2e4c7c5d2d4c5d4d1d4a7a6
e2e4d7d6f1a6b7a6d2d4g7g6
e2e4h7h6f2f4f7f5e4f5g7g6
f2f3c7c6c2c4
f2f3f7f5b2b3
f2f3f7f5g2g3
f2f4b7b5g2g4c7c5
f2f4c7c6
g2g3g7g5f2f3
g2g3g7g5h2h4
g2g4f7f5g4f5g7g6f5g6h7g6g1f3h8h2f3h2
$
</file>

<file path=WinBoardPortable/App/WinBoard/Pulsar/losersWhite.txt>a2a4a7a5h2h3
a2a4e7e5b2b4f8b4h2h4
a2a4c7c5a4a5
a2a3b7b5
a2a3e7e5c2c3f8a3b2a3
a2a3e7e5h2h4f8a3b2a3d8h4h1h4
a2a3e7e5d2d4e5d4d1d4f8a3b1a3
a2a3c7c6h2h3a7a6c2c3h7h6
2a3e7e5h2h4
b2b4e7e5e2e3f8b4d1e2b4d2c1d2
b2b3e7e5b2b4
b2b3d7d5a2a3b8c6c2c4
c2c3a7a6a2a4a6a5c3c4b7b5c6b5
c2c3b7b6a2a3
c2c3c7c5a2a4a7a6
c2c3c7c6a2a4a7a5
c2c3f7f5a2a3g8h6e2e4f5e4
c2c3d7d5h2h3
c2c3e7e5a2a3f8a3b2a3
c2c3e7e6a2a4
c2c4e7e5b2b4f8b4h2h4b4d2b1d2d8h4h1h4
c2c4c7c5a2a4a7a5
d2d3e7e5c1e3
f2f3c7c6c2c4
f2f3f7f5b2b3
f2f3f7f5g2g3
f2f3e7e5b2b4f8b4g2g3b4d2b1d2
f2f3e7e5e2e4d7d5e4d5d8d5f3f4e5f4a2a3
f2f4b7b5g2g4c7c5
f2f4c7c6
f2f4e7e5f4e5d7d6e5d6f8d6h2h3c8h3
g2g3g7g5f2f3
g2g3g7g5h2h4
h2h4e7e5g2g3
h2h3e7e5f2f4e5f4g2g4f4g3h1h2g3h2h3h4
$
</file>

<file path=WinBoardPortable/App/WinBoard/Pulsar/openbk.txt>//reti
1.g1f3 g8f6 g2g3 g7g6 b2b4
1.g1f3 d7d5 g2g3 g8f6 f1g2 c7c6 e1g1 c8g4
1.g1f3 d7d5 g2g3 g7g6 f1g2 f8g7 e1g1 e7e5 d2d3 g8e7
1.g1f3 d7d5 g2g3 c7c5 f1g2 b8c6 e1g1 e7e6 d2d3 g8f6 b1d2 f8e7 e2e4 e8g8 f1e1
//Benoni
1.d2d4 g8f6 c2c4 c7c5 d4d5 e7e6 b1c3 e6d5 c4d5 d7d6 g1f3 g7g6
1.d2d4 g8f6 c2c4 c7c5 d4d5 e7e6 b1c3 e6d5 c4d5 d7d6 g1f3 g7g6 g2g3 f8g7 f1g2 e8g8
1.d2d4 g8f6 c2c4 c7c5 d4d5 e7e6 b1c3 e6d5 c4d5 d7d6 g1f3 g7g6 g2g3 f8g7 f1g2 e8g8 e1g1 b8d7
1.d2d4 g8f6 c2c4 c7c5 d4d5 e7e6 b1c3 e6d5 c4d5 d7d6 g1f3 g7g6 g2g3 f8g7 f1g2 e8g8 e1g1 b8d7 f3d2 a7a6 a2a4 f8e8
1.d2d4 g8f6 c2c4 c7c5 d4d5 e7e6 b1c3 e6d5 c4d5 d7d6 e2e4
1.d2d4 g8f6 c2c4 c7c5 d4d5 e7e6 b1c3 e6d5 c4d5 d7d6 e2e4 g7g6 f2f4
1.d2d4 g8f6 c2c4 c7c5 d4d5 e7e6 b1c3 e6d5 c4d5 d7d6 e2e4 g7g6 f2f4 f8g7 e4e5
1.d2d4 g8f6 c2c4 c7c5 d4d5 e7e6 b1c3 e6d5 c4d5 d7d6 e2e4 g7g6 f2f4 f8g7 f1b5
1.d2d4 g8f6 c2c4 c7c5 d4d5 e7e6 b1c3 e6d5 c4d5 d7d6 e2e4 g7g6 f2f4 f8g7 g1f3 e8g8
1.d2d4 g8f6 c2c4 c7c5 d4d5 e7e6 b1c3 e6d5 c4d5 d7d6 e2e4 g7g6 f2f4 f8g7 g1f3 e8g8 f1e2 f8e8
1.d2d4 g8f6 c2c4 c7c5 d4d5 e7e6 b1c3 e6d5 c4d5 d7d6 e2e4 g7g6 g1f3
1.d2d4 g8f6 c2c4 c7c5 d4d5 e7e6 b1c3 e6d5 c4d5 d7d6 e2e4 g7g6 g1f3 f8g7 c1g5
1.d2d4 g8f6 c2c4 c7c5 d4d5 e7e6 b1c3 e6d5 c4d5 d7d6 e2e4 g7g6 g1f3 f8g7 f1e2 e8g8
1.d2d4 g8f6 c2c4 c7c5 d4d5 e7e6 b1c3 e6d5 c4d5 d7d6 e2e4 g7g6 g1f3 f8g7 f1e2 e8g8 e1g1
1.d2d4 g8f6 c2c4 c7c5 d4d5 e7e6 b1c3 e6d5 c4d5 d7d6 e2e4 g7g6 g1f3 f8g7 f1e2 e8g8 e1g1 a7a6 a2a4
1.d2d4 g8f6 c2c4 c7c5 d4d5 e7e6 b1c3 e6d5 c4d5 d7d6 e2e4 g7g6 g1f3 f8g7 f1e2 e8g8 e1g1 a7a6 a2a4 c8g4
1.d2d4 g8f6 c2c4 c7c5 d4d5 e7e6 b1c3 e6d5 c4d5 d7d6 e2e4 g7g6 g1f3 f8g7 f1e2 e8g8 e1g1 f8e8
1.d2d4 g8f6 c2c4 c7c5 d4d5 e7e6 b1c3 e6d5 c4d5 d7d6 e2e4 g7g6 g1f3 f8g7 f1e2 e8g8 e1g1 f8e8 f3d2
1.d2d4 g8f6 c2c4 c7c5 d4d5 e7e6 b1c3 e6d5 c4d5 d7d6 e2e4 g7g6 g1f3 f8g7 f1e2 e8g8 e1g1 f8e8 f3d2 b8a6
1.d2d4 g8f6 c2c4 c7c5 d4d5 e7e6 b1c3 e6d5 c4d5 d7d6 e2e4 g7g6 g1f3 f8g7 f1e2 e8g8 e1g1 f8e8 f3d2 b8a6 f2f3
//english
1.c2c4 c7c6 g1f3 d7d5 b2b3 g8f6 g2g3 c8g4
1.c2c4 e7e6 g1f3 g8f6 g2g3 a7a6 f1g2 b7b5
1.c2c4 e7e6 g1f3 d7d5 g2g3 g8f6 f1g2 d5c4
1.c2c4 e7e6 g1f3 d7d5 g2g3 g8f6 f1g2 f8e7 e1g1
1.c2c4 e7e6 g1f3 d7d5 g2g3 g8f6 f1g2 f8e7 e1g1 c7c5 c4d5 f6d5 b1c3 b8c6
1.c2c4 g8f6 b1c3 d7d5 c4d5 f6d5 g2g3 g7g6 f1g2 d5c3
1.c2c4 g8f6 b1c3 e7e6 e2e4 d7d5 e4e5
1.c2c4 e7e5 b1c3 d7d6 g2g3 c8e6 f1g2 b8c6
1.c2c4 e7e5 b1c3 g8f6 g1f3 e5e4 f3g5 b7b5
1.c2c4 e7e5 b1c3 b8c6 g2g3 g7g6 f1g2 f8g7 e2e3 d7d6 g1e2 g8h6
1.c2c4 e7e5 b1c3 b8c6 g2g3 g7g6 f1g2 f8g7 d2d3 d7d6
1.c2c4 e7e5 b1c3 b8c6 g1f3 g8f6 d2d4 e5d4 f3d4 f8b4 c1g5 h7h6 g5h4 b4c3 b2c3 c6e5
1.c2c4 e7e5 b1c3 b8c6 g1f3 g8f6 e2e3 f8b4 d1c2 e8g8 c3d5 f8e8 c2f5
1.c2c4 c7c5 g1f3 g8f6 g2g3 b7b6 f1g2 c8b7 e1g1 e7e6 b1c3 f8e7 d2d4 c5d4 d1d4 d7d6 f1d1 a7a6 b2b3 b8d7
1.c2c4 c7c5 b1c3 b8c6 g2g3 g7g6 f1g2 f8g7 g1f3 g8f6 e1g1 e8g8 d2d3
1.c2c4 c7c5 b1c3 b8c6 g2g3 g7g6 f1g2 f8g7 g1f3 g8f6 e1g1 e8g8 d2d4
//sicialian 21
1.e2e4 c7c5 c2c4 d7d6 b1c3 b8c6 g2g3 h7h5
1.e2e4 c7c5 b1c3 e7e6 g2g3 d7d5
1.e2e4 c7c5 b1c3 b8c6 f2f4 g7g6 g1f3 f8g7 f1c4 e7e6 f4f5
1.e2e4 c7c5 b1c3 b8c6 g2g3 g7g6 f1g2 f8g7 d2d3 e7e6 c1e3 c6d4 c3e2
1.e2e4 c7c5 b1c3 b8c6 g2g3 g7g6 f1g2 f8g7 d2d3 d7d6 g1e2 e7e5
1.e2e4 c7c5 b1c3 b8c6 g2g3 g7g6 f1g2 f8g7 d2d3 d7d6 c1e3
1.e2e4 c7c5 g1f3 g8f6 e4e5 f6d5 b1c3 e7e6 c3d5 e6d5 d2d4 b8c6
1.e2e4 c7c5 g1f3 b8c6 f1b5 g7g6 e1g1 f8g7 f1e1 e7e5 b2b4
1.e2e4 c7c5 g1f3 b8c6 d2d4 c5d4 f3d4 e7e5 d4b5 d7d6
1.e2e4 c7c5 g1f3 b8c6 d2d4 c5d4 f3d4 g8f6 b1c3 e7e5 d4b5 d7d6 c1g5 a7a6 b5a3 c8e6
1.e2e4 c7c5 g1f3 b8c6 d2d4 c5d4 f3d4 g7g6 d4c6
1.e2e4 c7c5 g1f3 b8c6 d2d4 c5d4 f3d4 g7g6 b1c3 f8g7 c1e3 g8f6 f1c4
1.e2e4 c7c5 g1f3 b8c6 d2d4 c5d4 f3d4 g7g6 c2c4 g8f6 b1c3 c6d4 d1d4 d7d6
1.e2e4 c7c5 g1f3 e7e6 d2d4 c5d4 f3d4 g8f6 b1c3 f8b4
1.e2e4 c7c5 g1f3 e7e6 d2d4 c5d4 f3d4 a7a6 c2c4 g8f6 b1c3 f8b4 f1d3 b8c6 
1.e2e4 c7c5 g1f3 e7e6 d2d4 c5d4 f3d4 a7a6 f1d3 g8f6 e1g1 d7d6 c2c4 g7g6
1.e2e4 c7c5 g1f3 e7e6 d2d4 c5d4 f3d4 b8c6 d4b5 d7d6 c2c4 g8f6 b1c3 a7a6 b5a3 f8e7 f1e2 e8g8 e1g1 b7b6
1.e2e4 c7c5 g1f3 e7e6 d2d4 c5d4 f3d4 b8c6 b1c3 g8f6 d4b5 f8b4 b5d6
1.e2e4 c7c5 g1f3 d7d6 d2d4 c5d4 f3d4 g8f6 f2f3 e7e5 f1b5
1.e2e4 c7c5 g1f3 d7d6 d2d4 c5d4 f3d4 g8f6 b1c3 b8c6 f1c4 g7g6 d4c6 b7c6 e4e5
1.e2e4 c7c5 g1f3 b8c6 d2d4 c5d4 f3d4 g8f6 b1c3 d7d6 f1e2 e7e5
1.e2e4 c7c5 g1f3 d7d6 d2d4 c5d4 f3d4 g8f6 b1c3 b8c6 c1g5
1.e2e4 c7c5 g1f3 d7d6 d2d4 c5d4 f3d4 g8f6 b1c3 b8c6 c1g5 e7e6 d1d2 f8e7 e1c1 e8g8 f2f4
1.e2e4 c7c5 g1f3 d7d6 d2d4 c5d4 f3d4 g8f6 b1c3 g7g6 f2f4 b8d7
1.e2e4 c7c5 g1f3 d7d6 d2d4 c5d4 f3d4 g8f6 b1c3 g7g6 c1e3 f8g7 f1e2 b8c6 e1g1
1.e2e4 c7c5 g1f3 d7d6 d2d4 c5d4 f3d4 g8f6 b1c3 g7g6 c1e3 f8g7 f2f3 e8g8 d1d2 b8c6 f1c4
1.e2e4 c7c5 g1f3 d7d6 d2d4 c5d4 f3d4 g8f6 b1c3 g7g6 c1e3 f8g7 f2f3 e8g8 d1d2 b8c6 f1c4 c8d7 e1c1
1.e2e4 c7c5 g1f3 d7d6 d2d4 c5d4 f3d4 g8f6 b1c3 e7e6 c1e3 a7a6 d1d2
1.e2e4 c7c5 g1f3 d7d6 d2d4 c5d4 f3d4 g8f6 b1c3 e7e6 f1e2 a7a6 e1g1 d8c7 f2f4 b8c6
1.e2e4 c7c5 g1f3 d7d6 d2d4 c5d4 f3d4 g8f6 b1c3 e7e6 f1c4 b8c6 c4b3 f8e7 c1e3 e8g8 f2f4
1.e2e4 c7c5 g1f3 d7d6 d2d4 c5d4 f3d4 g8f6 b1c3 a7a6 h2h3
1.e2e4 c7c5 g1f3 d7d6 d2d4 c5d4 f3d4 g8f6 b1c3 a7a6 c1g5 e7e6 f2f4 f8e7 d1f3 d8c7 e1c1 b8d7
// more sic
// some duplicate
// B20
1.e2e4 c7c5 c2c4 d7d6 b1c3 b8c6 g2g3 h7h5
1.e2e4 c7c5 b2b4 c5b4 a2a3 d7d5 e4d5 d8d5 c1b2
1.e2e4 c7c5 d2d4 c5d4 c2c3 d4c3 b1c3 b8c6 g1f3 d7d6 f1c4 e7e6 e1g1 a7a6 d1e2 b7b5 c4b3 a8a7
1.e2e4 c7c5 c2c3 g8f6 e4e5 f6d5 g1f3 b8c6 b1a3
// B23
1.e2e4 c7c5 b1c3 b8c6 f2f4 g7g6 g1f3 f8g7 f1c4 e7e6 f4f5
1.e2e4 c7c5 b1c3 b8c6 g2g3 g7g6 f1g2 f8g7 d2d3 e7e6 c1e3 c6d4 c3e2
/B25
1.e2e4 c7c5 b1c3 b8c6 g2g3 g7g6 f1g2 f8g7 d2d3 d7d6 f2f4 e7e5
1.e2e4 c7c5 b1c3 b8c6 g2g3 g7g6 f1g2 f8g7 d2d3 d7d6 c1e3
1.e2e4 c7c5 g1f3 g8f6 e4e5 f6d5 b1c3 e7e6 c3d5 e6d5 d2d4 b8c6
//B31
1.e2e4 c7c5 g1f3 b8c6 f1b5 g7g6 e1g1 f8g7 f1e1 e7e5 b2b4
//B35-37
1.e2e4 c7c5 g1f3 b8c6 d2d4 c5d4 f3d4 g7g6 b1c3 f8g7 c1e3 g8f6 f1c4
1.e2e4 c7c5 g1f3 b8c6 d2d4 c5d4 f3d4 g7g6 c2c4 g8f6 b1c3 c6d4 d1d4 d7d6
1.e2e4 c7c5 g1f3 b8c6 d2d4 c5d4 f3d4 g7g6 c2c4 f8g7 d4c2 d7d6 f1e2 g8h6
//B39-42
1.e2e4 c7c5 g1f3 b8c6 d2d4 c5d4 f3d4 g7g6 c2c4 f8g7 c1e3 g8f6 b1c3 f6g4
1.e2e4 c7c5 g1f3 e7e6 d2d4 c5d4 f3d4 g8f6 b1c3 f8b4 f1d3 e6e5
1.e2e4 c7c5 g1f3 e7e6 d2d4 c5d4 f3d4 a7a6 c2c4 g8f6 b1c3 f8b4 f1d3 b8c6 d3c2
1.e2e4 c7c5 g1f3 e7e6 d2d4 c5d4 f3d4 a7a6 f1d3 g8f6 e1g1 d7d6 c2c4 g7g6
//B44-45
1.e2e4 c7c5 g1f3 e7e6 d2d4 c5d4 f3d4 b8c6 d4b5 d7d6 c2c4 g8f6 b1c3 a7a6 b5a3 f8e7 f1e2 e8g8 e1g1 b7b6
1.e2e4 c7c5 g1f3 e7e6 d2d4 c5d4 f3d4 b8c6 b1c3 g8f6 d4b5 f8b4 b5d6
//B49
1.e2e4 c7c5 g1f3 e7e6 d2d4 c5d4 f3d4 b8c6 b1c3 d8c7 c1e3 a7a6 f1e2
//B52
1.e2e4 c7c5 g1f3 d7d6 f1b5 c8d7 b5d7 d8d7 e1g1 b8c6 c2c3 g8f6 d2d4
//B57-60
1.e2e4 c7c5 g1f3 d7d6 d2d4 c5d4 f3d4 g8f6 b1c3 b8c6 f1c4 g7g6 d4c6 b7c6 e4e5
1.e2e4 c7c5 g1f3 b8c6 d2d4 c5d4 f3d4 g8f6 b1c3 d7d6 f1e2 e7e5 d4c6
1.e2e4 c7c5 g1f3 b8c6 d2d4 c5d4 f3d4 g8f6 b1c3 d7d6 f1e2 e7e5 d4b3
1.e2e4 c7c5 g1f3 d7d6 d2d4 c5d4 f3d4 g8f6 b1c3 b8c6 c1g5 g7g6
//Phildor
//C41
1.e2e4 e7e5 g1f3 d7d6 d2d4 f7f5 d4e5 f5e4 f3g5 d6d5 e5e6 f8c5 b1c3
1.e2e4 e7e5 g1f3 d7d6 f1c4 f7f5 d2d4 e5d4 f3g5 g8h6 g5h7
1.e2e4 e7e5 g1f3 d7d6 d2d4 e5d4 f3d4 g8f6 b1c3 f8e7 f1e2 e8g8 e1g1 c7c5 d4f3 b8c6 c1g5 c8e6 f1e1
1.e2e4 e7e5 g1f3 d7d6 d2d4 g8f6 b1c3 b8d7 f1c4 f8e7 e1g1 e8g8 d1e2 c7c6 a2a4 e5d4
1.e2e4 e7e5 g1f3 d7d6 d2d4 g8f6 b1c3 b8d7 f1c4 f8e7 f3g5 e8g8 c4f7
//Pianno
//Numbers Little Messed Up
//C53
1.e2e4 e7e5 g1f3 b8c6 f1c4 f8c5 c2c3 d8e7 d2d4 c5b6 e1g1 g8f6 a2a4 a7a6 f1e1 d7d6 h2h3
1.e2e4 e7e5 g1f3 b8c6 f1c4 f8c5 c2c3 d8e7 d2d4 c5b6 d4d5 c6b8 d5d6
//C54
1.e2e4 e7e5 g1f3 b8c6 f1c4 f8c5 c2c3 g8f6 d2d4 e5d4 e4e5 f6e4 c4d5 e4f2 e1f2 d4c3 f2g3
1.e2e4 e7e5 g1f3 b8c6 f1c4 f8c5 c2c3 g8f6 d2d4 e5d4 e4e5 d7d5 c4b5 f6e4 c3d4 c5b4
1.e2e4 e7e5 g1f3 b8c6 f1c4 f8c5 c2c3 g8f6 d2d4 e5d4 c3d4 c5b4 b1c3 f6e4 e1g1 e4c3 b2c3 b4c3 d1b3 d7d5
1.e2e4 e7e5 g1f3 b8c6 f1c4 f8c5 c2c3 g8f6 d2d4 e5d4 c3d4 c5b4 b1c3 f6e4 e1g1 b4c3 d4d5 c3f6 f1e1 c6e7 e1e4 d7d6 c1g5 f6g5 f3g5 e8g8 g5h7
//TwoKnights
//C55
1.e2e4 e7e5 g1f3 b8c6 f1c4 g8f6 e1g1 f8c5 d2d4 c5d4 f3d4 c6d4 c1g5 h7h6 g5h4 g7g5 f2f4
1.e2e4 e7e5 g1f3 b8c6 f1c4 g8f6 e1g1 f8c5 d2d4 c5d4 f3d4 c6d4 c1g5 d7d6 f2f4 d8e7 f4e5 d6e5 b1c3
1.e2e4 e7e5 g1f3 b8c6 f1c4 g8f6 d2d4 e5d4 e4e5 d7d5 c4b5 f6e4 f3d4 f8c5 d4c6 c5f2 e1f1 d8h4
1.e2e4 e7e5 g1f3 b8c6 f1c4 g8f6 d2d4 e5d4 e1g1 f8c5 e4e5 d7d5 e5f6 d5c4 f1e1 c8e6 f3g5 d8d5 b1c3 d5f5 g2g4 f5g6 c3e4 c5b6 f2f4 e8c8
1.e2e4 e7e5 g1f3 b8c6 f1c4 g8f6 d2d4 e5d4 e1g1 f8c5 e4e5 d7d5 e5f6 d5c4 f1e1 c8e6 f3g5 d8d5 b1c3 d5f5 c3e4
1.e2e4 e7e5 g1f3 b8c6 f1c4 g8f6 d2d4 e5d4 e1g1 f8c5 e4e5 d7d5 e5f6 d5c4 f1e1 c8e6 f3g5 d8d5 b1c3 d5f5 c3e4 c5f8
//C56
1.e2e4 e7e5 g1f3 b8c6 f1c4 g8f6 d2d4 e5d4 e1g1 f6e4 f1e1 d7d5 c4d5 d8d5 b1c3 d5a5 c3e4 c8e6 c1g5 h7h6 g5h4 g7g5 e4f6 e8e7 b2b4
//C57
1.e2e4 e7e5 g1f3 b8c6 f1c4 g8f6 f3g5 d7d5 e4d5 c6d4 c2c3 b7b5 c4f1 f6d5 g5e4
1.e2e4 e7e5 g1f3 b8c6 f1c4 g8f6 f3g5 d7d5 e4d5 f6d5 g5f7 e8f7 d1f3 f7e6 b1c3 c6b4 f3e4 c7c6 a2a3 b4a6 d2d4 a6c7
//C58
1.e2e4 e7e5 g1f3 b8c6 f1c4 g8f6 f3g5 d7d5 e4d5 c6a5 d2d3 h7h6 g5f3 e5e4 d1e2 a5c4 d3c4 f8c5 f3d2
1.e2e4 e7e5 g1f3 b8c6 f1c4 g8f6 f3g5 d7d5 e4d5 c6a5 c4b5 c7c6 d5c6 b7c6 d1f3 c6b5
//C59
1.e2e4 e7e5 g1f3 b8c6 f1c4 g8f6 f3g5 d7d5 e4d5 c6a5 c4b5 c7c6 d5c6 b7c6 b5e2 h7h6
1.e2e4 e7e5 g1f3 b8c6 f1c4 g8f6 f3g5 d7d5 e4d5 c6a5 c4b5 c7c6 d5c6 b7c6 b5e2 h7h6 g5f3 e5e4 f3e5 f8d6 d2d4 d8c7 c1d2
//queensgambit54
1.d2d4 d7d5 c2c4 e7e5 d4e5 d5d4 e2e3 f8b4 c1d2 d4e3
1.d2d4 d7d5 c2c4 e7e5 d4e5 d5d4 g1f3 b8c6 b1d2 c8g4 h2h3 g4f3 d2f3 f8b4 c1d2 d8e7
1.d2d4 d7d5 c2c4 e7e5 d4e5 d5d4 g1f3 b8c6 g2g3
1.d2d4 d7d5 c2c4 c7c6 g1f3 g8f6 e2e3 c8f5 c4d5 c6d5 d1b3 d8c8 c1d2 e7e6 b1a3
1.d2d4 d7d5 c2c4 c7c6 g1f3 g8f6 c4d5 c6d5
1.d2d4 d7d5 c2c4 c7c6 g1f3 g8f6 c4d5 c6d5 b1c3 b8c6 c1f4 c8f5
1.d2d4 d7d5 c2c4 c7c6 g1f3 g8f6 c4d5 c6d5 b1c3 b8c6 c1f4 c8f5 e2e3 e7e6 d1b3 f8b4
1.d2d4 d7d5 c2c4 c7c6 g1f3 g8f6 b1c3 d8b6
1.d2d4 d7d5 c2c4 c7c6 g1f3 g8f6 b1c3 g7g6
1.d2d4 d7d5 c2c4 c7c6 g1f3 g8f6 b1c3 d5c4 a2a4
1.d2d4 d7d5 c2c4 c7c6 g1f3 g8f6 b1c3 d5c4 a2a4 b8a6 e2e4 c8g4
1.d2d4 d7d5 c2c4 c7c6 g1f3 g8f6 b1c3 d5c4 a2a4 c8f5 f3e5 b8d7 e5c4 d8c7 g2g3 e7e5
1.d2d4 d7d5 c2c4 c7c6 g1f3 g8f6 b1c3 d5c4 a2a4 c8f5 e2e3 b8a6
1.d2d4 d7d5 c2c4 c7c6 g1f3 g8f6 b1c3 d5c4 a2a4 c8f5 e2e3 e7e6 f1c4 f8b4 e1g1
1.d2d4 d7d5 c2c4 d5c4 g1f3 a7a6 e2e3 c8g4 f1c4 e7e6 d4d5
1.d2d4 d7d5 c2c4 d5c4 g1f3 g8f6 b1c3 a7a6 e2e4
1.d2d4 d7d5 c2c4 d5c4 g1f3 g8f6 e2e3 g7g6
1.d2d4 d7d5 c2c4 d5c4 g1f3 g8f6 e2e3 e7e6 f1c4 c7c5 d1e2 a7a6 d4c5 f8c5 e1g1 b8c6 e3e4 b7b5 e4e5
1.d2d4 d7d5 c2c4 d5c4 g1f3 g8f6 e2e3 e7e6 f1c4 c7c5 e1g1 a7a6
1.d2d4 d7d5 c2c4 d5c4 g1f3 g8f6 e2e3 e7e6 f1c4 c7c5 e1g1 a7a6 d1e2 b7b5
1.d2d4 d7d5 c2c4 d5c4 g1f3 g8f6 e2e3 e7e6 f1c4 c7c5 e1g1 a7a6 d1e2 b7b5 c4b3 c8b7
1.d2d4 d7d5 c2c4 e7e6 g1f3 g8f6 e2e3 c7c6 b1d2 f6e4 f1d3 f7f5
1.d2d4 d7d5 c2c4 e7e6 g1f3 g8f6 c1g5 b8d7 e2e3 c7c6 b1d2
1.d2d4 d7d5 c2c4 e7e6 g1f3 g8f6 c1g5 h7h6 g5f6 d8f6 b1c3 c7c6 d1b3
1.d2d4 d7d5 c2c4 e7e6 b1c3 c7c6 g1f3 d5c4 a2a4 f8b4 e2e3 b7b5 c1d2 d8e
1.d2d4 d7d5 c2c4 e7e6 b1c3 c7c6 g1f3 d5c4 a2a4 f8b4 e2e3 b7b5 c1d2 a7a
1.d2d4 d7d5 c2c4 e7e6 b1c3 c7c5 c4d5 e6d5 d4c5 d5d4 c3a4 b7b5
1.d2d4 d7d5 c2c4 e7e6 b1c3 c7c5 c4d5 e6d5 g1f3 b8c6 g2g3 c5c4
1.d2d4 d7d5 c2c4 e7e6 b1c3 c7c5 c4d5 e6d5 g1f3 b8c6 g2g3 g8f6 f1g2 c8g4
1.d2d4 d7d5 c2c4 e7e6 b1c3 c7c5 c4d5 e6d5 g1f3 b8c6 g2g3 g8f6 f1g2 f8e7
1.d2d4 d7d5 c2c4 e7e6 b1c3 g8f6 c4d5 e6d5 c1g5 f8e7 e2e3 e8g8 f1d3 b8d7 d1c2 f8e8 g1e2 d7f8 e1c1
1.d2d4 d7d5 c2c4 e7e6 b1c3 g8f6 c4d5 e6d5 c1g5 c7c6 d1c2
1.d2d4 d7d5 c2c4 e7e6 b1c3 g8f6 g1f3 c7c5 e2e3 b8c6 f1d3 f8d6 e1g1 e8g8
1.d2d4 d7d5 c2c4 e7e6 b1c3 g8f6 g1f3 c7c5 c4d5 f6d5 e2e4 d5c3 b2c3 c5d4 c3d4 f8b4 c1d2 b4d2 d1d2 e8g8 f1b5
1.d2d4 d7d5 c2c4 e7e6 b1c3 g8f6 g1f3 c7c5 c4d5 f6d5 e2e3 b8c6 f1d3
1.d2d4 d7d5 c2c4 e7e6 b1c3 g8f6 g1f3 c7c6 c1g5 h7h6 g5f6 d8f6 d1b3
1.d2d4 d7d5 c2c4 e7e6 b1c3 g8f6 g1f3 c7c6 c1g5 d5c4 e2e4 b7b5 e4e5 h7h6 g5h4 g7g5 e5f6 g5h4 f3e5
1.d2d4 d7d5 c2c4 e7e6 b1c3 g8f6 g1f3 c7c6 e2e3 f6e4 f1d3 f7f5
1.d2d4 d7d5 c2c4 e7e6 b1c3 g8f6 g1f3 c7c6 e2e3 a7a6
1.d2d4 d7d5 c2c4 e7e6 b1c3 g8f6 g1f3 c7c6 e2e3 b8d7 f1d3 f8e7
1.d2d4 d7d5 c2c4 e7e6 b1c3 g8f6 g1f3 c7c6 e2e3 b8d7 f1d3 d5c4 d3c4
1.d2d4 d7d5 c2c4 e7e6 b1c3 g8f6 g1f3 c7c6 e2e3 b8d7 f1d3 d5c4 d3c4 b7b5 c4d3 a7a6
1.d2d4 d7d5 c2c4 e7e6 b1c3 g8f6 g1f3 c7c6 e2e3 b8d7 f1d3 d5c4 d3c4 b7b5 c4d3 a7a6 e3e4 c6c5
1.d2d4 d7d5 c2c4 e7e6 b1c3 g8f6 g1f3 c7c6 e2e3 b8d7 f1d3 d5c4 d3c4 b7b5 c4d3 a7a6 e3e4 c6c5 e4e5 c5d4 c3b5 d7e5
//starting at D50
1.d2d4 d7d5 c2c4 e7e6 b1c3 g8f6 c1g5 c7c5 g1f3 c5d4 f3d4 e6e5 d4b5 a7a6 d1a4
1.d2d4 d7d5 c2c4 e7e6 b1c3 g8f6 c1g5 b8d7 g1f3 c7c6 a1c1 d8a5 g5d2
1.d2d4 d7d5 c2c4 e7e6 b1c3 g8f6 c1g5 b8d7 e2e3 c7c6 a2a3
1.d2d4 d7d5 c2c4 e7e6 b1c3 g8f6 c1g5 b8d7 e2e3 c7c6 g1f3 d8a5 f3d2 f8b4 d1c2 e8g8 g5h4
1.d2d4 d7d5 c2c4 e7e6 b1c3 g8f6 c1g5 b8d7 e2e3 c7c6 g1f3 d8a5 c4d5 f6d5
1.d2d4 d7d5 c2c4 e7e6 b1c3 g8f6 c1g5 f8e7 e2e3 f6e4
1.d2d4 d7d5 c2c4 e7e6 b1c3 g8f6 c1g5 f8e7 e2e3 e8g8 a1c1
1.d2d4 d7d5 c2c4 e7e6 b1c3 g8f6 c1g5 f8e7 e2e3 e8g8 g1f3 b7b6 f1d3 c8b7 c4d5 e6d5 f3e5
1.d2d4 d7d5 c2c4 e7e6 b1c3 g8f6 c1g5 f8e7 e2e3 e8g8 g1f3 h7h6 g5f6 e7f6 a1c1 c7c6 f1d3 b8d7 e1g1 d5c4 d3c4
//through D55
// ruy lopez
1.e2e4 e7e5 g1f3 b8c6 f1b5 c6d4 f3d4 e5d4 e1g1 g8e7
1.e2e4 e7e5 g1f3 b8c6 f1b5 d7d6 d2d4 c8d7 b1c3 g8f6 b5c6
1.e2e4 e7e5 g1f3 b8c6 f1b5 f7f5 b1c3
1.e2e4 e7e5 g1f3 b8c6 f1b5 f8c5 c2c3 g8f6 e1g1 e8g8 d2d4 c5b6
1.e2e4 e7e5 g1f3 b8c6 f1b5 f8c5 e1g1 c6d4 b2b4
1.e2e4 e7e5 g1f3 b8c6 f1b5 g8f6 d2d4 e5d4 e1g1
1.e2e4 e7e5 g1f3 b8c6 f1b5 g8f6 d2d3 d7d6 b5c6
1.e2e4 e7e5 g1f3 b8c6 f1b5 g8f6 e1g1 f8c5
// C66
1.e2e4 e7e5 g1f3 b8c6 f1b5 g8f6 e1g1 d7d6 d2d4 c8d7 b1c3 f8e7
1.e2e4 e7e5 g1f3 b8c6 f1b5 g8f6 e1g1 d7d6 d2d4 f6d7
// C67
1.e2e4 e7e5 g1f3 b8c6 f1b5 g8f6 e1g1 f6e4 d2d4 e4d6 d4e5
1.e2e4 e7e5 g1f3 b8c6 f1b5 g8f6 e1g1 f6e4 d2d4 f8e7 d1e2 e4d6 b5c6 b7c6 d4e5 d6b7 b1c3 e8g8 f1e1 b7c5 f3d4 c5e6 c1e3 e6d4 e3d4 c6c5
1.e2e4 e7e5 g1f3 b8c6 f1b5 g8f6 e1g1 f6e4 d2d4 f8e7 d1e2 d7d5
//C68 69
1.e2e4 e7e5 g1f3 b8c6 f1b5 a7a6 b5c6 d7c6 d2d4 e5d4 d1d4 d8d4 f3d4 c8d7
1.e2e4 e7e5 g1f3 b8c6 f1b5 a7a6 b5c6 d7c6 b1c3
1.e2e4 e7e5 g1f3 b8c6 f1b5 a7a6 b5c6 d7c6 b1c3 f7f6 d2d3
1.e2e4 e7e5 g1f3 b8c6 f1b5 a7a6 b5c6 d7c6 e1g1
1.e2e4 e7e5 g1f3 b8c6 f1b5 a7a6 b5c6 d7c6 e1g1 c8g4 h2h3 h7h5
1.e2e4 e7e5 g1f3 b8c6 f1b5 a7a6 b5c6 d7c6 e1g1 f7f6
1.e2e4 e7e5 g1f3 b8c6 f1b5 a7a6 b5c6 d7c6 e1g1 d8d6
// C71
1.e2e4 e7e5 g1f3 b8c6 f1b5 a7a6 b5a4 d7d6 d2d4 b7b5 a4b3 c6d4 f3d4 e5d4 d1d4 c7c5
1.e2e4 e7e5 g1f3 b8c6 f1b5 a7a6 b5a4 d7d6 b1c3
1.e2e4 e7e5 g1f3 b8c6 f1b5 a7a6 b5a4 d7d6 c2c4
//C72 73
1.e2e4 e7e5 g1f3 b8c6 f1b5 a7a6 b5a4 d7d6 e1g1
1.e2e4 e7e5 g1f3 b8c6 f1b5 a7a6 b5a4 d7d6 a4c6 b7c6 d2d4
1.e2e4 e7e5 g1f3 b8c6 f1b5 a7a6 b5a4 d7d6 a4c6 b7c6 d2d4 f7f6
//C74 75
1.e2e4 e7e5 g1f3 b8c6 f1b5 a7a6 b5a4 d7d6 c2c3 f7f5
1.e2e4 e7e5 g1f3 b8c6 f1b5 a7a6 b5a4 d7d6 c2c3 f7f5 e4f5 c8f5 e1g1
1.e2e4 e7e5 g1f3 b8c6 f1b5 a7a6 b5a4 d7d6 c2c3 c8d7 d2d4 g8e7
//C76-78
1.e2e4 e7e5 g1f3 b8c6 f1b5 a7a6 b5a4 d7d6 c2c3 c8d7 d2d4 g7g6
1.e2e4 e7e5 g1f3 b8c6 f1b5 a7a6 b5a4 g8f6 b1c3
1.e2e4 e7e5 g1f3 b8c6 f1b5 a7a6 b5a4 g8f6 d1e2 b7b5 a4b3 f8e7 d2d4 d7d6 c2c3 c8g4
1.e2e4 e7e5 g1f3 b8c6 f1b5 a7a6 b5a4 g8f6 d2d3 d7d6 c2c4
1.e2e4 e7e5 g1f3 b8c6 f1b5 a7a6 b5a4 g8f6 e1g1 b7b5 a4b3 f8e7 a2a4
1.e2e4 e7e5 g1f3 b8c6 f1b5 a7a6 b5a4 g8f6 e1g1 b7b5 a4b3 d7d6 f3g5 d6d5 e4d5 c6d4 f1e1 f8c5 e1e5 e8f8
1.e2e4 e7e5 g1f3 b8c6 f1b5 a7a6 b5a4 g8f6 e1g1 b7b5 a4b3 c8b7
1.e2e4 e7e5 g1f3 b8c6 f1b5 a7a6 b5a4 g8f6 e1g1 f8c5
//C79 80
1.e2e4 e7e5 g1f3 b8c6 f1b5 a7a6 b5a4 g8f6 e1g1 d7d6 a4c6 b7c6 d2d4 c8g4
1.e2e4 e7e5 g1f3 b8c6 f1b5 a7a6 b5a4 g8f6 e1g1 f6e4 d1e2
1.e2e4 e7e5 g1f3 b8c6 f1b5 a7a6 b5a4 g8f6 e1g1 f6e4 d2d4 e5d4
1.e2e4 e7e5 g1f3 b8c6 f1b5 a7a6 b5a4 g8f6 e1g1 f6e4 d2d4 b7b5 f3e5
1.e2e4 e7e5 g1f3 b8c6 f1b5 a7a6 b5a4 g8f6 e1g1 f6e4 d2d4 b7b5 a4b3 d7d5 a2a4 c6d4 f3d4 e5d4 b1c3
1.e2e4 e7e5 g1f3 b8c6 f1b5 a7a6 b5a4 g8f6 e1g1 f6e4 d2d4 b7b5 a4b3 d7d5 d4e5 c8e6 b1d2 e4c5 c2c3 d5d4 f3g5
//C81 82
1.e2e4 e7e5 g1f3 b8c6 f1b5 a7a6 b5a4 g8f6 e1g1 f6e4 d2d4 b7b5 a4b3 d7d5 d4e5 c8e6 d1e2
1.e2e4 e7e5 g1f3 b8c6 f1b5 a7a6 b5a4 g8f6 e1g1 f6e4 d2d4 b7b5 a4b3 d7d5 d4e5 c8e6 d1e2 f8e7 f1d1 e8g8 c2c4 b5c4 b3c4 d8d7
1.e2e4 e7e5 g1f3 b8c6 f1b5 a7a6 b5a4 g8f6 e1g1 f6e4 d2d4 b7b5 a4b3 d7d5 d4e5 c8e6 c2c3
1.e2e4 e7e5 g1f3 b8c6 f1b5 a7a6 b5a4 g8f6 e1g1 f6e4 d2d4 b7b5 a4b3 d7d5 d4e5 c8e6 c2c3 e4c5
//C83
1.e2e4 e7e5 g1f3 b8c6 f1b5 a7a6 b5a4 g8f6 e1g1 f6e4 d2d4 b7b5 a4b3 d7d5 d4e5 c8e6 c2c3 f8e7
1.e2e4 e7e5 g1f3 b8c6 f1b5 a7a6 b5a4 g8f6 e1g1 f6e4 d2d4 b7b5 a4b3 d7d5 d4e5 c8e6 c2c3 f8e7 f1e1 e8g8 f3d4 d8d7 d4e6 f7e6 e1e4
//C84 C85
1.e2e4 e7e5 g1f3 b8c6 f1b5 a7a6 b5a4 g8f6 e1g1 f8e7 d2d4 e5d4 e4e5 f6e4 c2c3
1.e2e4 e7e5 g1f3 b8c6 f1b5 a7a6 b5a4 g8f6 e1g1 f8e7 a4c6
//C86 C87
1.e2e4 e7e5 g1f3 b8c6 f1b5 a7a6 b5a4 g8f6 e1g1 f8e7 d1e2 b7b5 a4b3 e8g8
1.e2e4 e7e5 g1f3 b8c6 f1b5 a7a6 b5a4 g8f6 e1g1 f8e7 f1e1 d7d6
//C88
1.e2e4 e7e5 g1f3 b8c6 f1b5 a7a6 b5a4 g8f6 e1g1 f8e7 f1e1 b7b5 a4b3 d7d6 c2c3 c6a5 b3c2 c7c5 d2d4 d8c7 h2h3 a5c6 d4d5 c6b8 b1d2 g7g5
1.e2e4 e7e5 g1f3 b8c6 f1b5 a7a6 b5a4 g8f6 e1g1 f8e7 f1e1 b7b5 a4b3 d7d6 d2d4 c6d4 f3d4 e5d4 d1d4 c7c5
//C89 C90
1.e2e4 e7e5 g1f3 b8c6 f1b5 a7a6 b5a4 g8f6 e1g1 f8e7 f1e1 b7b5 a4b3 e8g8 c2c3 d7d5 e4d5 f6d5 f3e5 c6e5 e1e5 c7c6
1.e2e4 e7e5 g1f3 b8c6 f1b5 a7a6 b5a4 g8f6 e1g1 f8e7 f1e1 b7b5 a4b3 e8g8 c2c3 d7d5 e4d5 f6d5 f3e5 c6e5 e1e5 c7c6 b3d5 c6d5 d2d4 e7d6 e5e3
1.e2e4 e7e5 g1f3 b8c6 f1b5 a7a6 b5a4 g8f6 e1g1 f8e7 f1e1 b7b5 a4b3 e8g8 c2c3 d7d5 e4d5 f6d5 f3e5 c6e5 e1e5 c7c6 d2d4 e7d6 e5e1 d8h4 g2g3 h4h3 c1e3 c8g4 d1d3 a8e8 b1d2 e8e6 a2a4 h3h5
1.e2e4 e7e5 g1f3 b8c6 f1b5 a7a6 b5a4 g8f6 e1g1 f8e7 f1e1 b7b5 a4b3 e8g8 c2c3 d7d6 d2d3
//C91 C92 C93 C94 C95
1.e2e4 e7e5 g1f3 b8c6 f1b5 a7a6 b5a4 g8f6 e1g1 f8e7 f1e1 b7b5 a4b3 e8g8 c2c3 d7d6 d2d4 c8g4
1.e2e4 e7e5 g1f3 b8c6 f1b5 a7a6 b5a4 g8f6 e1g1 f8e7 f1e1 b7b5 a4b3 e8g8 c2c3 d7d6 h2h3 a6a5
1.e2e4 e7e5 g1f3 b8c6 f1b5 a7a6 b5a4 g8f6 e1g1 f8e7 f1e1 b7b5 a4b3 e8g8 c2c3 d7d6 h2h3 h7h6
1.e2e4 e7e5 g1f3 b8c6 f1b5 a7a6 b5a4 g8f6 e1g1 f8e7 f1e1 b7b5 a4b3 e8g8 c2c3 d7d6 h2h3 c6b8
1.e2e4 e7e5 g1f3 b8c6 f1b5 a7a6 b5a4 g8f6 e1g1 f8e7 f1e1 b7b5 a4b3 e8g8 c2c3 d7d6 h2h3 c6b8 d2d4 b8d7 b1d2 c8b7 b3c2 c7c5
//C96 C97 C98 C99
1.e2e4 e7e5 g1f3 b8c6 f1b5 a7a6 b5a4 g8f6 e1g1 f8e7 f1e1 b7b5 a4b3 e8g8 c2c3 d7d6 h2h3 c6a5 b3c2 c7c6 d2d4 d8c7
1.e2e4 e7e5 g1f3 b8c6 f1b5 a7a6 b5a4 g8f6 e1g1 f8e7 f1e1 b7b5 a4b3 e8g8 c2c3 d7d6 h2h3 c6a5 b3c2 c7c5 d2d4 d8c7 b1d2 c8d7 d2f1 f8e8 f1e3 g7g6
1.e2e4 e7e5 g1f3 b8c6 f1b5 a7a6 b5a4 g8f6 e1g1 f8e7 f1e1 b7b5 a4b3 e8g8 c2c3 d7d6 h2h3 c6a5 b3c2 c7c5 d2d4 d8c7 b1d2 a5c6 d4c5
1.e2e4 e7e5 g1f3 b8c6 f1b5 a7a6 b5a4 g8f6 e1g1 f8e7 f1e1 b7b5 a4b3 e8g8 c2c3 d7d6 h2h3 c6a5 b3c2 c7c5 d2d4 d8c7 b1d2 c5d4 c3d4
$


</file>

<file path=WinBoardPortable/App/WinBoard/Pulsar/pulsarCrazyBlack.txt>b1c3g8f6d2d4d7d6c1g5b8d7e2e4g7g6f2f4h7h6g5h4f6h5g1e2g6g5f4g5e7e6e2g3h5f4
b1c3g8f6d2d4d7d6e2e4g7g6f1c4f8g7f2f4c7c5d4c5d8a5c1d2a5c5d1e2e8g8e1c1c8g4g1f3b8d7
b1c3g8f6e2e4d7d6d2d4g7g6f1c4f8g7g1f3e8g8e4e5d6e5d4e5d8d1c3d1f6g4c1f4b8c6e5e6c8e6
b1c3g8f6g1f3g7g6d2d4d7d6e2e4f8g7f1e2e8g8h2h3c7c5d4c5d8a5e1g1a5c5c1e3c5a5f3d4a7a6
b1c3g8f6g1f3g7g6e2e4d7d6d2d4f8g7f1e2e8g8c1f4b8c6d4d5e7e5f4g5c6e7d1d2f6h5e1c1
b2b3e7e5c1b2b8c6c2c4g8f6b1c3d7d5c4d5f6d5g1f3d5c3b2c3f8d6d2d3e8g8e2e3d8e7f1e2c8d7
b2b3e7e5c1b2b8c6c2c4g8f6e2e3d7d5c4d5f6d5g1f3f8d6d2d3e8g8a2a3d8e7
b2b3e7e5c1b2b8c6c2c4g8f6g1f3e5e4f3d4f8c5
b2b3e7e5c1b2b8c6e2e3d7d5f1b5f8d6b1c3g8f6d2d4e8g8d4e5c6d5
b2b3e7e5c1b2b8c6e2e3d7d5f1b5f8d6f2f4d8h4g2g3h4e7g1f3c8g4
b2b3e7e5c1b2b8c6g1f3e5e4f3d4c6d4b2d4g8f6e2e3d7d5
b2b4e7e5c1b2f7f6b4b5d7d5e2e3c8e6g1f3c7c5c2c4d5d4d2d3g8h6e3e4g7g6g2g3d8c8f1g2e6h3
b2b4e7e5c1b2f7f6e2e4f8b4f1c4g8e7d1h5g7g6h5h4e7c6f2f4d8e7a2a3b4a5g1e2
b2b4e7e5c1b2f7f6e2e4f8b4f1c4g8e7d1h5g7g6h5h4e7c6f2f4d8e7f4f5g6f5h4h5e8d8
b2b4e7e5c1b2f7f6e2e4f8b4f1c4g8e7f2f4d7d5e4d5e5f4d1f3b4d6g1e2e7g6d2d4d8e7b2c1c8f5
b2b4e7e5c1b2f7f6e2e4f8b4f1c4g8e7f2f4d7d5e4d5e5f4d1f3b4d6g1e2e7g6d2d4e8g8b2c1c8f5
b2b4e7e5c1b2f8b4b2e5g8f6c2c4e8g8e2e3d7d5c4d5f6d5g1f3f8e8e5b2c1f5
c2c4b7b6b1c3c7c5g1f3c8b7d2d4c5d4f3d4g8f6f2f3b8c6e2e4e7e6c1e3f8c5d1d2e8g8e1c1d8e7
c2c4b7b6b1c3e7e6g1f3c8b7g2g3f7f5f1g2g8f6e1g1f8b4d1b3b4c3b3c3e8g8b2b4a7a5b4b5d8e7
c2c4b7b6e2e4c8b7b1c3e7e5d2d3b8c6g2g3f8c5f1g2g8e7g1f3e8g8e1g1a7a5c1e3d7d6d3d4e5d4
c2c4b8c6g2g3e7e5f1g2g7g6b1c3f8g7e2e3d7d6g1e2g8e7a1b1a7a5a2a3c8e6c3d5e7f5b2b4a5b4
c2c4c7c5b1c3b8c6g1f3e7e5e2e3g8f6d2d4e5d4e3d4c5d4f3d4f8e7d4c6d7c6f1e2d8d1e2d1c8f5
c2c4c7c5b1c3b8c6g1f3g7g6e2e3g8f6d2d4c5d4e3d4d7d5c4d5f6d5d1b3d5c3f1c4e7e6b2c3f8g7
c2c4c7c5b1c3b8c6g1f3g8f6g2g3g7g6f1g2f8g7e1g1e8g8d2d4c5d4f3d4c6d4d1d4d7d6c1g5c8e6
c2c4c7c5b1c3g8f6e2e4b8c6g1f3e7e6d2d3d7d6f1e2f8e7e1g1e8g8d3d4c5d4f3d4d8c7d4b5c7b8
c2c4c7c5b1c3g8f6g2g3d7d5c4d5f6d5f1g2e7e6c3d5e6d5d1b3b8c6b3d5d8d5g2d5c6b4d5e4f7f5
c2c4c7c5g1f3b8c6b1c3g8f6e2e3e7e6d2d4d7d5a2a3a7a6b2b3c5d4e3d4f8e7c4c5b7b6c5b6f6d7
c2c4c7c5g1f3b8c6d2d4c5d4f3d4g8f6b1c3d7d5c4d5f6d5d4c6b7c6c1d2e7e6g2g3f8e7f1g2e8g8
c2c4c7c5g1f3b8c6d2d4c5d4f3d4g8f6b1c3e7e6c1f4f8b4d4b5e8g8f4c7d8e7c7d6b4d6d1d6e7d8
c2c4c7c5g1f3b8c6d2d4c5d4f3d4g8f6b1c3e7e6d4b5f8b4c1f4e8g8f4c7d8e7c7d6b4d6d1d6e7d8
c2c4c7c5g1f3b8c6d2d4c5d4f3d4g8f6b1c3e7e6d4b5f8b4c1f4e8g8f4d6b4d6b5d6d8b6d1d2f6e8
c2c4c7c5g1f3b8c6d2d4c5d4f3d4g8f6b1c3e7e6d4b5f8b4c1f4e8g8f4d6b4d6b5d6f6e8a2a3b7b6
c2c4c7c5g1f3b8c6d2d4c5d4f3d4g8f6b1c3e7e6d4b5f8b4c1f4e8g8f4d6b4d6b5d6f6e8d1d2e8d6
c2c4c7c5g1f3b8c6g2g3g7g6f1g2f8g7b1c3d7d6e1g1g8h6a2a3e8g8a1b1a8b8b2b4h6f5e2e3c8d7
c2c4c7c5g1f3f7f5d2d4c5d4f3d4g7g6g2g3f8g7f1g2b8c6d4b5g8f6b5c3e8g8e1g1b7b6b2b3c8b7
c2c4c7c5g1f3g7g6d2d4c5d4f3d4b8c6e2e4g8f6b1c3d7d6f1e2c6d4d1d4f8g7c1g5h7h6g5e3e8g8
c2c4c7c5g1f3g7g6d2d4c5d4f3d4b8c6e2e4g8f6b1c3d7d6f2f3c6d4d1d4f8g7c1e3e8g8d4d2d8a5
c2c4c7c5g1f3g7g6d2d4c5d4f3d4f8g7e2e4b8c6c1e3g8f6b1c3f6g4d1g4c6d4g4d1d4e6a1c1e8g8
c2c4c7c5g1f3g7g6d2d4c5d4f3d4f8g7e2e4g8f6b1c3b8c6c1e3f6g4d1g4c6d4g4d1d4e6d1d2d7d6
c2c4c7c5g1f3g7g6e2e4b8c6d2d4c5d4f3d4g8f6b1c3c6d4d1d4d7d6f1e2f8g7e1g1e8g8d4e3c8e6
c2c4c7c5g1f3g8f6b1c3b7b6e2e4b8c6d2d4c5d4f3d4c8b7c1g5d8b8d4c6b7c6f1d3e7e6e1g1f8b4
c2c4c7c5g1f3g8f6b1c3b8c6d2d4c5d4f3d4e7e6d4b5d7d5c1f4e6e5c4d5e5f4d5c6b7c6d1d8e8d8
c2c4c7c5g1f3g8f6b1c3b8c6d2d4c5d4f3d4e7e6d4b5d7d5c1f4e6e5c4d5e5f4d5c6b7c6d1d8e8d8
c2c4c7c5g1f3g8f6b1c3b8c6d2d4c5d4f3d4e7e6d4b5d7d5c1f4e6e5c4d5e5f4d5c6b7c6d1d8e8d8
c2c4c7c5g1f3g8f6b1c3b8c6d2d4c5d4f3d4e7e6d4b5d7d5c4d5f6d5e2e4d5c3d1d8e8d8b5c3f8c5
c2c4c7c5g1f3g8f6b1c3b8c6d2d4c5d4f3d4e7e6e2e3f8e7f1e2e8g8e1g1d7d6b2b3a7a6c1b2c8d7
c2c4c7c5g1f3g8f6b1c3b8c6d2d4c5d4f3d4e7e6g2g3d8b6d4b3c6e5e2e4f8b4d1e2e8g8f2f4e5c6
c2c4c7c5g1f3g8f6b1c3b8c6d2d4c5d4f3d4e7e6g2g3d8b6d4b3c6e5e2e4f8b4d1e2e8g8f2f4e5c6
c2c4c7c5g1f3g8f6b1c3b8c6d2d4c5d4f3d4e7e6g2g3d8b6d4b3f8b4f1g2b6a6b3d2b4c3b2c3e8g8
c2c4c7c5g1f3g8f6b1c3b8c6d2d4c5d4f3d4e7e6g2g3f8c5d4b3c5b4f1g2d7d5c4d5f6d5a2a3b4c3
c2c4c7c5g1f3g8f6b1c3d7d5c4d5f6d5d2d4d5c3b2c3g7g6e2e3f8g7f1d3e8g8e1g1d8c7a1b1b7b6
c2c4c7c5g1f3g8f6b1c3d7d5c4d5f6d5e2e4d5b4f1c4b4d3e1e2d3f4e2f1f4e6b2b4c5b4c3d5g7g6
c2c4c7c5g1f3g8f6b1c3e7e6e2e3b8c6d2d4d7d5c4d5e6d5f1b5f8d6d4c5d6c5e1g1e8g8b2b3c8g4
c2c4c7c5g1f3g8f6b1c3e7e6e2e3b8c6d2d4d7d5c4d5e6d5f1b5f8d6f3e5d8c7e5c6b7c6d4c5d6c5
c2c4c7c5g1f3g8f6b1c3e7e6e2e3d7d5d2d4b8c6c4d5e6d5f1b5f8d6d4c5d6c5e1g1e8g8b2b3c8e6
c2c4c7c5g1f3g8f6b1c3e7e6g2g3b7b6f1g2c8b7e1g1f8e7b2b3e8g8c1b2d7d5c4d5f6d5d1c2b8c6
c2c4c7c5g1f3g8f6b1c3e7e6g2g3b7b6f1g2c8b7e1g1f8e7d2d4c5d4d1d4b8c6d4f4e8g8f1d1d8b8
c2c4c7c5g1f3g8f6b1c3e7e6g2g3b7b6f1g2c8b7e1g1f8e7d2d4c5d4d1d4e8g8f1d1b8c6d4f4e7b4
c2c4c7c5g1f3g8f6b1c3e7e6g2g3b7b6f1g2c8b7e1g1f8e7f1e1d7d5c4d5f6d5e2e4d5b4d2d4c5d4
c2c4c7c5g1f3g8f6b1c3e7e6g2g3b8c6f1g2d7d5c4d5f6d5e1g1f8e7d2d4e8g8c3d5e6d5d4c5e7c5
c2c4c7c5g1f3g8f6b1c3e7e6g2g3b8c6f1g2d7d5c4d5f6d5e1g1f8e7d2d4e8g8e2e4d5b4a2a3c5d4
c2c4c7c5g1f3g8f6b1c3e7e6g2g3b8c6f1g2d7d5c4d5f6d5e1g1f8e7d2d4e8g8e2e4d5c3b2c3c5d4
c2c4c7c5g1f3g8f6b1c3e7e6g2g3d7d5c4d5f6d5f1g2b8c6e1g1f8e7d2d4e8g8c3d5e6d5d4c5e7c5
c2c4c7c5g1f3g8f6b2b3g7g6c1b2f8g7e2e3e8g8f1e2b8c6e1g1b7b6d2d4c5d4f3d4c8b7e2f3d7d5
c2c4c7c5g1f3g8f6d2d4c5d4f3d4e7e6g2g3d7d5f1g2e6e5d4c2d5d4e1g1b8c6b1d2c8g4d2f3a7a5
c2c4c7c5g1f3g8f6d2d4c5d4f3d4g7g6b1c3d7d5c1g5d5c4e2e3d8a5g5f6e7f6f1c4f8b4a1c1a7a6
c2c4c7c5g1f3g8f6g2g3b7b6f1g2c8b7e1g1e7e6b2b3f8e7c1b2e8g8b1c3d7d5e2e3b8d7d1e2d8c7
c2c4c7c5g1f3g8f6g2g3b7b6f1g2c8b7e1g1e7e6b2b3f8e7c1b2e8g8e2e3d7d5d1e2b8c6f1d1a8c8
c2c4c7c5g1f3g8f6g2g3b7b6f1g2c8b7e1g1g7g6d2d4c5d4d1d4f8g7b1c3b8c6d4h4h7h6c3d5e7e6
c2c4c7c5g1f3g8f6g2g3g7g6f1g2f8g7e1g1e8g8d2d4c5d4f3d4b8c6b1c3d7d6d4c2h7h5c1g5c8e6
c2c4c7c5g2g3b8c6f1g2g8f6g1f3e7e6e1g1d7d5c4d5e6d5d2d4f8e7b1c3e8g8c1f4c5d4f3d4d8b6
c2c4c7c5g2g3b8c6g1f3e7e5b1c3g7g6f1g2f8g7e1g1g8e7f3e1d7d6e1c2c8e6d2d3d6d5b2b3e8g8
c2c4c7c5g2g3b8c6g1f3g7g6d2d4c5d4f3d4f8g7d4c2g8f6f1g2e8g8b1c3d7d6e1g1c8d7b2b3d8c8
c2c4c7c5g2g3g7g6f1g2f8g7b1c3b8c6a2a3a7a6a1b1a8b8b2b4c5b4a3b4b7b5c4b5a6b5g1f3d7d5
c2c4c7c5g2g3g7g6f1g2f8g7b1c3b8c6a2a3d7d6e2e3g8f6g1e2e8g8e1g1c8f5e3e4f5g4f2f3g4d7
c2c4c7c5g2g3g7g6f1g2f8g7b1c3b8c6e2e4e7e5g1e2g8e7a2a3d7d6a1b1a7a5e1g1e8g8d2d3a8b8
c2c4c7c5g2g3g7g6f1g2f8g7b1c3g8f6b2b3e8g8c1b2b8c6g1f3e7e5e1g1d7d6d2d3h7h6e2e3c8e6
c2c4c7c6d2d4d7d5b1c3g8f6e2e3a7a6g1f3b7b5b2b3c8g4f1e2e7e6f3e5g4e2d1e2f8e7e1g1e8g8
c2c4c7c6d2d4d7d5b1c3g8f6e2e3a7a6g1f3b7b5b2b3c8g4f1e2e7e6h2h3g4f3e2f3f8e7e1g1e8g8
c2c4c7c6d2d4d7d5b1c3g8f6g1f3e7e6e2e3b8d7d1c2b7b6f1d3c8b7e1g1f8e7b2b3d8c7c1b2a8d8
c2c4c7c6d2d4d7d5b1c3g8f6g1f3e7e6e2e3b8d7d1c2b7b6f1d3c8b7e1g1f8e7b2b3d8c7c1b2h7h6
c2c4c7c6d2d4d7d5c4d5c6d5c1f4b8c6e2e3g8f6b1c3a7a6f1d3c8g4g1e2e7e6e1g1f8d6f2f3
c2c4c7c6d2d4d7d5e2e3e7e6b1c3f7f5g1f3f8d6f1d3g8h6f3e5d8h4g2g3h4f6f2f4d6e5d4e5f6e7
c2c4c7c6d2d4d7d5g1f3g8f6b1c3d5c4a2a4c8f5e2e3e7e6f1c4f8b4e1g1e8g8d1e2b8d7e3e4f5g6
c2c4c7c6d2d4d7d5g1f3g8f6b1c3e7e6c1g5d5c4e2e4b7b5e4e5h7h6g5h4g7g5f3g5h6g5h4g5b8d7
c2c4c7c6e2e4d7d5e4d5c6d5d2d4g8f6b1c3e7e6g1f3f8b4f1d3d5c4d3c4e8g8e1g1b7b6c1g5c8b7
c2c4c7c6g1f3d7d5b2b3c8g4e2e3b8d7c1b2e7e6f1e2g8f6e1g1f8d6d2d3e8g8d1c2d8e7f1d1e6e5
c2c4c7c6g1f3d7d5d2d4g8f6b1c3e7e6e2e3b8d7f1d3d5c4d3c4b7b5c4e2b5b4c3a4c8b7e1g1f8e7
c2c4c7c6g1f3d7d5e2e3g8f6b1c3a7a6h2h3b7b5b2b3b8d7d2d4e7e6f1d3f8b4c1d2b5c4b3c4d5c4
c2c4c7c6g1f3d7d5e2e3g8f6b1c3e7e6b2b3b8d7c1b2e6e5d2d4e5e4f3d2f8e7a2a3e8g8b3b4f8e8
c2c4c7c6g1f3d7d5e2e3g8f6b1c3e7e6b2b3b8d7c1b2f8e7d2d4e8g8f1d3b7b6e1g1c8b7d1e2d8c7
c2c4e7e5a2a3g8f6d2d3c7c6g1f3g7g6b1c3d7d6g2g3f8g7f1g2e8g8e1g1d8e7e2e4h7h6d3d4c8g4
c2c4e7e5b1c3b8c6g1f3f7f5d2d4e5e4f3d2g8f6e2e3g7g6a2a3f8g7b2b4e8g8g2g3d7d6d2b3d8e7
c2c4e7e5b1c3b8c6g1f3g8f6g2g3c6d4f1g2d4f3g2f3f8c5e1g1e8g8e2e3c5b4f3g2b4c3b2c3c7c6
c2c4e7e5b1c3b8c6g2g3g7g6f1g2d7d6a1b1c8f5d2d3d8d7b2b4f8g7b4b5c6d8c3d5c7c6b5c6b7c6
c2c4e7e5b1c3b8c6g2g3g7g6f1g2f8g7e2e3d7d6g1e2f7f5d2d4e5e4b2b4g8f6a1b1c6e7f2f3e4f3
c2c4e7e5b1c3b8c6g2g3g7g6f1g2f8g7e2e3d7d6g1e2g8f6e1g1e8g8d2d3c8e6c3d5d8d7f1e1a8b8
c2c4e7e5b1c3b8c6g2g3g7g6f1g2f8g7e2e3g8e7g1e2e8g8e1g1d7d6a2a3c8e6c3d5d8d7d2d3e7f5
c2c4e7e5b1c3b8c6g2g3g7g6f1g2f8g7e2e4d7d6g1e2g8e7d2d3e8g8e1g1c8e6h2h3d8d7g1h2f7f5
c2c4e7e5b1c3d7d6d2d4e5d4d1d4b8c6d4d2g8f6b2b3a7a5e2e4a5a4a1b1a4b3a2b3g7g6g2g3f8g7
c2c4e7e5b1c3d7d6g1f3c8g4e2e3g8f6f1e2c7c6h2h3g4h5e1g1f8e7d2d3e8g8b2b3b8d7f3h4h5e2
c2c4e7e5b1c3d7d6g1f3c8g4e2e3g8f6f1e2f8e7h2h3g4h5d2d4b8d7e1g1c7c6b2b3e8g8c1b2f8e8
c2c4e7e5b1c3d7d6g1f3c8g4e2e3g8f6h2h3g4f3d1f3c7c6d2d4f8e7d4d5e8g8f1d3b8a6e1g1c6d5
c2c4e7e5b1c3d7d6g1f3f7f5d2d4e5e4f3d2c7c6e2e3g8f6f1e2g7g6e1g1f8h6b2b4e8g8b4b5f8e8
c2c4e7e5b1c3d7d6g1f3f7f5d2d4e5e4f3g5f8e7g5h3c7c5d4c5d6c5d1d8e7d8c3b5d8a5c1d2a5d2
c2c4e7e5b1c3d7d6g1f3g7g6d2d4b8d7g2g3f8g7f1g2g8h6e1g1e8g8e2e4c7c6b2b3f8e8c1b2f7f6
c2c4e7e5b1c3d7d6g2g3b8c6f1g2g7g6d2d3f8g7c1d2g8e7g1f3e8g8e1g1c8d7a1b1d8c8b2b4d7h3
c2c4e7e5b1c3d7d6g2g3c7c5f1g2b8c6a2a3g7g6b2b4f8g7a1b1g8e7e2e3e8g8d2d3a8b8g1e2c8e6
c2c4e7e5b1c3d7d6g2g3c8e6f1g2c7c6d2d3g8f6g1f3h7h6e1g1f8e7b2b3e8g8e2e4c6c5f3h4b8c6
c2c4e7e5b1c3d7d6g2g3f7f5f1g2b8c6d2d3g8f6e2e3f8e7g1e2e8g8e1g1d8e8f2f4e7d8a2a3a8b8
c2c4e7e5b1c3d7d6g2g3g7g6d2d4b8c6d4d5c6e7e2e4f8g7h2h4g8f6f1e2h7h5g1h3c7c5h3g5c8d7
c2c4e7e5b1c3d7d6g2g3g7g6d2d4b8d7f1g2f8g7g1f3g8h6c4c5e8g8c5d6c7d6e2e4e5d4f3d4d7c5
c2c4e7e5b1c3d7d6g2g3g7g6f1g2f8g7d2d3b8c6e2e4g8e7g1e2e8g8e1g1c8e6c3d5d8d7c1e3f7f5
c2c4e7e5b1c3d7d6g2g3g7g6f1g2f8g7g1f3g8h6d2d4b8d7e1g1e8g8e2e4c7c6b2b3f8e8h2h3f7f6
c2c4e7e5b1c3g8f6g1f3b8c6d2d4e5d4f3d4f8b4c1g5h7h6g5h4e8g8e2e3f8e8f1e2c6e5d1b3b4a5
c2c4e7e5b1c3g8f6g1f3b8c6d2d4e5e4f3e5f8b4c1g5h7h6g5h4d8e7e5c6b7c6e2e3e8g8f1e2d7d6
c2c4e7e5b1c3g8f6g1f3b8c6e2e3f8b4c3d5b4e7d1c2d7d6b2b4c8e6d5e7c6e7c1b2e6f5d2d3e8g8
c2c4e7e5b1c3g8f6g1f3b8c6g2g3c6d4f1g2d4f3g2f3f8b4d1b3b4c5d2d3e8g8e1g1c7c6f3g2f8e8
c2c4e7e5b1c3g8f6g1f3b8c6g2g3d7d5c4d5f6d5f1g2d5b6e1g1f8e7a2a3e8g8b2b4f8e8d2d3e7f8
c2c4e7e5b1c3g8f6g1f3b8c6g2g3d7d5c4d5f6d5f1g2d5b6e1g1f8e7d2d3e8g8a2a3c8e6c1e3f7f5
c2c4e7e5b1c3g8f6g1f3b8c6g2g3f8b4f1g2e8g8e1g1b4c3b2c3d7d6d2d3e5e4f3d4e4d3d4c6d3e2
c2c4e7e5b1c3g8f6g1f3b8c6g2g3f8b4f1g2e8g8e1g1e5e4f3e1b4c3d2c3d7d6e1c2f8e8c2e3h7h6
c2c4e7e5b1c3g8f6g1f3b8c6g2g3f8b4f1g2e8g8e1g1e5e4f3e1b4c3d2c3h7h6e1c2f8e8c2e3d7d6
c2c4e7e5b1c3g8f6g1f3b8c6g2g3f8b4f1g2e8g8e1g1e5e4f3g5b4c3b2c3f8e8f2f3e4e3d2d3d7d5
c2c4e7e5b1c3g8f6g1f3b8c6g2g3f8b4f1g2e8g8e1g1f8e8c3d5f6d5c4d5c6d4f3d4e5d4e2e3c7c5
c2c4e7e5b1c3g8f6g1f3b8c6g2g3f8b4f1g2e8g8e1g1f8e8d2d3b4c3b2c3e5e4f3d4h7h6d3e4f6e4
c2c4e7e5b1c3g8f6g1f3b8c6g2g3f8b4f1g2e8g8e1g1f8e8d2d3h7h6c3d5b4f8h2h3d7d6e2e4c6d4
c2c4e7e5b1c3g8f6g1f3b8c6g2g3f8c5f1g2d7d6d2d3a7a6c1g5h7h6g5f6d8f6e1g1f6d8a2a3c6d4
c2c4e7e5b1c3g8f6g1f3b8c6g2g3f8c5f1g2e8g8e1g1d7d6d2d3c8e6a2a3a7a5c1g5h7h6g5h4c6d4
c2c4e7e5b1c3g8f6g1f3b8c6g2g3f8c5f1g2e8g8e1g1d7d6d2d3h7h6a2a3a7a6b2b4c5a7c1b2c8g4
c2c4e7e5b1c3g8f6g2g3c7c6g1f3e5e4f3d4d7d5c4d5c6d5d2d3d8b6d4b3f6g4d3d4c8e6f2f3e4f3
c2c4e7e5b1c3g8f6g2g3d7d5c4d5f6d5f1g2d5b6g1f3b8c6e1g1f8e7a2a3c8e6b2b4e8g8a1b1f7f6
c2c4e7e5b1c3g8f6g2g3d7d5c4d5f6d5f1g2d5b6g1f3b8c6e1g1f8e7a2a3e8g8b2b4c8e6a1b1f7f6
c2c4e7e5b1c3g8f6g2g3f8b4f1g2e8g8d1b3b4c3b3c3f8e8d2d3d7d5c4d5f6d5c3b3d5b6b3c2b8c6
c2c4e7e5b1c3g8f6g2g3f8b4f1g2e8g8e2e4b4c3d2c3d7d6d1e2b8d7g1f3d7c5f3h4a7a6b2b3b7b5
c2c4e7e5b1c3g8f6g2g3f8b4f1g2e8g8g1f3f8e8e1g1e5e4f3d4b8c6d4c2b4c3d2c3c6e5b2b3d7d6
c2c4e7e5b1c3g8f6g2g3f8c5f1g2b8c6e2e3e8g8g1e2f8e8e1g1d7d6d2d4c5b6h2h3c8d7a2a3c6e7
c2c4e7e5g1f3e5e4f3d4b8c6d4c2g8f6b1c3f8c5b2b3e8g8g2g3d7d5c4d5c6b4c2b4c5b4f1g2f8e8
c2c4e7e5g2g3b8c6f1g2g7g6b1c3f8g7e2e3d7d6g1e2g8e7e1g1e8g8d2d3c8g4h2h3g4e6c3d5d8d7
c2c4e7e5g2g3b8c6f1g2g7g6b1c3f8g7e2e3d7d6g1e2g8h6a1b1c8e6d2d3e8g8b2b4d8d7h2h4f7f5
c2c4e7e5g2g3b8c6f1g2g7g6b1c3f8g7e2e3d7d6g1e2h7h5h2h4c8g4d2d3g8f6c3d5f6d5c4d5c6e7
c2c4e7e5g2g3b8c6f1g2g7g6b1c3f8g7e2e3g8f6g1e2e8g8e1g1d7d6d2d4e5d4e3d4f8e8h2h3h7h6
c2c4e7e5g2g3c7c6b2b3d7d5c1b2d5d4g1f3f8d6d2d3c6c5f1g2g8e7e1g1e7c6e2e3e8g8b1d2c8e6
c2c4e7e5g2g3d7d6b1c3f7f5f1g2g8f6e2e3f8e7g1e2c7c6d2d4e8g8e1g1b8a6a1b1a6c7b2b3e5e4
c2c4e7e5g2g3d7d6f1g2g7g6d2d4b8d7b1c3f8g7g1f3g8f6e1g1e8g8d1c2f8e8f1d1c7c6b2b3d8e7
c2c4e7e5g2g3g8f6f1g2b8c6b1c3d7d6e2e3c8g4g1e2d8d7h2h3g4e6c3d5e6d5c4d5c6b4d1b3c7c5
c2c4e7e5g2g3g8f6f1g2b8c6g1f3f8c5e1g1d7d6b1c3e8g8d2d3a7a6a2a3c6d4f3d2c7c6b2b4c5a7
c2c4e7e6b1c3c7c5g1f3g8f6g2g3b7b6f1g2c8b7e1g1f8e7d2d4c5d4d1d4d7d6b2b3e8g8c1b2a7a6
c2c4e7e6b1c3d7d5d2d4c7c6e2e3g8f6g1f3b8d7d1c2b7b6f1d3c8b7e1g1f8e7b2b3d8c7c1b2a8c8
c2c4e7e6b1c3d7d5d2d4f8e7c4d5e6d5c1f4c7c6e2e3c8f5g2g4f5e6h2h3g8f6g1f3e8g8f1d3c6c5
c2c4e7e6b1c3d7d5d2d4f8e7c4d5e6d5c1f4g8f6e2e3c8f5g1e2e8g8a1c1c7c6e2g3f5e6f1d3f8e8
c2c4e7e6b1c3d7d5d2d4f8e7g1f3g8f6c1f4e8g8e2e3c7c5d4c5e7c5a2a3b8c6d1c2c5e7a1d1d8a5
c2c4e7e6b1c3d7d5d2d4f8e7g1f3g8f6c1f4e8g8e2e3c7c5d4c5e7c5d1c2b8c6a1d1d8a5a2a3c5e7
c2c4e7e6b1c3d7d5d2d4f8e7g1f3g8f6c1g5e8g8e2e3b8d7d1c2h7h6g5h4c7c5a1d1c5d4f3d4d7b6
c2c4e7e6b1c3d7d5d2d4f8e7g1f3g8f6c1g5e8g8e2e3b8d7d1c2h7h6g5h4c7c5c4d5c5d4f3d4f6d5
c2c4e7e6b1c3d7d5d2d4f8e7g1f3g8f6c1g5e8g8e2e3h7h6g5h4b7b6a1c1c8b7h4f6e7f6c4d5e6d5
c2c4e7e6b1c3d7d5d2d4f8e7g1f3g8f6c1g5e8g8e2e3h7h6g5h4b7b6c4d5f6d5h4e7d8e7c3d5e6d5
c2c4e7e6b1c3d7d5d2d4f8e7g1f3g8f6c1g5e8g8e2e3h7h6g5h4b7b6c4d5f6d5h4e7d8e7c3d5e6d5
c2c4e7e6b1c3d7d5d2d4f8e7g1f3g8f6c1g5e8g8e2e3h7h6g5h4b7b6c4d5f6d5h4e7d8e7c3d5e6d5
c2c4e7e6b1c3d7d5d2d4f8e7g1f3g8f6c1g5h7h6g5h4b7b6a1c1e8g8c4d5f6d5c3d5e6d5h4e7d8e7
c2c4e7e6b1c3d7d5d2d4f8e7g1f3g8f6c1g5h7h6g5h4e8g8a1c1b7b6c4d5f6d5c3d5e6d5h4e7d8e7
c2c4e7e6b1c3d7d5d2d4f8e7g1f3g8f6c1g5h7h6g5h4e8g8a1c1d5c4e2e3c7c5f1c4c5d4e3d4b8c6
c2c4e7e6b1c3d7d5d2d4f8e7g1f3g8f6c1g5h7h6g5h4e8g8e2e3b7b6a1c1c8b7f1e2b8d7c4d5e6d5
c2c4e7e6b1c3d7d5d2d4f8e7g1f3g8f6c1g5h7h6g5h4e8g8e2e3b7b6a1c1c8b7f1e2d5c4e2c4b8d7
c2c4e7e6b1c3d7d5d2d4f8e7g1f3g8f6c1g5h7h6g5h4e8g8e2e3b7b6a1c1c8b7h4f6e7f6c4d5e6d5
c2c4e7e6b1c3d7d5d2d4f8e7g1f3g8f6c1g5h7h6g5h4e8g8e2e3b7b6f1e2c8b7h4f6e7f6c4d5e6d5
c2c4e7e6b1c3d7d5d2d4f8e7g1f3g8f6d1c2e8g8c1g5c7c5d4c5d5c4e2e4d8a5e4e5f6d5f1c4d5c3
c2c4e7e6b1c3d7d5d2d4g8f6c1g5f8e7e2e3h7h6g5h4e8g8g1f3b7b6c4d5f6d5h4e7d8e7c3d5e6d5
c2c4e7e6b1c3d7d5d2d4g8f6c4d5e6d5c1g5c7c6d1c2f8e7e2e3b8d7f1d3e8g8g1e2f8e8e1g1g7g6
c2c4e7e6b1c3d7d5d2d4g8f6c4d5e6d5c1g5f8e7e2e3e8g8f1d3b8d7g1e2f8e8e1g1d7f8d1c2c7c6
c2c4e7e6b1c3d7d5d2d4g8f6c4d5e6d5c1g5f8e7e2e3e8g8f1d3b8d7g1f3f8e8d1c2c7c6e1g1d7f8
c2c4e7e6b1c3d7d5d2d4g8f6c4d5e6d5c1g5f8e7e2e3e8g8f1d3c7c6d1c2b8d7g1f3f8e8h2h3d7f8
c2c4e7e6b1c3d7d5d2d4g8f6g1f3b8d7c4d5e6d5c1f4c7c6e2e3f8e7h2h3e8g8f1d3f8e8d1c2d7f8
c2c4e7e6b1c3d7d5d2d4g8f6g1f3f8e7c1f4e8g8e2e3b7b6c4d5e6d5f1d3c8b7h2h3c7c5e1g1b8d7
c2c4e7e6b1c3d7d5d2d4g8f6g1f3f8e7c1g5h7h6g5h4e8g8e2e3b7b6a1c1c8b7c4d5f6d5c3d5b7d5
c2c4e7e6b1c3f7f5d2d4g8f6c1g5f8e7g1f3e8g8h2h3d7d6e2e3b7b6f1e2d8e8d1c2h7h6g5h4g7g5
c2c4e7e6b1c3f7f5g1f3g8f6b2b3b7b6g2g3c8b7f1g2f8b4c1b2e8g8e1g1b4c3b2c3d7d6d2d3d8e8
c2c4e7e6b1c3f7f5g2g3g8f6f1g2f8e7d2d4e8g8g1f3d7d5e1g1c7c6b2b3f6e4c1b2b8d7e2e3e7f6
c2c4e7e6b1c3f7f5g2g3g8f6f1g2f8e7e2e3e8g8g1e2c7c6d2d4d7d5b2b3c8d7c1b2d7e8e2f4e8f7
c2c4e7e6b1c3g8f6d2d4f8b4e2e3c7c5g1e2d7d5a2a3b4c3e2c3c5d4e3d4d5c4f1c4b8c6c1e3e8g8
c2c4e7e6b1c3g8f6d2d4f8b4f2f3d7d5a2a3b4c3b2c3c7c6e2e3b7b6c4d5c6d5f1b5b8d7a3a4a7a6
c2c4e7e6b1c3g8f6g1f3d7d5d2d4f8e7c1g5e8g8d1c2b7b6g5f6e7f6e2e4b8c6e1c1d5e4c2e4c8b7
c2c4e7e6d2d4d7d5b1c3c7c5c4d5e6d5g1f3b8c6g2g3g8f6f1g2f8e7e1g1e8g8c1g5c5d4f3d4h7h6
c2c4e7e6d2d4d7d5b1c3c7c5c4d5e6d5g1f3b8c6g2g3g8f6f1g2f8e7e1g1e8g8c1g5c5d4f3d4h7h6
c2c4e7e6d2d4d7d5b1c3c7c5c4d5e6d5g1f3b8c6g2g3g8f6f1g2f8e7e1g1e8g8c1g5c5d4f3d4h7h6
c2c4e7e6d2d4d7d5b1c3f8e7g1f3g8f6c1f4c7c5d4c5b8a6e2e3a6c5c4d5e6d5f1e2e8g8e1g1c8e6
c2c4e7e6d2d4d7d5b1c3f8e7g1f3g8f6c1g5e8g8e2e3h7h6g5f6e7f6d1d2b7b6c4d5e6d5a1d1c8e6
c2c4e7e6d2d4d7d5b1c3f8e7g1f3g8f6c1g5h7h6g5h4e8g8a1c1f6e4h4e7d8e7e2e3c7c6d1c2e4c3
c2c4e7e6d2d4d7d5b1c3g8f6c1g5f8e7e2e3e8g8a1c1b8d7g1f3c7c5c4d5f6d5g5e7d5e7f1e2b7b6
c2c4e7e6d2d4d7d5b1c3g8f6c4d5e6d5c1g5c7c6e2e3c8f5d1f3f5g6g5f6d8f6f3f6g7f6e1d2b8d7
c2c4e7e6d2d4d7d5g1f3c7c5c4d5e6d5g2g3b8c6f1g2g8f6e1g1f8e7b1c3e8g8c1g5c5d4f3d4h7h6
c2c4e7e6d2d4d7d5g1f3c7c5c4d5e6d5g2g3b8c6f1g2g8f6e1g1f8e7b1c3e8g8c1g5c8e6d4c5e7c5
c2c4e7e6d2d4d7d5g1f3f8e7b1c3g8f6c1g5e8g8e2e3h7h6g5f6e7f6d1d2b7b6c4d5e6d5b2b4c8b7
c2c4e7e6d2d4d7d5g1f3g8f6c1g5f8e7e2e3e8g8c4d5e6d5b1c3b8d7f1d3b7b6e1g1c8b7a1c1c7c5
c2c4e7e6d2d4g8f6g1f3d7d5b1c3c7c5c4d5f6d5g2g3b8c6f1g2d5c3b2c3c5d4c3d4f8b4c1d2b4e7
c2c4e7e6g1f3d7d5b2b3f8e7c1b2e7f6b1c3c7c5c4d5e6d5d2d4c5d4f3d4g8e7g2g3e8g8f1g2b8c6
c2c4e7e6g1f3d7d5b2b3g8f6g2g3b7b6f1g2c8b7e1g1b8d7c1b2f8e7e2e3e8g8d2d3d5c4b3c4d7c5
c2c4e7e6g1f3d7d5d2d4g8f6b1c3f8e7c1f4e8g8e2e3c7c5d4c5b8c6c4d5e6d5f1e2e7c5e1g1c8e6
c2c4e7e6g1f3d7d5d2d4g8f6b1c3f8e7c1g5e8g8e2e3h7h6g5h4b7b6c4d5f6d5h4e7d8e7c3d5e6d5
c2c4e7e6g1f3d7d5d2d4g8f6b1c3f8e7c1g5h7h6g5h4e8g8a1c1b7b6c4d5e6d5e2e3c8b7f1e2b8d7
c2c4e7e6g1f3d7d5d2d4g8f6b1c3f8e7c1g5h7h6g5h4e8g8e2e3b8d7a1c1c7c6f1d3d5c4d3c4b7b5
c2c4e7e6g1f3d7d5e2e3g8f6b2b3g7g6c1b2f8g7d2d4e8g8f1d3c7c5e1g1c5d4f3d4e6e5d4b5a7a6
c2c4e7e6g1f3d7d5g2g3d5d4e2e3b8c6e3d4c6d4f1g2g8h6e1g1h6f5d2d3f8e7f3d4f5d4b1d2e8g8
c2c4e7e6g1f3g8f6b1c3b7b6e2e4c8b7d2d3d7d6g2g3g7g6f1g2f8g7e1g1e8g8f3e1f6e8d3d4c7c5
c2c4e7e6g1f3g8f6b1c3c7c5g2g3b8c6f1g2d7d5c4d5f6d5e1g1f8e7d2d4e8g8c3d5e6d5c1e3c5c4
c2c4e7e6g1f3g8f6b1c3d7d5d2d4f8b4c4d5e6d5c1g5h7h6g5f6d8f6d1a4b8c6e2e3e8g8f1e2c8e6
c2c4e7e6g1f3g8f6d2d4d7d5b1c3b8d7c4d5e6d5c1g5f8e7e2e3c7c6d1c2d7f8f1d3f8e6g5h4g7g6
c2c4e7e6g1f3g8f6g2g3b7b6f1g2c8b7e1g1f8e7b2b3e8g8c1b2d7d5c4d5e6d5d1c2f8e8e2e3b8d7
c2c4e7e6g1f3g8f6g2g3d7d5b2b3f8e7f1g2e8g8e1g1b7b6c1b2c8b7e2e3b8d7b1c3f6e4c3e2a7a5
c2c4e7e6g1f3g8f6g2g3d7d5f1g2f8e7e1g1e8g8d2d4b8d7b1d2b7b6c4d5e6d5f3e5c8b7d2f3f6e4
c2c4e7e6g2g3d7d5f1g2d5d4b2b4c7c5b4b5e6e5d2d3f8d6e2e4d8c7g1e2h7h5h2h4g8h6e1g1c8g4
c2c4e7e6g2g3d7d5f1g2g8f6g1f3f8e7d2d4d5c4b1c3e8g8f3e5c7c5d4c5d8d1c3d1b8d7e5c4d7c5
c2c4e7e6g2g3d7d5f1g2g8f6g1f3f8e7e1g1e8g8b2b3b7b6c1b2c8b7e2e3c7c5d1e2b8c6f1d1a8c8
c2c4e7e6g2g3d7d5f1g2g8f6g1f3f8e7e1g1e8g8d2d4b8d7b1d2c7c6b2b3b7b6c1b2c8b7a1c1a7a5
c2c4e7e6g2g3d7d5f1g2g8f6g1f3f8e7e1g1e8g8d2d4b8d7d1c2c7c6b2b3b7b5b1d2b5c4b3c4c8a6
c2c4e7e6g2g3d7d5f1g2g8f6g1f3f8e7e1g1e8g8d2d4b8d7d1c2c7c6c1f4f6e4b1c3g7g5f4c1f7f5
c2c4e7e6g2g3d7d5f1g2g8f6g1f3f8e7e1g1e8g8d2d4c7c6b2b3b7b6c1b2c8b7b1c3b8d7d1c2a8c8
c2c4e7e6g2g3d7d5f1g2g8f6g1f3f8e7e1g1e8g8d2d4d5c4d1c2a7a6c2c4b7b5c4c2c8b7c1d2b7e4
c2c4e7e6g2g3d7d5f1g2g8f6g1f3f8e7e1g1e8g8d2d4d5c4f3e5b8c6g2c6b7c6b1c3c6c5d4c5e7c5
c2c4e7e6g2g3d7d5g1f3g8f6f1g2f8e7d2d4e8g8b1c3d5c4f3e5c7c5d4c5d8d1c3d1e7c5e5c4b8c6
c2c4e7e6g2g3d7d5g1f3g8f6f1g2f8e7d2d4e8g8b1d2b7b6e1g1c8b7b2b3b8d7c1b2c7c5a1c1a8c8
c2c4e7e6g2g3f7f5f1g2g8f6g1f3f8e7e1g1e8g8b2b3a7a5a2a3d7d5c1b2c7c6d2d3c8d7b1d2b8a6
c2c4e7e6g2g3f7f5f1g2g8f6g1f3f8e7e1g1e8g8b2b3d7d5c1b2c8d7d2d3d7e8b1d2b8c6a2a3a7a5
c2c4e7e6g2g3g8f6f1g2d7d5g1f3d5c4d1a4b8d7a4c4a7a6e1g1f8d6d2d4e8g8f1d1d8e7c4c2a8b8
c2c4e7e6g2g3g8f6f1g2d7d5g1f3f8e7e1g1e8g8d2d4b8d7d1c2b7b6c4d5f6d5b1c3c8b7c3d5b7d5
c2c4f7f5g1f3g8f6g2g3g7g6f1g2f8g7d2d4d7d6b1c3e7e6e1g1e8g8d1c2b8c6f1d1d8e7a1b1a7a5
c2c4g7g6b1c3c7c5g2g3f8g7f1g2b8c6a2a3a7a6a1b1a8b8d1a4d7d6b2b4c8f5g2c6b7c6a4c6f5d7
c2c4g7g6b1c3c7c5g2g3f8g7f1g2b8c6e2e3e7e6g1e2g8e7d2d4c5d4e2d4d7d5c4d5c6d4e3d4e7d5
c2c4g7g6b1c3c7c5g2g3f8g7f1g2b8c6g1f3e7e6e1g1g8e7d2d3e8g8c1d2b7b6d1c1c8b7d2h6d7d6
c2c4g7g6b1c3c7c5g2g3f8g7f1g2b8c6g1f3e7e6e1g1g8e7d2d3e8g8c1d2h7h6a2a3d7d5a1b1a7a5
c2c4g7g6b1c3f8g7g1f3d7d6d2d4g8f6e2e4e8g8f1e2e7e5e1g1b8d7f1e1c7c6d4d5c6c5a2a3f6e8
c2c4g7g6b1c3f8g7g2g3d7d6f1g2e7e5d2d3b8c6e2e4f7f5g1e2g8h6h2h4c8e6c3d5h6f7c1e3d8d7
c2c4g7g6b1c3f8g7g2g3e7e5f1g2d7d6e2e3g8f6g1e2c7c6e3e4e8g8d2d3a7a6h2h3b7b5c1g5b8d7
c2c4g7g6d2d4f8g7b1c3d7d6e2e4g8f6f2f3e8g8c1e3e7e5g1e2c7c6d4d5c6d5c4d5a7a6d1d2b8d7
c2c4g7g6d2d4g8f6b1c3d7d5c1f4f8g7a1c1d5c4e2e4c7c5d4c5d8a5f1c4e8g8e4e5f6d7g1f3d7c5
c2c4g7g6d2d4g8f6b1c3d7d5g1f3f8g7d1a4c8d7a4b3d5c4b3c4e8g8e2e4d7g4c1e3f6d7a1d1d7b6
c2c4g7g6d2d4g8f6b1c3d7d5g1f3f8g7e2e3e8g8f1e2d5c4e2c4c7c5d4d5e7e6d5e6d8d1e1d1c8e6
c2c4g7g6d2d4g8f6g1f3f8g7g2g3e8g8f1g2d7d6e1g1b8c6b1c3a7a6b2b3a8b8c1b2b7b5c4b5a6b5
c2c4g7g6d2d4g8f6g2g3c7c5d4d5d7d6f1g2f8g7g1f3a7a6a2a4e7e5d5e6f7e6b1c3b8c6e1g1e8g8
c2c4g7g6e2e4f8g7d2d4d7d6b1c3a7a6c1e3g8f6f2f3c7c6f1d3b7b5d1d2b5c4d3c4d6d5c4b3d5e4
c2c4g7g6g1f3f8g7b1c3d7d6d2d4g8f6c1g5h7h6g5h4g6g5h4g3f6h5e2e3c7c5d4c5h5g3h2g3d6c5
c2c4g7g6g1f3f8g7b1c3e7e5g2g3g8e7f1g2e8g8d2d4e5d4f3d4b8c6d4c6e7c6e1g1d7d6c1d2c8g4
c2c4g7g6g1f3f8g7d2d4g8f6b1c3e8g8e2e4d7d6f1e2e7e5e1g1b8c6d4d5c6e7f3d2c7c5a1b1f6e8
c2c4g7g6g2g3f8g7f1g2c7c5g1f3b8c6e1g1g8h6b1c3e8g8a2a3a8b8b2b4b7b6a1b1c8b7d2d3h6f5
c2c4g7g6g2g3f8g7f1g2e7e5b1c3g8e7e2e4e8g8g1e2b8c6d2d3d7d6e1g1c8e6c3d5f7f5c1e3d8d7
c2c4g8f6b1c3c7c5g1f3b8c6d2d4c5d4f3d4g7g6e2e4f8g7c1e3f6g4d1g4c6d4g4d1d4e6a1c1d7d6
c2c4g8f6b1c3c7c5g1f3b8c6e2e3e7e6d2d4d7d5c4d5e6d5f1e2c5d4f3d4f8d6e1g1e8g8e2f3d6e5
c2c4g8f6b1c3c7c5g1f3d7d5c4d5f6d5e2e3e7e6d2d4b8c6f1d3f8e7e1g1c5d4e3d4e8g8f1e1d8d6
c2c4g8f6b1c3c7c5g1f3d7d5c4d5f6d5g2g3b8c6f1g2d5c7a2a3e7e5b2b4f7f6b4c5f8c5e1g1e8g8
c2c4g8f6b1c3c7c5g1f3d7d5c4d5f6d5g2g3d5c3b2c3g7g6d1a4b8d7h2h4h7h6a1b1f8g7f1g2e8g8
c2c4g8f6b1c3c7c5g1f3e7e6e2e3b8c6d2d4d7d5c4d5e6d5f1e2f8d6d4c5d6c5e1g1e8g8c1d2a7a6
c2c4g8f6b1c3c7c5g1f3g7g6e2e4b8c6d2d4c5d4f3d4f8g7c1e3f6g4d1g4c6d4g4d1d4e6a1c1d7d6
c2c4g8f6b1c3c7c5g2g3e7e6g1f3b7b6f1g2c8b7b2b3f8e7c1b2d7d6e1g1e8g8d2d4c5d4d1d4a7a6
c2c4g8f6b1c3c7c6e2e4d7d5e4d5c6d5d2d4e7e6g1f3f8e7f1d3d5c4d3c4e8g8e1g1b8c6f1e1a7a6
c2c4g8f6b1c3d7d5c4d5f6d5e2e4d5c3b2c3g7g6c1a3b8d7g1f3f8g7f1e2c7c5e1g1e8g8d2d4c5d4
c2c4g8f6b1c3d7d5c4d5f6d5g1f3d5c3b2c3g7g6d2d4f8g7e2e3c7c5f1b5b8d7e1g1e8g8a2a4a7a6
c2c4g8f6b1c3d7d5c4d5f6d5g2g3g7g6f1g2d5c3b2c3f8g7a1b1b8d7c3c4e8g8g1f3a8b8e1g1b7b6
c2c4g8f6b1c3d7d5c4d5f6d5g2g3g7g6f1g2d5c3b2c3f8g7a1b1b8d7g1f3e8g8e1g1e7e5d2d4c7c6
c2c4g8f6b1c3d7d5c4d5f6d5g2g3g7g6f1g2d5c3b2c3f8g7c1a3b8d7g1f3c7c5d1a4e8g8a1b1a7a6
c2c4g8f6b1c3d7d5c4d5f6d5g2g3g7g6f1g2d5c3b2c3f8g7d1b3b8c6g1f3e8g8e1g1c6a5b3c2c7c5
c2c4g8f6b1c3d7d5c4d5f6d5g2g3g7g6f1g2d5c3b2c3f8g7g1f3e8g8e1g1c7c5a1b1b8c6d1a4c6a5
c2c4g8f6b1c3d7d5d2d4c7c6g1f3d5c4a2a4c8f5f3e5e7e6f2f3f8b4e2e4f5e4f3e4f6e4c1d2d8d4
c2c4g8f6b1c3d7d5d2d4g7g6c4d5f6d5e2e4d5c3b2c3f8g7f1b5c7c6b5c4b8d7g1f3h7h6e1g1e8g8
c2c4g8f6b1c3d7d5d2d4g7g6e2e3f8g7g1f3e8g8d1b3c7c6c1d2e7e6a1c1b8d7c4d5e6d5f1d3f8e8
c2c4g8f6b1c3e7e5e2e3b8c6a2a3d7d5c4d5f6d5d1c2d5c3d2c3f8d6e3e4c8e6g1f3f7f6c1e3d8e7
c2c4g8f6b1c3e7e5g1f3b8c6a2a3d7d6d2d4c8g4d4d5c6e7e2e4g7g6f1e2f8g7e1g1f6h5f3e1g4e2
c2c4g8f6b1c3e7e5g1f3b8c6d2d3f8e7e2e3d7d5c4d5f6d5f1e2e8g8e1g1c8e6a2a3a7a5d1c2d8d7
c2c4g8f6b1c3e7e5g1f3b8c6d2d4e5d4f3d4f8b4c1g5h7h6g5h4b4c3b2c3c6e5f2f4e5g6h4f6d8f6
c2c4g8f6b1c3e7e5g1f3b8c6g2g3f8b4c3d5b4c5d2d3h7h6f1g2d7d6e1g1e8g8e2e3a7a5d5c3c5a7
c2c4g8f6b1c3e7e5g1f3b8c6g2g3f8b4c3d5b4c5f1g2d7d6e1g1e8g8e2e3c8g4h2h3g4f3g2f3f6d5
c2c4g8f6b1c3e7e5g1f3b8c6g2g3f8b4c3d5b4c5f1g2d7d6e1g1f6d5c4d5c6d4f3d4c5d4e2e3d4b6
c2c4g8f6b1c3e7e5g1f3b8c6g2g3f8b4c3d5f6d5c4d5c6d4f3d4e5d4d1c2d8e7f1g2b4c5e1g1e8g8
c2c4g8f6b1c3e7e5g1f3b8c6g2g3f8b4f1g2e8g8c3d5f6d5c4d5c6d4f3d4e5d4d1c2d7d6e1g1a7a5
c2c4g8f6b1c3e7e5g1f3b8c6g2g3f8b4f1g2e8g8e1g1e5e4f3e1b4c3d2c3h7h6e1c2b7b6c2e3c8b7
c2c4g8f6b1c3e7e5g1f3b8c6g2g3f8b4f1g2e8g8e1g1e5e4f3e1b4c3d2c3h7h6e1c2f8e8c2e3b7b6
c2c4g8f6b1c3e7e5g1f3b8c6g2g3f8b4f1g2e8g8e1g1e5e4f3g5b4c3b2c3f8e8f2f3e4f3g5f3d8e7
c2c4g8f6b1c3e7e5g1f3b8c6g2g3f8c5f1g2e8g8e1g1f8e8e2e3c5b4c3d5b4f8d2d4d7d6d1b3f6e4
c2c4g8f6b1c3e7e5g2g3c7c6g1f3d7d6f1g2g7g6e1g1f8g7d2d4b8d7e2e4e8g8h2h3f6e8c1g5f7f6
c2c4g8f6b1c3e7e5g2g3c7c6g1f3e5e4f3d4d7d5c4d5d8b6d4b3c6d5f1g2a7a5d2d3a5a4c1e3b6b4
c2c4g8f6b1c3e7e5g2g3f8b4d1b3b8c6c3d5b4c5e2e3e8g8f1g2f6d5c4d5c6e7g1e2d7d6e1g1c7c6
c2c4g8f6b1c3e7e6d2d4d7d5c1g5b8d7e2e3c7c6g1f3d8a5f3d2f8b4d1c2e8g8f1e2e6e5g5f6d7f6
c2c4g8f6b1c3e7e6d2d4d7d5c1g5f8e7e2e3h7h6g5h4b7b6c4d5f6d5h4e7d8e7c3d5e6d5g1e2e8g8
c2c4g8f6b1c3e7e6d2d4d7d5e2e3b8d7g1f3c7c6d1c2f8d6c1d2d5c4f1c4e6e5d4e5d7e5f3e5d6e5
c2c4g8f6b1c3e7e6d2d4f8b4a2a3b4c3b2c3b7b6f2f3c8a6e2e4d7d5c4d5a6f1e1f1e6d5c1g5h7h6
c2c4g8f6b1c3e7e6d2d4f8b4c1d2e8g8g1f3b7b6e2e3c8b7a2a3b4c3d2c3d7d5a1c1b8d7f1e2f6e4
c2c4g8f6b1c3e7e6d2d4f8b4c1d2e8g8g1f3b7b6e2e3c8b7f1d3d7d6e1g1b8d7a2a3b4c3d2c3f6e4
c2c4g8f6b1c3e7e6d2d4f8b4c1d2e8g8g1f3c7c5d4c5b4c5e2e3d7d5a1c1d8e7c4d5e6d5f1e2b8c6
c2c4g8f6b1c3e7e6d2d4f8b4d1c2e8g8a2a3b4c3c2c3b7b6c1g5c8b7e2e3c7c5d4c5b6c5f2f3b8c6
c2c4g8f6b1c3e7e6d2d4f8b4e2e3b7b6g1e2c8a6a2a3b4c3e2c3d7d5b2b3e8g8a3a4c7c5c1a3d5c4
c2c4g8f6b1c3e7e6d2d4f8b4e2e3b7b6g1e2c8a6a2a3b4c3e2c3d7d5b2b3e8g8f1e2d5c4b3c4b8c6
c2c4g8f6b1c3e7e6d2d4f8b4e2e3b7b6g1e2c8a6a2a3b4c3e2c3d7d5b2b3e8g8f1e2d5c4b3c4b8c6
c2c4g8f6b1c3e7e6d2d4f8b4e2e3e8g8f1d3c7c5d4d5b7b5d5e6f7e6c4b5a7a6g1e2d7d5e1g1e6e5
c2c4g8f6b1c3e7e6d2d4f8b4e2e3e8g8f1d3d7d5a2a3d5c4d3c4b4d6g1f3b8c6b2b4e6e5c1b2c8g4
c2c4g8f6b1c3e7e6d2d4f8b4e2e3e8g8f1d3d7d5a2a3d5c4d3c4b4d6g1f3b8c6b2b4e6e5c1b2c8g4
c2c4g8f6b1c3e7e6d2d4f8b4e2e3e8g8f1d3d7d5a2a3d5c4d3c4b4d6g1f3b8c6c3b5e6e5b5d6d8d6
c2c4g8f6b1c3e7e6d2d4f8b4e2e3e8g8g1e2d7d5a2a3b4e7c4d5e6d5g2g3b8d7f1g2d7b6e1g1f8e8
c2c4g8f6b1c3e7e6d2d4f8b4g1f3c7c5e2e3e8g8f1d3d7d5e1g1b8d7c4d5e6d5d1b3d7b6c3e2a7a5
c2c4g8f6b1c3e7e6e2e4c7c5e4e5f6g8d2d4c5d4d1d4b8c6d4e4d7d6g1f3d6e5f3e5g8f6e5c6d8b6
c2c4g8f6b1c3e7e6e2e4c7c5e4e5f6g8g1f3b8c6d2d4c5d4f3d4c6e5d4b5a7a6b5d6f8d6d1d6f7f6
c2c4g8f6b1c3e7e6e2e4c7c5e4e5f6g8g1f3b8c6d2d4c5d4f3d4c6e5d4b5a7a6b5d6f8d6d1d6f7f6
c2c4g8f6b1c3e7e6e2e4c7c5e4e5f6g8g1f3d7d6e5d6f8d6d2d4c5d4d1d4g8f6c3b5d6b4c1d2d8d4
c2c4g8f6b1c3e7e6e2e4d7d5e4e5f6e4g1f3f8e7d1c2e4g5f3g5e7g5c4d5e6d5d2d4g5e7c1e3e8g8
c2c4g8f6b1c3e7e6g1f3b7b6e2e4c8b7d1e2c7c5e4e5f6g8d2d4b7f3e2f3b8c6d4d5c6e5f3g3d7d6
c2c4g8f6b1c3e7e6g1f3b7b6e2e4c8b7d1e2f8b4e4e5f6g8d2d4g8e7c1d2e8g8e1c1d7d5h2h4b4c3
c2c4g8f6b1c3e7e6g1f3b7b6e2e4c8b7d1e2f8b4e4e5f6g8d2d4g8e7e2d3d7d5e5d6c7d6a2a3b4c3
c2c4g8f6b1c3e7e6g1f3b7b6e2e4c8b7d1e2f8b4e4e5f6g8g2g3b8c6f1g2c6d4e2d3b7f3g2f3d4f3
c2c4g8f6b1c3e7e6g1f3b7b6e2e4c8b7d2d3d7d6g2g3f8e7f1g2e8g8e1g1c7c5b2b3b8a6f1e1e6e5
c2c4g8f6b1c3e7e6g1f3b7b6e2e4c8b7f1d3c7c5e1g1b8c6e4e5f6g4d3e4d8c8f1e1d7d6e5d6f8d6
c2c4g8f6b1c3e7e6g1f3b7b6e2e4c8b7f1d3c7c5e1g1b8c6e4e5f6g4d3e4f7f5e5f6g4f6e4c6b7c6
c2c4g8f6b1c3e7e6g1f3b7b6e2e4c8b7f1d3c7c5e4e5f6g4h2h3b7f3d1f3g4e5f3a8e5d3e1e2d3f4
c2c4g8f6b1c3e7e6g1f3b7b6e2e4c8b7f1d3d7d6d3c2c7c5d2d4c5d4f3d4a7a6b2b3f8e7e1g1e8g8
c2c4g8f6b1c3e7e6g1f3b7b6e2e4f8b4d1e2c8b7e4e5f6g8d2d4d7d6c1d2d6e5d4e5b8a6e1c1d8e7
c2c4g8f6b1c3e7e6g1f3b7b6g2g3c8b7f1g2f8e7d2d4e8g8d1c2c7c5d4d5e6d5f3g5g7g6c2d1d7d6
c2c4g8f6b1c3e7e6g1f3b7b6g2g3c8b7f1g2f8e7e1g1e8g8d2d4f6e4d1c2e4c3c2c3f7f5b2b3e7f6
c2c4g8f6b1c3e7e6g1f3c7c5d2d4d7d5c4d5f6d5e2e4d5c3b2c3c5d4c3d4f8b4c1d2b4d2d1d2e8g8
c2c4g8f6b1c3e7e6g1f3c7c5e2e3f8e7b2b3e8g8c1b2b7b6d2d4c5d4e3d4d7d5f1d3b8c6e1g1c8b7
c2c4g8f6b1c3e7e6g1f3c7c5g2g3b7b6f1g2c8b7e1g1f8e7d2d4c5d4d1d4e8g8f1d1b8c6d4f4d8b8
c2c4g8f6b1c3e7e6g1f3c7c5g2g3b7b6f1g2c8b7e1g1f8e7d2d4c5d4d1d4e8g8f1d1b8c6d4f4d8b8
c2c4g8f6b1c3e7e6g1f3c7c5g2g3b8c6f1g2d7d5c4d5e6d5d2d4f8e7e1g1e8g8c1f4c8e6a1c1a8c8
c2c4g8f6b1c3e7e6g1f3d7d5d2d4b8d7c4d5e6d5c1g5f8e7e2e3e8g8f1d3c7c6d1c2f8e8e1g1d7f8
c2c4g8f6b1c3e7e6g1f3d7d5d2d4b8d7c4d5e6d5c1g5f8e7e2e3e8g8f1d3c7c6d1c2f8e8h2h3d7f8
c2c4g8f6b1c3e7e6g1f3d7d5d2d4c7c5c4d5f6d5e2e3f8e7f1d3c5d4e3d4b7b6c3d5d8d5e1g1b8d7
c2c4g8f6b1c3e7e6g1f3d7d5d2d4c7c5c4d5f6d5e2e4d5c3b2c3c5d4c3d4f8b4c1d2b4d2d1d2e8g8
c2c4g8f6b1c3e7e6g1f3d7d5d2d4c7c5c4d5f6d5g2g3c5d4c3d5d8d5d1d4d5b5e2e3b5b4c1d2b8c6
c2c4g8f6b1c3e7e6g1f3d7d5d2d4c7c6c1g5b8d7e2e3d8a5g5f6d7f6f1d3f8b4d1b3e8g8e1g1c6c5
c2c4g8f6b1c3e7e6g1f3d7d5d2d4c7c6e2e3b8d7f1d3d5c4d3c4b7b5c4d3c8b7e1g1b5b4c3e4f6e4
c2c4g8f6b1c3e7e6g1f3d7d5d2d4c7c6e2e3b8d7f1d3d5c4d3c4b7b5c4d3c8b7e1g1b5b4c3e4f8e7
c2c4g8f6b1c3e7e6g1f3d7d5d2d4c7c6e2e3b8d7f1d3d5c4d3c4b7b5c4d3c8b7e1g1b5b4c3e4f8e7
c2c4g8f6b1c3e7e6g1f3d7d5d2d4c7c6e2e3b8d7f1d3d5c4d3c4b7b5c4d3c8b7e1g1b5b4c3e4f8e7
c2c4g8f6b1c3e7e6g1f3d7d5d2d4c7c6e2e3b8d7f1d3d5c4d3c4b7b5c4d3c8b7e3e4b5b4c3a4c6c5
c2c4g8f6b1c3e7e6g1f3d7d5d2d4c7c6e2e3b8d7f1d3d5c4d3c4b7b5c4d3c8b7e3e4b5b4c3a4c6c5
c2c4g8f6b1c3e7e6g1f3d7d5d2d4c7c6e2e3b8d7f1d3d5c4d3c4b7b5c4d3c8b7e3e4b5b4c3a4c6c5
c2c4g8f6b1c3e7e6g1f3d7d5d2d4f8b4c4d5e6d5c1g5h7h6g5f6d8f6d1a4b8c6e2e3e8g8f1e2a7a6
c2c4g8f6b1c3e7e6g1f3d7d5d2d4f8e7c1f4e8g8e2e3c7c5d4c5e7c5d1c2b8c6a1d1d8a5a2a3c5e7
c2c4g8f6b1c3e7e6g1f3d7d5d2d4f8e7c1f4e8g8e2e3c7c5d4c5e7c5d1c2b8c6a1d1d8a5a2a3c5e7
c2c4g8f6b1c3e7e6g1f3d7d5d2d4f8e7c1f4e8g8e2e3c7c5d4c5e7c5d1c2b8c6a1d1d8a5a2a3f8e8
c2c4g8f6b1c3e7e6g1f3d7d5d2d4f8e7c1g5e8g8e2e3b8d7c4d5e6d5d1c2f8e8f1d3c7c6e1c1a7a5
c2c4g8f6b1c3e7e6g1f3d7d5d2d4f8e7c1g5e8g8e2e3h7h6g5h4b7b6a1c1c8b7c4d5e6d5f1d3b8d7
c2c4g8f6b1c3e7e6g1f3d7d5d2d4f8e7c1g5h7h6g5h4e8g8a1c1b7b6h4f6e7f6c4d5e6d5g2g3c7c6
c2c4g8f6b1c3e7e6g1f3d7d5d2d4f8e7c1g5h7h6g5h4e8g8e2e3b7b6a1c1c8b7f1d3d5c4d3c4b8d7
c2c4g8f6b1c3e7e6g1f3d7d5d2d4f8e7c1g5h7h6g5h4e8g8e2e3b7b6a1c1c8b7f1e2d5c4e2c4f6e4
c2c4g8f6b1c3e7e6g1f3d7d5d2d4f8e7g2g3e8g8f1g2d5c4f3e5b8c6g2c6b7c6e5c6d8e8c6e7e8e7
c2c4g8f6b1c3e7e6g1f3d7d5e2e3f8e7d2d4e8g8f1d3d5c4d3c4c7c5e1g1a7a6d4c5d8d1f1d1e7c5
c2c4g8f6b1c3e7e6g1f3f8b4g2g3b7b6f1g2c8b7e1g1e8g8d1b3b4c3b3c3d7d6b2b3d8e7c1b2c7c5
c2c4g8f6b1c3g7g6d2d4d7d6e2e4f8g7f2f3e7e5d4e5d6e5d1d8e8d8c1e3c8e6g1h3e6h3g2h3c7c6
c2c4g8f6b1c3g7g6d2d4f8g7c1g5d7d6e2e3c7c5g1f3h7h6g5h4g6g5h4g3f6h5d4c5h5g3h2g3d6c5
c2c4g8f6b1c3g7g6d2d4f8g7e2e4d7d6f1e2e8g8g1f3e7e5d4d5b8d7c1g5h7h6g5h4a7a6e1g1d8e8
c2c4g8f6b1c3g7g6d2d4f8g7e2e4d7d6f2f3e7e5g1e2c7c6c1e3e8g8d1d2d8a5e1c1b7b5c4b5c6b5
c2c4g8f6b1c3g7g6d2d4f8g7e2e4d7d6f2f3e8g8c1e3e7e5d4d5c7c5g2g4f6e8h2h4f7f5e4f5g6f5
c2c4g8f6b1c3g7g6d2d4f8g7e2e4d7d6g1f3e8g8f1e2e7e5d4d5b8d7d1c2a7a5h2h3c7c6c1e3c6d5
c2c4g8f6b1c3g7g6d2d4f8g7g2g3e8g8f1g2d7d6g1f3b8c6e1g1a7a6h2h3a8b8c1e3b7b5c4b5a6b5
c2c4g8f6b1c3g7g6e2e4d7d6d2d4f8g7f2f4c7c5d4d5e8g8g1f3e7e6f1e2e6d5e4d5f8e8e1g1f6g4
c2c4g8f6b1c3g7g6e2e4d7d6g2g3c7c5f1g2b8c6g1e2f8g7e1g1e8g8d2d3a7a6a1b1a8b8a2a3b7b5
c2c4g8f6b1c3g7g6e2e4f8g7d2d4d7d6g1f3e8g8f1e2e7e5d4e5d6e5d1d8f8d8c1g5d8e8c3d5f6d5
c2c4g8f6b1c3g7g6g1f3f8g7g2g3e8g8f1g2d7d6e1g1b8c6d2d3e7e5a1b1a7a5a2a3f8e8f3d2c6d4
c2c4g8f6b1c3g7g6g2g3f8g7f1g2d7d6g1f3e8g8e1g1c7c5d2d4b8c6d4d5c6a5d1d3a7a6f3d2a8b8
c2c4g8f6b1c3g7g6g2g3f8g7f1g2e8g8d2d4d7d6g1f3b8c6e1g1a7a6a2a3c8g4c1e3e7e5d4e5d6e5
c2c4g8f6b1c3g7g6g2g3f8g7f1g2e8g8d2d4d7d6g1f3b8c6e1g1a7a6d4d5c6a5f3d2c7c5d1c2e7e5
c2c4g8f6b1c3g7g6g2g3f8g7f1g2e8g8d2d4d7d6g1f3b8d7e1g1e7e5e2e4e5d4f3d4d7c5f2f3a7a5
c2c4g8f6b1c3g7g6g2g3f8g7f1g2e8g8d2d4d7d6g1f3c7c6e1g1c8f5f3h4f5e6d4d5c6d5c4d5e6d7
c2c4g8f6b1c3g7g6g2g3f8g7f1g2e8g8d2d4d7d6g1f3c8g4h2h3g4f3g2f3b8c6f3g2f6d7e2e3e7e5
c2c4g8f6b1c3g7g6g2g3f8g7f1g2e8g8e2e4c7c5g1e2b8c6e1g1d7d6a2a3c8d7h2h3f6e8d2d3e8c7
c2c4g8f6b1c3g7g6g2g3f8g7f1g2e8g8f2f4c7c5g1f3d7d5c4d5f6d5e1g1d5c7b2b3b8c6c1b2a8b8
c2c4g8f6b1c3g7g6g2g3f8g7f1g2e8g8g1f3c7c5e1g1b8c6d2d4d7d6d4c5d6c5c1e3f6d7d1c1c6d4
c2c4g8f6b1c3g7g6g2g3f8g7f1g2e8g8g1f3c7c5e1g1b8c6d2d4d7d6d4c5d6c5c1e3f6d7d1c1c6d4
c2c4g8f6b1c3g7g6g2g3f8g7f1g2e8g8g1f3d7d6e1g1b8c6a1b1e7e5b2b4e5e4f3e1c8f5d2d3d6d5
c2c4g8f6d2d4c7c6c1f4d8b6d1d2f6e4d2c2d7d5f2f3e7e5f4e5b6a5b1c3e4c3b2c3d5c4e2e4b7b5
c2c4g8f6d2d4c7c6e2e3d7d5f1d3g7g6g1f3f8g7b1c3e8g8e1g1c8g4h2h3g4f3d1f3e7e6f1d1b8d7
c2c4g8f6d2d4d7d6g1f3g7g6b1c3f8g7g2g3e8g8f1g2b8d7e1g1e7e5e2e4c7c6b2b3e5d4f3d4d7c5
c2c4g8f6d2d4e7e6b1c3f8b4a2a3b4c3b2c3b8c6f2f3b7b6e2e4c8a6e4e5f6g8g1h3c6a5d1a4g8e7
c2c4g8f6d2d4e7e6b1c3f8b4e2e3c7c5f1d3e8g8g1f3d7d5e1g1b7b6c4d5e6d5a2a3b4c3b2c3c8a6
c2c4g8f6d2d4e7e6b1c3f8b4e2e3c7c5g1e2c5d4e3d4d7d5c4c5f6e4c1d2e4d2d1d2a7a5a2a3b4c3
c2c4g8f6d2d4e7e6b1c3f8b4e2e3c7c5g1e2d7d5a2a3b4c3e2c3c5d4e3d4d5c4f1c4b8c6c1e3e8g8
c2c4g8f6d2d4e7e6g1f3b7b6a2a3c8b7b1c3d7d5c4d5f6d5d1c2d5c3b2c3b8d7e2e4c7c5c1f4c5d4
c2c4g8f6d2d4e7e6g1f3b7b6b1c3f8b4e2e3c7c5f1d3d7d5d4c5b6c5e1g1e8g8c3e2c8b7b2b3b8d7
c2c4g8f6d2d4e7e6g1f3b7b6e2e3c8b7b1c3d7d5c4d5e6d5f1b5c7c6b5d3f8e7e1g1e8g8b2b3b8d7
c2c4g8f6d2d4e7e6g1f3b7b6g2g3c8b7f1g2f8e7e1g1e8g8d1c2c7c5d4c5e7c5b1c3b8c6e2e4e6e5
c2c4g8f6d2d4e7e6g1f3c7c5e2e3c5d4e3d4d7d5b1c3f8b4f1d3d5c4d3c4d8c7d1d3e8g8e1g1b7b6
c2c4g8f6d2d4e7e6g1f3d7d5b1c3c7c5e2e3b8c6a2a3f8d6d4c5d6c5b2b4c5d6c1b2e8g8c4d5e6d5
c2c4g8f6d2d4e7e6g1f3d7d5c1g5b8d7b1c3c7c6e2e3d8a5g5f6d7f6f1d3f8b4d1c2d5c4d3c4f6d5
c2c4g8f6d2d4e7e6g2g3d7d5f1g2d5c4d1a4c8d7a4c4d7c6g1f3c6d5c4a4d8d7a4d1b8c6b1c3f8b4
c2c4g8f6d2d4e7e6g2g3d7d5f1g2f8e7g1f3e8g8d1c2c7c5d4c5d8a5c2c3a5c5c4d5f6d5c3c5e7c5
c2c4g8f6d2d4e7e6g2g3d7d5f1g2f8e7g1f3e8g8e1g1d5c4d1c2a7a6a2a4c8d7c2c4d7c6c1f4a6a5
c2c4g8f6d2d4g7g6b1c3d7d5c1f4f8g7e2e3e8g8f4e5e7e6g1f3b8d7e5g3c7c6f1d3b7b6e1g1c8b7
c2c4g8f6d2d4g7g6b1c3f8g7g2g3d7d5f1g2d5c4d1a4f6d7e2e3e8g8a4c4c7c5g1f3c5d4f3d4d7e5
c2c4g8f6d2d4g7g6g2g3c7c6g1f3f8g7b1c3e8g8f1g2d7d5d1b3d5c4b3c4c8e6c4d3b8a6e1g1e6f5
c2c4g8f6g1f3b7b6b1c3c8b7d2d4e7e6e2e3f8b4f1d3f6e4e1g1f7f5c3e2b4d6b2b3e8g8f3e5b8c6
c2c4g8f6g1f3b7b6g2g3c7c5f1g2c8b7e1g1e7e6b1c3f8e7d2d4c5d4d1d4e8g8f1d1b8c6d4f4d8b8
c2c4g8f6g1f3b7b6g2g3c8b7f1g2c7c5e1g1e7e6b1c3f8e7d2d4c5d4f3d4b7g2g1g2d8c8d1d3b8c6
c2c4g8f6g1f3b7b6g2g3c8b7f1g2e7e6d2d4f8e7b1c3f6e4c1d2c7c5e1g1e8g8a1c1e7f6c3e4b7e4
c2c4g8f6g1f3c7c5b1c3e7e6g2g3b7b6f1g2c8b7e1g1f8e7d2d4c5d4d1d4e8g8e2e4d8c8e4e5b8c6
c2c4g8f6g1f3c7c5b1c3e7e6g2g3b7b6f1g2c8b7e1g1f8e7d2d4f6e4c3e4b7e4c1f4e8g8d1d2b8c6
c2c4g8f6g1f3c7c5g2g3b7b6f1g2c8b7e1g1e7e6b2b3f8e7c1b2e8g8e2e3d7d5c4d5f6d5d2d4c5d4
c2c4g8f6g1f3c7c5g2g3b8c6f1g2g7g6e1g1f8g7b1c3e8g8d2d4c5d4f3d4c6d4d1d4d7d6f1d1c8e6
c2c4g8f6g1f3c7c5g2g3d7d5f1g2b8c6c4d5f6d5b1c3d5f6e1g1e7e6b2b3f8e7c1b2e8g8a1c1d8a5
c2c4g8f6g1f3c7c6b1c3d7d5d2d4d5c4a2a4c8f5e2e3e7e6f1c4b8d7e1g1f8b4d1e2f5g6f1d1e8g8
c2c4g8f6g1f3c7c6b1c3d7d5e2e3g7g6d2d4f8g7c4d5f6d5f1c4e8g8e1g1b7b6d1b3d5c3b2c3c8a6
c2c4g8f6g1f3c7c6d2d4d7d5b1c3d5c4a2a4c8f5f3e5e7e6f2f3f8b4e5c4e8g8c1g5h7h6g5h4b8a6
c2c4g8f6g1f3c7c6d2d4d7d5e2e3g7g6b1c3f8g7f1d3e8g8e1g1c8g4h2h3g4f3d1f3e7e6f1d1b8d7
c2c4g8f6g1f3e7e6b1c3d7d5d2d4b8d7c4d5e6d5c1g5f8e7e2e3e8g8f1d3c7c6d1c2f8e8e1g1d7f8
c2c4g8f6g1f3e7e6b1c3d7d5d2d4f8b4c4d5e6d5c1g5h7h6g5f6d8f6d1b3f6d6a2a3b4c3b3c3e8g8
c2c4g8f6g1f3e7e6b1c3f8b4d1c2e8g8e2e3b7b6b2b3c8b7c1b2d7d5f1e2b8d7e1g1a7a6a1d1d8e7
c2c4g8f6g1f3e7e6b1c3f8b4g2g4h7h6h1g1d7d6h2h4e6e5g4g5h6g5h4g5f6g4c3d5b4c5d2d4c5b6
c2c4g8f6g1f3e7e6d2d4b7b6g2g3c8a6b2b3f8b4c1d2b4e7f1g2d7d5f3e5e8g8e1g1c7c6d2c3f6d7
c2c4g8f6g1f3e7e6d2d4b7b6g2g3c8b7f1g2f8e7b1c3f6e4c1d2d7d6d4d5e4d2f3d2e8g8e1g1g8h8
c2c4g8f6g1f3e7e6d2d4f8b4c1d2b4d2d1d2d7d6b1c3d8e7g2g3e8g8f1g2f8d8e1g1b8d7a1d1d7f8
c2c4g8f6g1f3e7e6d2d4f8b4c1d2d8e7g2g3b8c6b1c3b4c3d2c3f6e4a1c1e8g8f1g2d7d6d4d5c6d8
c2c4g8f6g1f3e7e6g2g3b7b6f1g2c8b7e1g1f8e7d2d4e8g8b1c3f6e4d1c2e4c3b2c3b8c6f3e5c6a5
c2c4g8f6g1f3e7e6g2g3d7d5f1g2f8e7e1g1e8g8b2b3a7a5d2d4a5a4b1a3c7c6c1b2b8d7e2e3d8a5
c2c4g8f6g1f3e7e6g2g3d7d5f1g2f8e7e1g1e8g8d2d4c7c6b2b3b8d7c1b2b7b6d1c2c8b7b1c3a8c8
c2c4g8f6g1f3g7g6b1c3d7d5c4d5f6d5e2e4d5c3d2c3d8d1e1d1c8g4f1e2b8d7c1e3e7e5f3d2
c2c4g8f6g1f3g7g6g2g3f8g7f1g2e8g8d2d4d7d6b1c3b8d7e1g1e7e5e2e4c7c6h2h3d8b6d4d5c6d5
c2c4g8f6g1f3g7g6g2g3f8g7f1g2e8g8e1g1d7d5c4d5f6d5d2d4c7c5d4c5b8a6f3g5d5b4b1c3h7h6
c2c4g8f6g2g3c7c5f1g2d7d5c4d5f6d5b1c3d5c7d2d3e7e5c1e3b8c6g2c6b7c6d1a4c8d7a1c1a8b8
c2c4g8f6g2g3c7c6g1f3d7d5b2b3c8f5c1a3g7g6d2d3f8g7b1d2d8b6f1g2f6g4d3d4b8a6e1g1a6b4
c2c4g8f6g2g3c7c6g1f3d7d5b2b3c8f5f1g2e7e6c1b2b8d7e1g1h7h6d2d3f8e7b1d2e8g8a2a3a7a5
c2c4g8f6g2g3c7c6g1f3d7d5b2b3c8f5f1g2e7e6e1g1b8d7c1b2f8e7b1c3e8g8f3h4f5g4h2h3g4h5
c2c4g8f6g2g3c7c6g1f3d7d5b2b3g7g6c1b2f8g7f1g2d8b6d1c1e8g8e1g1b8d7c4d5c6d5b2d4b6d6
c2c4g8f6g2g3e7e6f1g2d7d5d2d4d5c4d1a4b8d7g1f3a7a6a4c4b7b5c4c6a8b8c1f4f6d5f4g5f8e7
c2c4g8f6g2g3e7e6f1g2d7d5g1f3d5c4d1a4b8d7a4c4a7a6e1g1b7b5c4c2c8b7b2b3c7c5c1b2f8e7
c2c4g8f6g2g3e7e6f1g2d7d5g1f3d5c4e1g1a7a6d1c2b7b5f3e5f6d5d2d3c4d3e5d3c8b7f1d1d8c8
c2c4g8f6g2g3e7e6f1g2d7d5g1f3d5d4b2b4c7c5c1b2d8b6d1b3b8c6b4b5c6a5b3c2f8d6e2e3e6e5
c2c4g8f6g2g3e7e6f1g2d7d5g1f3f8e7d2d4e8g8b1d2b7b6e1g1c8b7c4d5e6d5f3e5b8d7d2f3c7c5
c2c4g8f6g2g3g7g6f1g2f8g7b1c3c7c5d2d3b8c6c1d2d7d6d1c1c6d4a1b1a8b8d2h6d4c2e1f1g7h6
c2c4g8f6g2g3g7g6f1g2f8g7d2d4e8g8b1c3c7c6d4d5d7d6g1f3e7e5e1g1c6d5c4d5b8d7a2a4a7a5
c2c4g8f6g2g3g7g6f1g2f8g7e2e4d7d6g1e2e8g8e1g1c7c5b1c3b8c6d2d3c8d7h2h3f6e8g3g4e8c7
c2c4g8f6g2g3g7g6f1g2f8g7g1f3d7d6b1c3e7e5d2d3e8g8c1d2b8d7e1g1f8e8a1b1d7f8b2b4c7c6
d2d3g7g6c2c3g8f6g1f3f8g7g2g3e8g8f1g2c7c5e1g1b8c6
d2d3g7g6c2c3g8f6g2g3f8g7f1g2e8g8g1f3c7c5e1g1b8c6
d2d3g7g6e2e4d7d6g1f3f8g7f1e2g8f6e1g1e8g8b1c3c7c5
d2d3g7g6g1f3g8f6g2g3f8g7f1g2e8g8e1g1c7c5c2c3b8c6
d2d3g7g6g2g3g8f6f1g2f8g7c2c3e8g8g1f3c7c5e1g1b8c6
d2d4b7b5e2e4c8b7f2f3a7a6c1e3e7e6b1d2g8f6c2c3f8e7f1d3d7d6a2a4c7c6g1e2b8d7e1g1e8g8
d2d4c7c5d4d5e7e5e2e4d7d6f2f4e5f4c1f4d8h4g2g3h4e7b1c3g7g5f4e3b8d7g1f3h7h6d1d2g8f6
d2d4c7c6e2e4d7d5e4d5c6d5c2c4g8f6b1c3b8c6c1g5d8a5d1d2c8e6c4c5f6e4c3e4d5e4d2a5c6a5
d2d4d7d5c1f4g8f6e2e3c8f5f1d3f5g6h2h3e7e6g1f3b8d7e1g1f8e7d1e2c7c5c2c3e8g8b1d2a8c8
d2d4d7d5c1g5f7f6g5h4b8c6e2e3g8h6f1d3h6f5g1f3h7h5h4g3c6b4e3e4d5e4d3e4g7g5c2c3b4d5
d2d4d7d5c2c4b8c6c4d5d8d5e2e3e7e5b1c3f8b4c1d2b4c3d2c3e5d4g1e2g8f6e2d4e8g8d4b5d5g5
d2d4d7d5c2c4b8c6c4d5d8d5g1f3g8f6b1c3d5a5e2e3e7e5d4e5c6e5f1b5e5d7d1b3f8b4c1d2e8g8
d2d4d7d5c2c4b8c6g1f3c8g4d1a4g4f3g2f3g8f6b1c3e7e6c1g5d5c4e1c1f8e7a4c4f6d5g5e7c6e7
d2d4d7d5c2c4c7c6b1c3d5c4e2e4e7e5f1c4e5d4g1f3b7b5c3b5c8a6d1b3d8e7e1g1a6b5c4b5g8f6
d2d4d7d5c2c4c7c6b1c3e7e6e2e4d5e4c3e4f8b4c1d2d8d4d2b4d4e4f1e2c6c5b4c3f7f6g1f3e4f4
d2d4d7d5c2c4c7c6b1c3e7e6g1f3g8f6c1g5d5c4e2e4b7b5e4e5h7h6g5h4g7g5f3g5h6g5h4g5b8d7
d2d4d7d5c2c4c7c6b1c3e7e6g1f3g8f6e2e3b8d7d1c2f8d6f1e2e8g8b2b3d8e7e1g1d5c4b3c4e6e5
d2d4d7d5c2c4c7c6b1c3g8f6c1g5b8d7g1f3e7e6c4d5e6d5e2e3f8d6f1d3h7h6g5h4e8g8d1c2f8e8
d2d4d7d5c2c4c7c6b1c3g8f6c4d5c6d5c1f4e7e6e2e3f8e7f1d3b8c6h2h3e8g8g1f3c8d7e1g1d8b6
d2d4d7d5c2c4c7c6b1c3g8f6c4d5c6d5g1f3b8c6c1f4e7e6e2e3f8e7h2h3e7d6f1d3d6f4e3f4e8g8
d2d4d7d5c2c4c7c6b1c3g8f6e2e3a7a6f1d3b7b5b2b3c8g4g1e2b8d7e1g1e7e6f2f3g4h5e2f4f8d6
d2d4d7d5c2c4c7c6b1c3g8f6e2e3c8f5c4d5c6d5d1b3f5c8g1f3b8c6f3e5e7e6f1b5d8c7c1d2f8d6
d2d4d7d5c2c4c7c6b1c3g8f6e2e3e7e6f1d3b8d7f2f4d5c4d3c4b7b5c4d3c8b7g1f3a7a6a2a4b5b4
d2d4d7d5c2c4c7c6b1c3g8f6e2e3e7e6g1f3b8d7d1c2f8d6f1d3e8g8e1g1d5c4d3c4a7a6f1d1b7b5
d2d4d7d5c2c4c7c6b1c3g8f6e2e3e7e6g1f3b8d7f1d3d5c4d3c4b7b5c4d3a7a6e3e4c6c5d4d5c8b7
d2d4d7d5c2c4c7c6b1c3g8f6e2e3e7e6g1f3b8d7f1d3d5c4d3c4b7b5c4d3a7a6e3e4c6c5e4e5c5d4
d2d4d7d5c2c4c7c6b1c3g8f6e2e3e7e6g1f3b8d7f1d3d5c4d3c4b7b5c4d3c8b7a2a3b5b4c3e4f6e4
d2d4d7d5c2c4c7c6b1c3g8f6e2e3e7e6g1f3b8d7f1d3d5c4d3c4b7b5c4d3c8b7e1g1a7a6e3e4c6c5
d2d4d7d5c2c4c7c6b1c3g8f6e2e3e7e6g1f3b8d7f1d3d5c4d3c4b7b5c4e2b5b4c3a4c8b7e1g1f8e7
d2d4d7d5c2c4c7c6b1c3g8f6e2e3e7e6g1f3f8e7f1d3b8d7e1g1e8g8b2b3f8e8c1b2d7f8f3e5f8g6
d2d4d7d5c2c4c7c6b1c3g8f6e2e3g7g6g1f3f8g7f1d3e8g8e1g1c8g4h2h3g4f3d1f3e7e6f1d1b8d7
d2d4d7d5c2c4c7c6b1c3g8f6e2e3g7g6g1f3f8g7f1d3e8g8e1g1c8g4h2h3g4f3d1f3f8e8f1d1d8d6
d2d4d7d5c2c4c7c6b1c3g8f6g1f3d5c4a2a4c6c5e2e4c5d4d1d4d8d4f3d4e7e6d4b5b8a6f1c4f8c5
d2d4d7d5c2c4c7c6b1c3g8f6g1f3d5c4a2a4c8f5e2e3e7e6f1c4f8b4e1g1b8d7d1e2f5g6e3e4e8g8
d2d4d7d5c2c4c7c6b1c3g8f6g1f3d5c4a2a4c8f5e2e3e7e6f1c4f8b4e1g1b8d7d1e2f5g6f1d1d8c7
d2d4d7d5c2c4c7c6b1c3g8f6g1f3d5c4a2a4c8f5e2e3e7e6f1c4f8b4e1g1e8g8d1e2f5g4h2h3g4f3
d2d4d7d5c2c4c7c6b1c3g8f6g1f3e7e6c1g5b8d7e2e3d8a5c4d5f6d5d1d2f8b4a1c1e8g8f1d3h7h6
d2d4d7d5c2c4c7c6b1c3g8f6g1f3e7e6c1g5d5c4a2a4f8b4e2e4c6c5f1c4c5d4f3d4h7h6g5e3f6e4
d2d4d7d5c2c4c7c6b1c3g8f6g1f3e7e6c1g5d5c4e2e4b7b5e4e5h7h6g5h4g7g5f3g5h6g5h4g5b8d7
d2d4d7d5c2c4c7c6b1c3g8f6g1f3e7e6c1g5h7h6g5f6d8f6e2e3b8d7f1d3d5c4d3c4g7g6e1g1f8g7
d2d4d7d5c2c4c7c6b1c3g8f6g1f3e7e6c1g5h7h6g5f6d8f6e2e3b8d7f1d3f6d8e1g1f8e7a2a3e8g8
d2d4d7d5c2c4c7c6b1c3g8f6g1f3e7e6c4d5e6d5c1g5h7h6g5h4f8e7d1c2e8g8e2e3f6e4h4e7d8e7
d2d4d7d5c2c4c7c6b1c3g8f6g1f3e7e6e2e3a7a6f1d3b7b5b2b3b8d7e1g1c8b7c4c5f8e7a2a3a6a5
d2d4d7d5c2c4c7c6b1c3g8f6g1f3e7e6e2e3b8d7f1d3d5c4d3c4b7b5c4d3a7a6e3e4c6c5e4e5c5d4
d2d4d7d5c2c4c7c6b1c3g8f6g1f3e7e6e2e3f8e7f1d3e8g8e1g1b8d7b2b3b7b6c1b2c8b7f3e5d5c4
d2d4d7d5c2c4c7c6b1c3g8f6g1f3g7g6c4d5c6d5c1f4f8g7e2e3e8g8f1e2b8c6h2h3f6e4a1c1c8e6
d2d4d7d5c2c4c7c6c4d5c6d5b1c3g8f6c1f4b8c6g1f3a7a6f3e5e7e6e2e3f8d6f4g3d6e5d4e5f6d7
d2d4d7d5c2c4c7c6c4d5c6d5b1c3g8f6c1f4d8b6d1c2b8c6e2e3c8f5c2d2e7e6f1b5f8b4b5c6b6c6
d2d4d7d5c2c4c7c6c4d5c6d5b1c3g8f6g1f3b8c6c1f4c8f5e2e3e7e6d1b3f8b4f1b5d8a5b5c6b7c6
d2d4d7d5c2c4c7c6c4d5c6d5b1c3g8f6g1f3b8c6c1f4c8f5e2e3e7e6f3e5c6e5f4e5f6d7e5g3a7a6
d2d4d7d5c2c4c7c6e2e3c8f5a2a3e7e6c4c5a7a5d1b3d8c7b1c3b8d7c3a4g8f6g1e2f8e7e2g3f5g6
d2d4d7d5c2c4c7c6e2e3c8f5b1c3e7e6g1f3b8d7a2a3f8d6c4c5d6c7b2b4e6e5f1e2g8f6c1b2e5e4
d2d4d7d5c2c4c7c6e2e3g8f6b1c3e7e6g1f3b8d7f1d3d5c4d3c4b7b5c4d3a7a6e3e4c6c5e4e5c5d4
d2d4d7d5c2c4c7c6e2e3g8f6g1f3c8f5c4d5c6d5b1c3e7e6f3e5f6d7g2g4f5g6e5g6h7g6f1g2b8c6
d2d4d7d5c2c4c7c6g1f3g8f6b1c3a7a6c1g5d5c4a2a4c8e6e2e4b8d7d4d5c6d5e4d5e6g4f1c4g4f3
d2d4d7d5c2c4c7c6g1f3g8f6b1c3d5c4a2a4b8a6e2e3c8g4f1c4e7e6h2h3g4h5e1g1a6b4c4e2f8e7
d2d4d7d5c2c4c7c6g1f3g8f6b1c3d5c4a2a4c8f5e2e3e7e6f1c4b8d7d1e2f6e4e1g1f8b4c4d3b4c3
d2d4d7d5c2c4c7c6g1f3g8f6b1c3d5c4a2a4c8f5e2e3e7e6f1c4b8d7e1g1f8d6d1e2f6e4c3e4f5e4
d2d4d7d5c2c4c7c6g1f3g8f6b1c3d5c4a2a4c8f5e2e3e7e6f1c4f8b4e1g1b8d7d1e2e8g8e3e4f5g6
d2d4d7d5c2c4c7c6g1f3g8f6b1c3d5c4a2a4c8f5e2e3e7e6f1c4f8b4e1g1b8d7d1e2e8g8e3e4f5g6
d2d4d7d5c2c4c7c6g1f3g8f6b1c3d5c4a2a4c8f5e2e3e7e6f1c4f8b4e1g1b8d7d1e2e8g8e3e4f5g6
d2d4d7d5c2c4c7c6g1f3g8f6b1c3d5c4a2a4c8f5e2e3e7e6f1c4f8b4e1g1b8d7d1e2f5g6c4d3g6d3
d2d4d7d5c2c4c7c6g1f3g8f6b1c3d5c4a2a4c8f5e2e3e7e6f1c4f8b4e1g1b8d7d1e2f5g6e3e4e8g8
d2d4d7d5c2c4c7c6g1f3g8f6b1c3d5c4a2a4c8f5e2e3e7e6f1c4f8b4e1g1b8d7d1e2f6e4c4d3b4c3
d2d4d7d5c2c4c7c6g1f3g8f6b1c3d5c4a2a4c8f5e2e3e7e6f1c4f8b4e1g1b8d7f3h4e8g8f2f3f5g6
d2d4d7d5c2c4c7c6g1f3g8f6b1c3d5c4a2a4c8f5e2e3e7e6f1c4f8b4e1g1e8g8c1d2b8d7f1e1h7h6
d2d4d7d5c2c4c7c6g1f3g8f6b1c3d5c4a2a4c8f5e2e3e7e6f1c4f8b4e1g1e8g8c3e2h7h6e2g3f5h7
d2d4d7d5c2c4c7c6g1f3g8f6b1c3d5c4a2a4c8f5e2e3e7e6f1c4f8b4e1g1e8g8d1e2b8d7f1d1d8c7
d2d4d7d5c2c4c7c6g1f3g8f6b1c3d5c4a2a4c8f5e2e3e7e6f1c4f8b4e1g1e8g8d1e2f5g4h2h3g4f3
d2d4d7d5c2c4c7c6g1f3g8f6b1c3d5c4a2a4c8f5e2e3e7e6f1c4f8b4e1g1e8g8d1e2f5g4h2h3g4f3
d2d4d7d5c2c4c7c6g1f3g8f6b1c3d5c4a2a4c8f5e2e3e7e6f1c4f8b4e1g1e8g8d1e2f6e4c4d3b4c3
d2d4d7d5c2c4c7c6g1f3g8f6b1c3d5c4a2a4c8f5f3e5b8a6f2f3f6d7e5c4e7e5e2e4e5d4c3e2f8b4
d2d4d7d5c2c4c7c6g1f3g8f6b1c3d5c4a2a4c8f5f3e5b8d7e5c4d8c7g2g3e7e5d4e5d7e5c1f4f6d7
d2d4d7d5c2c4c7c6g1f3g8f6b1c3d5c4a2a4c8f5f3e5b8d7e5c4d8c7g2g3e7e5d4e5d7e5c1f4f6d7
d2d4d7d5c2c4c7c6g1f3g8f6b1c3d5c4a2a4c8f5f3e5b8d7e5c4d8c7g2g3e7e5d4e5d7e5c1f4f6d7
d2d4d7d5c2c4c7c6g1f3g8f6b1c3d5c4a2a4c8f5f3e5b8d7e5c4d8c7g2g3e7e5d4e5d7e5c1f4f6d7
d2d4d7d5c2c4c7c6g1f3g8f6b1c3d5c4a2a4c8f5f3e5e7e6c1g5f8b4e5c4d8d5g5f6d5c4d1d2g7f6
d2d4d7d5c2c4c7c6g1f3g8f6b1c3d5c4a2a4c8f5f3e5e7e6c1g5f8b4f2f3h7h6g5f6g7f6e5c4c6c5
d2d4d7d5c2c4c7c6g1f3g8f6b1c3d5c4a2a4c8f5f3e5e7e6c1g5f8e7f2f3h7h6e2e4f5h7g5e3b8d7
d2d4d7d5c2c4c7c6g1f3g8f6b1c3d5c4a2a4c8f5f3e5e7e6f2f3c6c5d4c5d8d1e1d1f8c5e2e4f5g6
d2d4d7d5c2c4c7c6g1f3g8f6b1c3d5c4a2a4c8f5f3e5e7e6f2f3f8b4c1g5c6c5d4c5d8d5d1d5e6d5
d2d4d7d5c2c4c7c6g1f3g8f6b1c3d5c4a2a4c8f5f3h4f5c8e2e3e7e5d4e5d8d1c3d1f8b4c1d2b4d2
d2d4d7d5c2c4c7c6g1f3g8f6b1c3d5c4a2a4c8g4f3e5g4h5h2h3b8a6g2g4h5g6f1g2a6b4e1g1g6c2
d2d4d7d5c2c4c7c6g1f3g8f6b1c3d5c4a2a4e7e6e2e4f8b4e4e5f6d5c1d2b4c3b2c3b7b5f3g5f7f6
d2d4d7d5c2c4c7c6g1f3g8f6b1c3d5c4a2a4e7e6e2e4f8b4e4e5f6e4d1c2d8d5f1e2c6c5e1g1e4c3
d2d4d7d5c2c4c7c6g1f3g8f6b1c3d5c4e2e3b7b5a2a4b5b4c3b1c8a6f1e2e7e6f3e5f8e7e1g1e8g8
d2d4d7d5c2c4c7c6g1f3g8f6b1c3e7e6c1g5b8d7e2e3d8a5c4d5f6d5d1d2d7b6f1d3d5c3b2c3b6d5
d2d4d7d5c2c4c7c6g1f3g8f6b1c3e7e6c1g5b8d7e2e3d8a5c4d5f6d5d1d2d7b6f1d3f8b4a1c1f7f6
d2d4d7d5c2c4c7c6g1f3g8f6b1c3e7e6c1g5b8d7e2e3d8a5c4d5f6d5d1d2f8b4a1c1h7h6g5h4e8g8
d2d4d7d5c2c4c7c6g1f3g8f6b1c3e7e6c1g5b8d7e2e3d8a5f3d2f8b4d1c2d5c4g5f6d7f6d2c4a5c7
d2d4d7d5c2c4c7c6g1f3g8f6b1c3e7e6c1g5b8d7e2e3d8a5f3d2f8b4d1c2e8g8f1e2d5c4g5f6d7f6
d2d4d7d5c2c4c7c6g1f3g8f6b1c3e7e6c1g5h7h6g5f6d8f6e2e3b8d7f1d3d5c4d3c4g7g6e1g1f8g7
d2d4d7d5c2c4c7c6g1f3g8f6b1c3e7e6c1g5h7h6g5f6d8f6e2e3f8d6f1d3f6e7e1g1b8d7c4c5d6c7
d2d4d7d5c2c4c7c6g1f3g8f6b1c3e7e6c1g5h7h6g5h4d5c4e2e4g7g5h4g3b7b5f1e2b5b4c3a4f6e4
d2d4d7d5c2c4c7c6g1f3g8f6b1c3e7e6d1b3f8e7c1g5d5c4b3c4b7b6e2e4c8a6c4b3a6f1h1f1e8g8
d2d4d7d5c2c4c7c6g1f3g8f6b1c3e7e6e2e3a7a6c4c5b8d7b2b4a6a5b4b5e6e5d1a4d8c7c1a3e5e4
d2d4d7d5c2c4c7c6g1f3g8f6b1c3e7e6e2e3b8d7d1c2b7b6f1d3c8b7e1g1f8d6f1d1d8e7b2b3e8g8
d2d4d7d5c2c4c7c6g1f3g8f6b1c3e7e6e2e3b8d7d1c2b7b6f1d3c8b7e1g1f8e7b2b3d8c7c1b2a8d8
d2d4d7d5c2c4c7c6g1f3g8f6b1c3e7e6e2e3b8d7d1c2b7b6f1d3c8b7e1g1f8e7b2b3d8c7c1b2a8d8
d2d4d7d5c2c4c7c6g1f3g8f6b1c3e7e6e2e3b8d7d1c2f8d6f1d3e8g8e1g1d5c4d3c4b7b5c4d3c8b7
d2d4d7d5c2c4c7c6g1f3g8f6b1c3e7e6e2e3b8d7d1c2f8d6f1e2e8g8e1g1d5c4e2c4d8e7a2a3e6e5
d2d4d7d5c2c4c7c6g1f3g8f6b1c3e7e6e2e3b8d7d1c2f8d6f1e2e8g8e1g1d5c4e2c4d8e7h2h3a7a6
d2d4d7d5c2c4c7c6g1f3g8f6b1c3e7e6e2e3b8d7d1c2f8d6f1e2e8g8e1g1d5c4e2c4d8e7h2h3c6c5
d2d4d7d5c2c4c7c6g1f3g8f6b1c3e7e6e2e3b8d7d1c2f8d6f1e2e8g8e1g1d5c4e2c4d8e7h2h3c6c5
d2d4d7d5c2c4c7c6g1f3g8f6b1c3e7e6e2e3b8d7d1c2f8d6f1e2e8g8e1g1f8e8f1d1d8e7a2a3b7b6
d2d4d7d5c2c4c7c6g1f3g8f6b1c3e7e6e2e3b8d7f1d3d5c4d3c4b7b5c4d3b5b4c3e4f6e4d3e4c8b7
d2d4d7d5c2c4c7c6g1f3g8f6b1c3e7e6e2e3b8d7f1d3d5c4d3c4b7b5c4d3c8b7e1g1a7a6e3e4c6c5
d2d4d7d5c2c4c7c6g1f3g8f6b1c3e7e6e2e3b8d7f1d3d5c4d3c4b7b5c4d3c8b7e1g1a7a6e3e4c6c5
d2d4d7d5c2c4c7c6g1f3g8f6b1c3e7e6e2e3b8d7f1d3d5c4d3c4b7b5c4d3c8b7e1g1a7a6e3e4c6c5
d2d4d7d5c2c4c7c6g1f3g8f6b1c3e7e6e2e3b8d7f1d3f8b4e1g1e8g8a2a3b4c3b2c3d8c7f3d2e6e5
d2d4d7d5c2c4c7c6g1f3g8f6b1c3e7e6e2e3b8d7f1e2f8d6e1g1e8g8d1c2d5c4e2c4a7a6f1d1d8e7
d2d4d7d5c2c4c7c6g1f3g8f6c4d5c6d5b1c3b8c6c1f4c8f5e2e3e7e6d1b3f8b4f1b5d8a5e1g1e8g8
d2d4d7d5c2c4c7c6g1f3g8f6c4d5c6d5b1c3b8c6c1f4e7e6e2e3f8d6f4d6d8d6f1e2e8g8e1g1c8d7
d2d4d7d5c2c4c7c6g1f3g8f6d1c2d5c4c2c4c8f5g2g3e7e6f1g2b8d7e1g1f8e7e2e3e8g8c4e2c6c5
d2d4d7d5c2c4c7c6g1f3g8f6e2e3c8f5b1c3e7e6f3h4f5g6d1b3d8b6h4g6h7g6c1d2b8d7f1d3f8e7
d2d4d7d5c2c4c7c6g1f3g8f6e2e3c8f5c4d5c6d5b1c3e7e6d1b3d8c8c1d2b8c6a1c1f8e7f1b5e8g8
d2d4d7d5c2c4c7c6g1f3g8f6e2e3c8f5c4d5c6d5b1c3e7e6f3e5f6d7d1b3d8c8c1d2b8c6a1c1f8e7
d2d4d7d5c2c4c7c6g1f3g8f6e2e3c8f5c4d5f6d5f1c4e7e6e1g1b8d7d1e2f5g4h2h3g4h5e3e4d5b6
d2d4d7d5c2c4c7c6g1f3g8f6e2e3c8f5f1d3f5d3d1d3e7e6e1g1b8d7b1d2f8e7b2b3e8g8c1b2a7a5
d2d4d7d5c2c4c7c6g1f3g8f6e2e3e7e6b1c3a7a6c4c5b7b6c5b6b8d7c3a4d7b6c1d2b6a4d1a4d8b6
d2d4d7d5c2c4c7c6g1f3g8f6e2e3e7e6b1c3a7a6c4c5b8d7b2b4a6a5b4b5f6e4c3e4d5e4f3d2f7f5
d2d4d7d5c2c4c7c6g1f3g8f6e2e3e7e6f1d3b8d7b1d2f8e7e1g1e8g8b2b3a7a5a2a3c6c5c4d5e6d5
d2d4d7d5c2c4c7c6g1f3g8f6e2e3e7e6f1d3b8d7b1d2f8e7e1g1e8g8b2b3b7b6c1b2c8b7d1e2a7a5
d2d4d7d5c2c4c7c6g1f3g8f6e2e3e7e6f1d3b8d7b1d2f8e7e1g1e8g8e3e4d5e4d2e4b7b6d1e2c8b7
d2d4d7d5c2c4c7c6g1f3g8f6e2e3e7e6f1d3b8d7e1g1d5c4d3c4f8d6b1d2e8g8c4b3d6c7d2c4b7b6
d2d4d7d5c2c4c7c6g1f3g8f6e2e3e7e6f1d3c6c5e1g1b8c6b1c3f8e7a2a3a7a5d4c5e7c5d1e2e8g8
d2d4d7d5c2c4c7c6g1f3g8f6e2e3g7g6b1c3f8g7f1d3e8g8d1c2b8a6a2a3d5c4d3c4b7b5c4d3b5b4
d2d4d7d5c2c4d5c4e2e3e7e5d4e5d8d1e1d1b8c6f1c4c6e5c4b5c7c6b5e2c8e6b1c3e8c8d1c2g8f6
d2d4d7d5c2c4d5c4e2e3e7e5f1c4e5d4e3d4g8f6g1f3f8e7e1g1e8g8h2h3b8c6b1c3c6a5c4d3c8e6
d2d4d7d5c2c4d5c4e2e4b8c6c1e3g8f6b1c3e7e5d4d5c6a5g1f3a7a6f3e5b7b5f1e2f8b4d1d4e8g8
d2d4d7d5c2c4d5c4e2e4b8c6c1e3g8f6b1c3e7e5d4d5c6e7f1c4e7g6c4b5f6d7d1d2a7a6b5d3f8d6
d2d4d7d5c2c4d5c4e2e4b8c6c1e3g8f6b1c3e7e5d4d5c6e7f1c4e7g6c4b5f6d7g1e2f8d6d1d2a7a6
d2d4d7d5c2c4d5c4e2e4b8c6g1f3c8g4d4d5c6e5c1f4e5g6f4g3e7e5f1c4f8d6c4b5g4d7b5d7d8d7
d2d4d7d5c2c4d5c4e2e4c7c5d4d5g8f6b1c3e7e6f1c4e6d5c3d5f6d5c4d5f8e7d1h5e8g8g1f3b8d7
d2d4d7d5c2c4d5c4e2e4e7e5g1f3e5d4f1c4f8b4b1d2b8c6e1g1d8f6e4e5f6g6f3h4g6g4d2f3c8e6
d2d4d7d5c2c4d5c4e2e4e7e5g1f3f8b4b1c3e5d4f3d4g8e7f1c4b8c6c1e3e8g8a2a3b4c3b2c3c6a5
d2d4d7d5c2c4d5c4e2e4e7e5g1f3f8b4c1d2b4d2d1d2e5d4d2d4g8f6d4d8e8d8b1c3c8e6f3e5b8c6
d2d4d7d5c2c4d5c4e2e4g8f6e4e5f6d5f1c4b8c6b1c3d5b6c4b5c8d7g1f3e7e6e1g1
d2d4d7d5c2c4d5c4e2e4g8f6e4e5f6d5f1c4d5b6c4b3b8c6c1e3c8f5b1c3e7e6g1e2f8e7a2a3e8g8
d2d4d7d5c2c4d5c4e2e4g8f6e4e5f6d5f1c4d5b6c4b3b8c6g1f3c8g4b3f7e8f7f3g5f7e8d1g4d8d4
d2d4d7d5c2c4d5c4e2e4g8f6e4e5f6d5f1c4d5b6c4b3c7c5d4c5d8d1e1d1b6d7e5e6f7e6b3e6b8a6
d2d4d7d5c2c4d5c4e2e4g8f6e4e5f6d5f1c4d5b6c4d3b8c6c1e3c6b4d3e4f7f5e5f6e7f6b1c3f6f5
d2d4d7d5c2c4d5c4e2e4g8f6e4e5f6d5f1c4d5b6c4d3b8c6c1e3c6b4d3e4f7f5e5f6e7f6b1c3f6f5
d2d4d7d5c2c4d5c4g1f3a7a6e2e3c8g4f1c4e7e6b1d2b8d7e1g1g8f6h2h3g4h5b2b3c7c5c4e2c5d4
d2d4d7d5c2c4d5c4g1f3a7a6e2e3c8g4f1c4e7e6d1b3g4f3g2f3b7b5c4e2b8d7a2a4b5b4b1d2g8f6
d2d4d7d5c2c4d5c4g1f3a7a6e2e3c8g4f1c4e7e6d1b3g4f3g2f3b7b5c4e2b8d7a2a4b5b4f3f4g8f6
d2d4d7d5c2c4d5c4g1f3a7a6e2e3c8g4f1c4e7e6h2h3g4h5b1c3g8f6e1g1b8c6a2a3f8d6c4e2e8g8
d2d4d7d5c2c4d5c4g1f3a7a6e2e3g8f6f1c4e7e6d1e2c7c5d4c5f8c5e1g1b7b5c4d3b8c6b1c3c8b7
d2d4d7d5c2c4d5c4g1f3a7a6e2e3g8f6f1c4e7e6e1g1c7c5d1e2b7b5c4b3c8b7a2a4b8d7e3e4c5d4
d2d4d7d5c2c4d5c4g1f3a7a6e2e3g8f6f1c4e7e6e1g1c7c5d1e2b8c6b1c3b7b5c4b3f8e7d4c5e7c5
d2d4d7d5c2c4d5c4g1f3a7a6e2e3g8f6f1c4e7e6e1g1c7c5d4c5d8d1f1d1f8c5a2a3b7b5c4e2c8b7
d2d4d7d5c2c4d5c4g1f3b8d7d1a4c7c6a4c4g8f6g2g3g7g6b1c3f8g7f1g2e8g8e1g1d8a5e2e4a5h5
d2d4d7d5c2c4d5c4g1f3c7c5d4d5e7e6b1c3e6d5d1d5d8d5c3d5f8d6e2e4g8e7f1c4e7d5c4d5b8a6
d2d4d7d5c2c4d5c4g1f3c7c5d4d5e7e6b1c3e6d5d1d5d8d5c3d5f8d6f3d2g8e7d2c4e7d5c4d6e8e7
d2d4d7d5c2c4d5c4g1f3c7c5e2e3c5d4f1c4d8c7d1b3e7e6f3d4a7a6b1c3g8f6c1d2c8d7a1c1b8c6
d2d4d7d5c2c4d5c4g1f3c7c5e2e3g8f6f1c4e7e6d1e2a7a6d4c5f8c5e1g1b8c6e3e4d8c7e4e5f6g4
d2d4d7d5c2c4d5c4g1f3e7e6e2e3a7a6f1c4g8f6b1c3c7c5c4d3b8c6e1g1c5d4e3d4f8e7a2a3e8g8
d2d4d7d5c2c4d5c4g1f3e7e6e2e3c7c5f1c4g8f6e1g1b8c6d1e2c5d4f1d1f8e7e3d4e8g8b1c3c6a5
d2d4d7d5c2c4d5c4g1f3e7e6e2e3g8f6f1c4a7a6e1g1c7c5d4c5d8d1f1d1f8c5b1d2e8g8a2a3b7b5
d2d4d7d5c2c4d5c4g1f3g8f6b1c3a7a6e2e4b7b5e4e5f6d5f3g5e7e6d1f3d8d7c3d5e6d5a2a3b8c6
d2d4d7d5c2c4d5c4g1f3g8f6b1c3c7c5d4d5c8f5d1a4b8d7a4c4e7e6e2e4e6d5e4d5f8d6c1g5e8g8
d2d4d7d5c2c4d5c4g1f3g8f6d1a4b8c6b1c3c8g4f3e5g4d7a4c4e7e6c1g5f8e7g5f6e7f6e5d7d8d7
d2d4d7d5c2c4d5c4g1f3g8f6d1a4b8c6b1c3f6d5e2e4d5b6a4d1c8g4d4d5c6e5c1f4e5g6f4e3e7e6
d2d4d7d5c2c4d5c4g1f3g8f6d1a4c7c6a4c4c8f5b1c3e7e6c4b3d8b6b3b6a7b6f3h4b6b5h4f5e6f5
d2d4d7d5c2c4d5c4g1f3g8f6d1a4c7c6a4c4c8g4b1d2g7g6g2g3f8g7f1g2e8g8e1g1b8a6b2b3c6c5
d2d4d7d5c2c4d5c4g1f3g8f6e2e3c7c5f1c4e7e6e1g1a7a6a2a4b8c6d1e2c5d4f1d1f8e7e3d4e8g8
d2d4d7d5c2c4d5c4g1f3g8f6e2e3c7c5f1c4e7e6e1g1a7a6c4b3b8c6d1e2c5d4f1d1f8e7e3d4c6a5
d2d4d7d5c2c4d5c4g1f3g8f6e2e3c7c5f1c4e7e6e1g1a7a6c4d3c5d4e3d4f8e7b1c3e8g8c1g5b7b5
d2d4d7d5c2c4d5c4g1f3g8f6e2e3c7c5f1c4e7e6e1g1a7a6d1e2b8c6f1d1b7b5c4b3c5c4b3c2c6b4
d2d4d7d5c2c4d5c4g1f3g8f6e2e3c7c5f1c4e7e6e1g1b8c6b1c3f8e7d4c5d8d1f1d1e7c5a2a3e8e7
d2d4d7d5c2c4d5c4g1f3g8f6e2e3c8g4f1c4e7e6b1c3b8d7e1g1f8d6h2h3g4h5e3e4e6e5c4e2e8g8
d2d4d7d5c2c4d5c4g1f3g8f6e2e3e7e6f1c4c7c5e1g1a7a6a2a4b8c6d1e2c5d4f1d1f8e7e3d4e8g8
d2d4d7d5c2c4d5c4g1f3g8f6e2e3e7e6f1c4c7c5e1g1a7a6a2a4b8c6d1e2c5d4f1d1f8e7e3d4e8g8
d2d4d7d5c2c4d5c4g1f3g8f6e2e3e7e6f1c4c7c5e1g1a7a6a2a4b8c6d1e2f8e7d4c5e7c5e3e4f6g4
d2d4d7d5c2c4d5c4g1f3g8f6e2e3e7e6f1c4c7c5e1g1a7a6a2a4b8c6d1e2f8e7d4c5e7c5e3e4f6g4
d2d4d7d5c2c4d5c4g1f3g8f6e2e3e7e6f1c4c7c5e1g1a7a6d1e2b7b5c4b3c8b7b1c3b8d7f1d1f8e7
d2d4d7d5c2c4d5c4g1f3g8f6e2e3e7e6f1c4c7c5e1g1a7a6d1e2b7b5c4b3c8b7f1d1b8d7a2a4f8e7
d2d4d7d5c2c4d5c4g1f3g8f6e2e3e7e6f1c4c7c5e1g1a7a6d1e2b7b5c4b3c8b7f1d1b8d7b1c3f8e7
d2d4d7d5c2c4d5c4g1f3g8f6e2e3e7e6f1c4c7c5e1g1a7a6d1e2b8d7b1c3b7b5c4b3c8b7f1d1b5b4
d2d4d7d5c2c4d5c4g1f3g8f6e2e3e7e6f1c4c7c5e1g1a7a6d1e2c5d4e3d4f8e7b1c3b7b5c4b3c8b7
d2d4d7d5c2c4d5c4g1f3g8f6e2e3e7e6f1c4c7c5e1g1a7a6d4c5d8c7d1e2f8c5e3e4b8c6b1c3f6g4
d2d4d7d5c2c4d5c4g1f3g8f6e2e3e7e6f1c4c7c5e1g1a7a6d4c5d8d1f1d1f8c5b2b3b7b5c4e2c8b7
d2d4d7d5c2c4d5c4g1f3g8f6e2e3e7e6f1c4c7c5e1g1a7a6d4c5d8d1f1d1f8c5b2b3b8d7c1b2b7b5
d2d4d7d5c2c4d5c4g1f3g8f6e2e3e7e6f1c4c7c5e1g1a7a6d4c5d8d1f1d1f8c5b2b3b8d7c1b2b7b6
d2d4d7d5c2c4d5c4g1f3g8f6e2e3e7e6f1c4f8b4b1c3e8g8e1g1b7b6f3e5c8b7d1b3b4c3b2c3b7d5
d2d4d7d5c2c4e7e6b1c3c7c5c4d5e6d5g1f3b8c6c1g5f8e7g5e7g8e7d4c5d8a5e2e3a5c5f1d3c8g4
d2d4d7d5c2c4e7e6b1c3c7c5c4d5e6d5g1f3b8c6c1g5f8e7g5e7g8e7e2e3c8g4d4c5d8a5d1a4a5a4
d2d4d7d5c2c4e7e6b1c3c7c5c4d5e6d5g1f3b8c6g2g3c5c4f1g2f8b4e1g1g8e7a2a3b4a5e2e4e8g8
d2d4d7d5c2c4e7e6b1c3c7c5c4d5e6d5g1f3b8c6g2g3c5c4f1g2f8b4e1g1g8e7e2e4d5e4c3e4e8g8
d2d4d7d5c2c4e7e6b1c3c7c5c4d5e6d5g1f3b8c6g2g3g8f6f1g2c5d4f3d4f8c5d4c6b7c6e1g1e8g8
d2d4d7d5c2c4e7e6b1c3c7c5c4d5e6d5g1f3b8c6g2g3g8f6f1g2f8e7e1g1c8e6d4c5e7c5c1g5d5d4
d2d4d7d5c2c4e7e6b1c3c7c5c4d5e6d5g1f3b8c6g2g3g8f6f1g2f8e7e1g1e8g8c1g5c5c4f3e5c8e6
d2d4d7d5c2c4e7e6b1c3c7c5c4d5e6d5g1f3b8c6g2g3g8f6f1g2f8e7e1g1e8g8c1g5c5d4f3d4h7h6
d2d4d7d5c2c4e7e6b1c3c7c5c4d5e6d5g1f3b8c6g2g3g8f6f1g2f8e7e1g1e8g8c1g5c5d4f3d4h7h6
d2d4d7d5c2c4e7e6b1c3c7c5c4d5e6d5g1f3b8c6g2g3g8f6f1g2f8e7e1g1e8g8c1g5c5d4f3d4h7h6
d2d4d7d5c2c4e7e6b1c3c7c5c4d5e6d5g1f3b8c6g2g3g8f6f1g2f8e7e1g1e8g8c1g5c8e6d4c5e7c5
d2d4d7d5c2c4e7e6b1c3c7c5c4d5e6d5g1f3b8c6g2g3g8f6f1g2f8e7e1g1e8g8d4c5e7c5c1g5d5d4
d2d4d7d5c2c4e7e6b1c3c7c5c4d5e6d5g1f3c5d4d1d4g8f6e2e4b8c6f1b5d5e4b5c6b7c6d4d8e8d8
d2d4d7d5c2c4e7e6b1c3c7c5c4d5e6d5g1f3c8e6e2e4d5e4c3e4b8c6c1e3c5d4f3d4d8a5e4c3e8c8
d2d4d7d5c2c4e7e6b1c3c7c5e2e3g8f6g1f3b8c6a2a3c5d4e3d4f8e7f1d3d5c4d3c4e8g8e1g1a7a6
d2d4d7d5c2c4e7e6b1c3c7c5e2e3g8f6g1f3b8c6c4d5e6d5f1e2f8d6d4c5d6c5e1g1e8g8a2a3a7a5
d2d4d7d5c2c4e7e6b1c3c7c5g1f3b8c6e2e3g8f6a2a3f8d6d4c5d6c5b2b4c5d6c1b2e8g8a1c1a7a5
d2d4d7d5c2c4e7e6b1c3c7c5g1f3g8f6c4d5e6d5c1g5c8e6e2e3b8c6f1e2f8e7d4c5e7c5e1g1e8g8
d2d4d7d5c2c4e7e6b1c3c7c6e2e3f7f5f2f4g8f6g1f3f8e7f1e2e8g8e1g1f6e4d1c2b8d7b2b3e4c3
d2d4d7d5c2c4e7e6b1c3c7c6e2e3f7f5g1f3g8f6f1e2f8d6e1g1f6e4f3e5e8g8f2f3e4c3b2c3b7b6
d2d4d7d5c2c4e7e6b1c3c7c6e2e3g8f6d1c2b8d7g1f3f8d6f1d3e8g8e1g1d5c4d3c4e6e5c3e4f6e4
d2d4d7d5c2c4e7e6b1c3c7c6e2e3g8f6f2f3f8b4g1h3b8d7h3f4e8g8f1e2d5c4e2c4e6e5f4e2e5d4
d2d4d7d5c2c4e7e6b1c3c7c6e2e3g8f6g1f3b8d7d1c2f8d6b2b3e8g8f1e2d5c4b3c4e6e5e1g1f8e8
d2d4d7d5c2c4e7e6b1c3c7c6e2e3g8f6g1f3b8d7d1c2f8d6f1d3e8g8e1g1a7a6b2b3e6e5c4d5c6d5
d2d4d7d5c2c4e7e6b1c3c7c6e2e3g8f6g1f3b8d7d1c2f8d6f1d3e8g8e1g1d5c4d3c4b7b5c4e2c8b7
d2d4d7d5c2c4e7e6b1c3c7c6e2e3g8f6g1f3b8d7f1d3d5c4d3c4b7b5c4d3a7a6e3e4c6c5d4d5c5c4
d2d4d7d5c2c4e7e6b1c3c7c6e2e3g8f6g1f3f8d6f1d3b8d7e1g1e8g8e3e4d5e4c3e4f6e4d3e4h7h6
d2d4d7d5c2c4e7e6b1c3c7c6e2e4d5e4c3e4f8b4c1d2b4d2d1d2g8f6e4f6d8f6g1f3e8g8f1e2c6c5
d2d4d7d5c2c4e7e6b1c3c7c6e2e4d5e4c3e4f8b4c1d2d8d4d2b4d4e4f1e2b8a6b4c3g8e7c3g7h8g8
d2d4d7d5c2c4e7e6b1c3c7c6g1f3g8f6c1g5b8d7c4d5e6d5e2e3f8d6f1d3d7f8f3e5d8b6e1g1d6e5
d2d4d7d5c2c4e7e6b1c3f7f5c1f4g8f6e2e3f8e7d1c2c7c6f1d3e8g8g1f3f6e4f4b8a8b8e1g1e7d6
d2d4d7d5c2c4e7e6b1c3f8b4c4d5e6d5c1f4g8f6a1c1c7c6e2e3e8g8f1d3f8e8g1f3b8d7e1g1d7f8
d2d4d7d5c2c4e7e6b1c3f8e7c4d5e6d5c1f4c7c6d1c2g7g6e1c1g8f6f2f3b8a6e2e4a6b4c2b3c8e6
d2d4d7d5c2c4e7e6b1c3f8e7c4d5e6d5c1f4c7c6d1c2g7g6e2e3c8f5c2d2b8d7f2f3d7b6e3e4f5e6
d2d4d7d5c2c4e7e6b1c3f8e7c4d5e6d5c1f4c7c6e2e3c8f5g1e2b8d7e2g3f5g6f1e2g8f6h2h4h7h5
d2d4d7d5c2c4e7e6b1c3f8e7c4d5e6d5c1f4c7c6e2e3c8f5g2g4f5e6f1d3b8d7h2h3h7h5g4h5d7f6
d2d4d7d5c2c4e7e6b1c3f8e7c4d5e6d5c1f4c7c6e2e3c8f5g2g4f5e6h2h3e7d6g1e2g8e7d1b3e6c8
d2d4d7d5c2c4e7e6b1c3f8e7c4d5e6d5c1f4c7c6e2e3c8f5g2g4f5e6h2h3g8f6f1d3c6c5g1f3b8c6
d2d4d7d5c2c4e7e6b1c3f8e7c4d5e6d5c1f4c7c6e2e3c8f5g2g4f5e6h2h3g8f6g1f3b8d7f1d3d7b6
d2d4d7d5c2c4e7e6b1c3f8e7c4d5e6d5c1f4c7c6e2e3c8f5g2g4f5e6h2h4b8d7h4h5g8h6f1e2d7b6
d2d4d7d5c2c4e7e6b1c3f8e7c4d5e6d5c1f4g8f6d1c2e8g8e2e3c7c5d4c5e7c5g1f3b8c6f1e2d5d4
d2d4d7d5c2c4e7e6b1c3f8e7c4d5e6d5c1f4g8f6e2e3e8g8f1d3c7c5g1f3b8c6e1g1c8g4d4c5e7c5
d2d4d7d5c2c4e7e6b1c3f8e7c4d5e6d5c1f4g8f6e2e3e8g8g1f3c8f5h2h3c7c6g2g4f5g6f3e5f6d7
d2d4d7d5c2c4e7e6b1c3f8e7g1f3g8f6c1f4e8g8e2e3c7c5d4c5e7c5d1c2b8c6a1d1d8a5a2a3c5e7
d2d4d7d5c2c4e7e6b1c3f8e7g1f3g8f6c1g5e8g8e2e3b8d7a1c1a7a6c4c5c7c6f1d3b7b6c5b6c6c5
d2d4d7d5c2c4e7e6b1c3f8e7g1f3g8f6c1g5e8g8e2e3h7h6g5h4b7b6f1e2c8b7h4f6e7f6c4d5e6d5
d2d4d7d5c2c4e7e6b1c3f8e7g1f3g8f6c1g5e8g8e2e3h7h6g5h4b7b6h4f6e7f6c4d5e6d5d1d2c8e6
d2d4d7d5c2c4e7e6b1c3f8e7g1f3g8f6c1g5h7h6g5f6e7f6e2e3e8g8a1c1c7c6f1d3b8d7e1g1d5c4
d2d4d7d5c2c4e7e6b1c3f8e7g1f3g8f6c1g5h7h6g5f6e7f6e2e3e8g8a1c1c7c6f1d3b8d7e1g1d5c4
d2d4d7d5c2c4e7e6b1c3f8e7g1f3g8f6c1g5h7h6g5f6e7f6e2e3e8g8a1c1c7c6f1d3b8d7e1g1d5c4
d2d4d7d5c2c4e7e6b1c3f8e7g1f3g8f6c1g5h7h6g5f6e7f6e2e3e8g8d1c2b8a6a1d1c7c5d4c5d8a5
d2d4d7d5c2c4e7e6b1c3f8e7g1f3g8f6c1g5h7h6g5f6e7f6e2e3e8g8d1d2d5c4f1c4b8d7e1g1c7c5
d2d4d7d5c2c4e7e6b1c3f8e7g1f3g8f6c1g5h7h6g5h4b8d7e2e3e8g8a1c1c7c6f1d3d5c4d3c4b7b5
d2d4d7d5c2c4e7e6b1c3f8e7g1f3g8f6c1g5h7h6g5h4e8g8e2e3b7b6f1e2c8b7h4f6e7f6c4d5e6d5
d2d4d7d5c2c4e7e6b1c3f8e7g1f3g8f6e2e3e8g8a2a3b7b6c4d5e6d5f1d3c7c5f3e5c8b7c3e2b8c6
d2d4d7d5c2c4e7e6b1c3g8f6c1f4c7c5e2e3c5d4e3d4d5c4f1c4b8c6g1f3f8e7e1g1e8g8f1e1c8d7
d2d4d7d5c2c4e7e6b1c3g8f6c1g5b8d7e2e3c7c6a2a3f8e7g1f3e8g8f1d3d5c4d3c4f6d5g5e7d8e7
d2d4d7d5c2c4e7e6b1c3g8f6c1g5b8d7e2e3c7c6a2a3f8e7g1f3e8g8f1d3d5c4d3c4f6d5g5e7d8e7
d2d4d7d5c2c4e7e6b1c3g8f6c1g5b8d7e2e3c7c6d1c2d8a5c4d5f6d5e3e4d5c3g5d2a5a4c2c3a7a5
d2d4d7d5c2c4e7e6b1c3g8f6c1g5b8d7e2e3c7c6f1d3d8a5g5h4d5c4d3c4b7b5c4b3c8b7g1f3c6c5
d2d4d7d5c2c4e7e6b1c3g8f6c1g5b8d7e2e3c7c6f1d3d8a5g5h4d5c4d3c4b7b5c4d3c8b7g1e2a7a6
d2d4d7d5c2c4e7e6b1c3g8f6c1g5b8d7e2e3c7c6g1f3d8a5f3d2f8b4d1c2d5c4g5f6d7f6d2c4a5c7
d2d4d7d5c2c4e7e6b1c3g8f6c1g5b8d7e2e3c7c6g1f3d8a5f3d2f8b4d1c2d5c4g5f6d7f6d2c4a5c7
d2d4d7d5c2c4e7e6b1c3g8f6c1g5b8d7e2e3f8e7g1f3e8g8a1c1a7a6a2a3b7b6c4d5e6d5f1d3c8b7
d2d4d7d5c2c4e7e6b1c3g8f6c1g5b8d7e2e3f8e7g1f3e8g8a1c1a7a6a2a3h7h6g5h4d5c4f1c4b7b5
d2d4d7d5c2c4e7e6b1c3g8f6c1g5b8d7e2e3f8e7g1f3e8g8a1c1a7a6a2a3h7h6g5h4d5c4f1c4c7c5
d2d4d7d5c2c4e7e6b1c3g8f6c1g5b8d7e2e3f8e7g1f3e8g8a1c1a7a6a2a3h7h6g5h4d5c4f1c4c7c5
d2d4d7d5c2c4e7e6b1c3g8f6c1g5b8d7e2e3f8e7g1f3e8g8a1c1a7a6a2a3h7h6g5h4d5c4f1c4c7c5
d2d4d7d5c2c4e7e6b1c3g8f6c1g5b8d7e2e3f8e7g1f3e8g8a1c1a7a6c4d5e6d5f1d3c7c6d1c2f8e8
d2d4d7d5c2c4e7e6b1c3g8f6c1g5b8d7e2e3f8e7g1f3e8g8a1c1a7a6c4d5e6d5f1d3c7c6d1c2h7h6
d2d4d7d5c2c4e7e6b1c3g8f6c1g5b8d7e2e3f8e7g1f3e8g8a1c1a7a6c4d5e6d5f1d3c7c6e1g1f6e8
d2d4d7d5c2c4e7e6b1c3g8f6c1g5c7c5c4d5e6d5g5f6g7f6e2e3c8e6d1b3d8d7f1b5b8c6e3e4e8c8
d2d4d7d5c2c4e7e6b1c3g8f6c1g5c7c5e2e3c5d4e3d4f8e7g1f3e8g8f1d3d5c4d3c4b8c6e1g1b7b6
d2d4d7d5c2c4e7e6b1c3g8f6c1g5c7c6e2e3b8d7c4d5e6d5f1d3f8e7g1f3e8g8d1c2f8e8e1g1d7f8
d2d4d7d5c2c4e7e6b1c3g8f6c1g5f8e7c4d5f6d5g5e7d8e7e2e4d5c3b2c3c7c5g1f3e8g8f1d3c5d4
d2d4d7d5c2c4e7e6b1c3g8f6c1g5f8e7e2e3b8d7g1f3e8g8a1c1h7h6g5h4c7c6f1d3d5c4d3c4b7b5
d2d4d7d5c2c4e7e6b1c3g8f6c1g5f8e7e2e3b8d7g1f3e8g8d1b3c7c6f1e2d5c4b3c4f6d5g5f4d5f4
d2d4d7d5c2c4e7e6b1c3g8f6c1g5f8e7e2e3e8g8a1c1h7h6g5h4b7b6c4d5f6d5c3d5e6d5h4e7d8e7
d2d4d7d5c2c4e7e6b1c3g8f6c1g5f8e7e2e3e8g8d1b3d5c4f1c4c7c5d4c5b8d7c5c6b7c6g1f3f6d5
d2d4d7d5c2c4e7e6b1c3g8f6c1g5f8e7e2e3e8g8d1b3d5c4f1c4c7c5d4c5b8d7g1f3d7c5b3c2a7a6
d2d4d7d5c2c4e7e6b1c3g8f6c1g5f8e7e2e3e8g8d1b3d5c4f1c4c7c5d4c5d8a5g1f3a5c5e1g1b8c6
d2d4d7d5c2c4e7e6b1c3g8f6c1g5f8e7e2e3e8g8d1b3d5c4f1c4c7c5d4c5d8a5g1f3a5c5e1g1b8c6
d2d4d7d5c2c4e7e6b1c3g8f6c1g5f8e7e2e3e8g8d1b3d5c4f1c4c7c5d4c5d8a5g1f3a5c5e1g1b8c6
d2d4d7d5c2c4e7e6b1c3g8f6c1g5f8e7e2e3e8g8d1b3d5c4f1c4c7c5d4c5f6d7g5e7d8e7g1f3d7c5
d2d4d7d5c2c4e7e6b1c3g8f6c1g5f8e7e2e3e8g8f1d3b8d7g1f3b7b6c4d5e6d5e1g1c8b7d1e2c7c5
d2d4d7d5c2c4e7e6b1c3g8f6c1g5f8e7e2e3e8g8g1f3b8d7d1c2c7c5a1d1d8a5f1d3h7h6g5h4c5d4
d2d4d7d5c2c4e7e6b1c3g8f6c1g5f8e7e2e3e8g8g1f3b8d7d1c2c7c6f1d3d5c4d3c4f6d5g5e7d8e7
d2d4d7d5c2c4e7e6b1c3g8f6c1g5f8e7e2e3e8g8g1f3h7h6g5h4b7b6c4d5f6d5h4e7d8e7a1c1d5f6
d2d4d7d5c2c4e7e6b1c3g8f6c1g5f8e7e2e3e8g8g1f3h7h6g5h4b7b6f1e2c8b7h4f6e7f6c4d5e6d5
d2d4d7d5c2c4e7e6b1c3g8f6c1g5f8e7e2e3e8g8g1f3h7h6g5h4b7b6f1e2c8b7h4f6e7f6c4d5e6d5
d2d4d7d5c2c4e7e6b1c3g8f6c1g5f8e7e2e3e8g8g1f3h7h6g5h4b7b6f1e2c8b7h4f6e7f6c4d5e6d5
d2d4d7d5c2c4e7e6b1c3g8f6c1g5f8e7e2e3f6e4g5e7d8e7c4d5e4c3b2c3e6d5d1b3c7c6c3c4e8g8
d2d4d7d5c2c4e7e6b1c3g8f6c1g5f8e7e2e3f6e4g5e7d8e7f1d3e4c3b2c3b8d7g1f3e6e5d4e5d5c4
d2d4d7d5c2c4e7e6b1c3g8f6c1g5f8e7e2e3f6e4g5e7d8e7f1d3e4c3b2c3b8d7g1f3e8g8e1g1f8d8
d2d4d7d5c2c4e7e6b1c3g8f6c1g5f8e7e2e3h7h6g5h4e8g8a1c1b7b6h4f6e7f6c4d5e6d5d1f3c8e6
d2d4d7d5c2c4e7e6b1c3g8f6c1g5f8e7g1f3b8d7e2e3e8g8c4c5f6e4c3e4d5e4g5e7d8e7f3d2d7f6
d2d4d7d5c2c4e7e6b1c3g8f6c1g5f8e7g1f3e8g8c4c5b7b6b2b4b6c5d4c5a7a5a2a3d5d4g5f6g7f6
d2d4d7d5c2c4e7e6b1c3g8f6c1g5f8e7g1f3e8g8e2e3b8d7a1c1c7c6f1d3d5c4d3c4f6d5g5e7d8e7
d2d4d7d5c2c4e7e6b1c3g8f6c1g5f8e7g1f3e8g8e2e3b8d7c4c5c7c6f1d3h7h6g5h4e6e5d4e5f6e4
d2d4d7d5c2c4e7e6b1c3g8f6c1g5f8e7g1f3e8g8e2e3d5c4f1c4b8d7e1g1c7c5d1e2h7h6g5h4d7b6
d2d4d7d5c2c4e7e6b1c3g8f6c4d5e6d5c1g5c7c6d1c2b8a6e2e3a6b4c2d2c8f5a1c1a7a5a2a3b4a6
d2d4d7d5c2c4e7e6b1c3g8f6c4d5e6d5c1g5c7c6d1c2f8e7e2e3b8d7f1d3f6h5g5e7d8e7g1e2d7b6
d2d4d7d5c2c4e7e6b1c3g8f6c4d5e6d5c1g5c7c6e2e3c8f5d1f3f5g6g5f6d8f6f3f6g7f6a1d1b8d7
d2d4d7d5c2c4e7e6b1c3g8f6c4d5e6d5c1g5f8e7e2e3b8d7d1c2e8g8f1d3f8e8g1f3d7f8e1g1c7c6
d2d4d7d5c2c4e7e6b1c3g8f6c4d5e6d5c1g5f8e7e2e3e8g8f1d3b8d7g1e2f8e8e1g1d7f8b2b4a7a6
d2d4d7d5c2c4e7e6b1c3g8f6c4d5e6d5c1g5f8e7e2e3h7h6g5h4e8g8f1d3b7b6g1f3c8b7e1g1c7c5
d2d4d7d5c2c4e7e6b1c3g8f6c4d5e6d5c1g5f8e7e2e3h7h6g5h4e8g8f1d3b7b6g1f3c8b7e1g1c7c5
d2d4d7d5c2c4e7e6b1c3g8f6c4d5e6d5c1g5f8e7e2e3h7h6g5h4e8g8f1d3b7b6g1f3c8b7e1g1f6e4
d2d4d7d5c2c4e7e6b1c3g8f6e2e3c7c5g1f3b8c6a2a3d5c4f1c4c5d4e3d4f8e7e1g1e8g8c1e3c8d7
d2d4d7d5c2c4e7e6b1c3g8f6e2e3c7c5g1f3b8c6d4c5f8c5a2a3a7a5f1e2e8g8e1g1d5c4d1c2e6e5
d2d4d7d5c2c4e7e6b1c3g8f6f2f3b8c6e2e3f8e7g1h3e8g8h3f2f8e8f1e2e7b4c1d2e6e5d4e5e8e5
d2d4d7d5c2c4e7e6b1c3g8f6f2f3c7c5d4c5f8c5c4d5f6d5e2e4d5c3d1d8e8d8b2c3b8c6g1h3d8c7
d2d4d7d5c2c4e7e6b1c3g8f6g1f3b8d7c1g5c7c6e2e3d8a5f3d2f8b4d1c2e8g8g5h4c6c5d2b3a5a4
d2d4d7d5c2c4e7e6b1c3g8f6g1f3b8d7c1g5f8e7e2e3e8g8a1c1f8e8f1d3d5c4d3c4c7c5e1g1a7a6
d2d4d7d5c2c4e7e6b1c3g8f6g1f3b8d7e2e3f8e7b2b3e8g8f1d3b7b6e1g1c8b7c1b2a7a6a1c1f6e4
d2d4d7d5c2c4e7e6b1c3g8f6g1f3b8d7e2e3f8e7f1d3e8g8e1g1c7c5d1c2b7b6c4d5e6d5b2b3c8b7
d2d4d7d5c2c4e7e6b1c3g8f6g1f3b8d7e2e3f8e7f1d3e8g8e1g1d5c4d3c4c7c5d1e2a7a6f1d1b7b5
d2d4d7d5c2c4e7e6b1c3g8f6g1f3d5c4e2e3c7c5f1c4c5d4e3d4f8e7e1g1e8g8d1e2b8d7c4b3d7b6
d2d4d7d5c2c4e7e6b1c3g8f6g1f3f8b4a2a3b4c3b2c3d5c4d1a4b8c6c1g5d8d5g5f6g7f6g2g3c8d7
d2d4d7d5c2c4e7e6b1c3g8f6g1f3f8e7c1f4c7c5d4c5b8a6e2e3a6c5c4d5e6d5f1b5c8d7b5d7d8d7
d2d4d7d5c2c4e7e6b1c3g8f6g1f3f8e7c1g5h7h6g5f6e7f6d1b3c7c6e1c1d5c4b3c4b7b5c4b3a7a5
d2d4d7d5c2c4e7e6b1c3g8f6g1f3f8e7c4d5e6d5c1f4c7c6d1c2g7g6e2e3c8f5f1d3f5d3c2d3b8d7
d2d4d7d5c2c4e7e6b1c3g8f6g1f3f8e7e2e3e8g8f1d3c7c5d4c5d5c4d3c4d8d1e1d1b8c6a2a3e7c5
d2d4d7d5c2c4e7e6b1c3g8f6g1f3f8e7e2e3e8g8f1d3c7c5d4c5d5c4d3c4d8d1e1d1b8c6a2a3e7c5
d2d4d7d5c2c4e7e6b1c3g8f6g1f3f8e7e2e3e8g8f1d3c7c5e1g1c5d4e3d4d5c4d3c4b8d7c4b3d7b6
d2d4d7d5c2c4e7e6g1f3b8d7b1c3g8f6c1g5f8e7e2e3e8g8a1c1c7c6d1c2a7a6a2a3h7h6g5h4f8e8
d2d4d7d5c2c4e7e6g1f3c7c5c4d5e6d5g2g3b8c6f1g2g8f6e1g1f8e7b1c3e8g8c1e3c8e6d4c5f6g4
d2d4d7d5c2c4e7e6g1f3c7c5c4d5e6d5g2g3b8c6f1g2g8f6e1g1f8e7c1e3c5c4f3e5e8g8b2b3c4b3
d2d4d7d5c2c4e7e6g1f3c7c5c4d5e6d5g2g3g8f6f1g2f8e7e1g1e8g8b1c3b8c6c1g5c5d4f3d4h7h6
d2d4d7d5c2c4e7e6g1f3c7c5c4d5e6d5g2g3g8f6f1g2f8e7e1g1e8g8b1c3b8c6c1g5c5d4f3d4h7h6
d2d4d7d5c2c4e7e6g1f3c7c5c4d5e6d5g2g3g8f6f1g2f8e7e1g1e8g8b1c3b8c6c1g5c5d4f3d4h7h6
d2d4d7d5c2c4e7e6g1f3c7c6b1c3d5c4a2a4f8b4e2e3b7b5c1d2a7a5a4b5b4c3d2c3c6b5b2b3c8b7
d2d4d7d5c2c4e7e6g1f3c7c6b1d2f7f5g2g3f8d6f1g2b8d7e1g1d8f6c4d5e6d5d2b3g8e7c1f4e8g8
d2d4d7d5c2c4e7e6g1f3c7c6d1c2g8f6e2e3f6e4b1c3f7f5f3e5b8d7e5d3f8d6d3f4d7f6f2f3e4c3
d2d4d7d5c2c4e7e6g1f3c7c6d1c2g8f6g2g3g7g6f1g2f8g7e1g1e8g8f1d1b8d7b1d2f8e8b2b3b7b6
d2d4d7d5c2c4e7e6g1f3c7c6e2e3f7f5f1d3g8f6e1g1f8d6b2b3d8e7c1b2e8g8f3e5b7b6c4d5c6d5
d2d4d7d5c2c4e7e6g1f3c7c6g2g3f7f5f1g2g8f6e1g1f8e7b2b3e8g8c1a3b7b6a3e7d8e7f3e5c8b7
d2d4d7d5c2c4e7e6g1f3g8f6b1c3b8d7c1g5f8e7e2e3e8g8a1c1b7b6c4d5e6d5d1a4c7c5f1a6h7h6
d2d4d7d5c2c4e7e6g1f3g8f6b1c3b8d7c4d5e6d5c1g5f8e7e2e3c7c6d1c2d7f8f1d3f8e6h2h4h7h6
d2d4d7d5c2c4e7e6g1f3g8f6b1c3c7c5c1g5c5d4f3d4d5c4e2e3d8b6g5f6g7f6f1c4c8d7e1g1b8c6
d2d4d7d5c2c4e7e6g1f3g8f6b1c3c7c6e2e3b8d7f1d3f8b4a2a3b4a5d1c2d8e7c1d2d5c4d3c4e6e5
d2d4d7d5c2c4e7e6g1f3g8f6b1c3c7c6e2e3b8d7f1d3f8b4a2a3b4a5d1c2d8e7c1d2d5c4d3c4e6e5
d2d4d7d5c2c4e7e6g1f3g8f6b1c3c7c6e2e3b8d7f1d3f8b4e1g1e8g8c1d2d8e7d1b3d5c4b3c4b4d6
d2d4d7d5c2c4e7e6g1f3g8f6b1c3f8b4c1g5b8d7c4d5e6d5a1c1c7c6e2e3d8a5d1b3f6e4f1d3e4g5
d2d4d7d5c2c4e7e6g1f3g8f6b1c3f8b4c1g5b8d7c4d5e6d5d1c2e8g8a2a3b4c3b2c3c7c5e2e3d8a5
d2d4d7d5c2c4e7e6g1f3g8f6b1c3f8b4c1g5b8d7c4d5e6d5d1c2e8g8a2a3b4e7e2e3c7c5d4c5d7c5
d2d4d7d5c2c4e7e6g1f3g8f6b1c3f8b4c1g5b8d7c4d5e6d5d1c2e8g8a2a3b4e7e2e3c7c5f1e2b7b6
d2d4d7d5c2c4e7e6g1f3g8f6b1c3f8e7c1g5e8g8e2e3h7h6g5h4f6e4h4e7d8e7d1c2e4c3c2c3d5c4
d2d4d7d5c2c4e7e6g1f3g8f6b1c3f8e7c1g5h7h6g5f6e7f6e2e3e8g8a1c1a7a6c4d5e6d5f1d3c7c6
d2d4d7d5c2c4e7e6g1f3g8f6b1c3f8e7c1g5h7h6g5f6e7f6e2e3e8g8d1d2b8c6a1c1a7a6f1e2d5c4
d2d4d7d5c2c4e7e6g1f3g8f6b1c3f8e7c1g5h7h6g5h4e8g8e2e3b7b6a1c1c8b7f1e2d5c4e2c4b8d7
d2d4d7d5c2c4e7e6g1f3g8f6c1g5d5c4d1a4b8d7b1d2c7c5d2c4a7a6g5f6g7f6d4c5f8c5a4d1b7b5
d2d4d7d5c2c4e7e6g1f3g8f6c1g5f8e7b1c3e8g8e2e3h7h6g5f4c7c5d4c5e7c5c4d5f6d5c3d5e6d5
d2d4d7d5c2c4e7e6g1f3g8f6c1g5f8e7b1c3h7h6g5h4e8g8e2e3b7b6d1b3c8b7h4f6e7f6c4d5e6d5
d2d4d7d5c2c4e7e6g1f3g8f6c4d5e6d5b1c3c7c6c1g5h7h6g5h4c8f5d1b3g7g5h4g3d8b6e2e3b8a6
d2d4d7d5c2c4e7e6g1f3g8f6c4d5e6d5c1g5c7c6b1c3h7h6g5h4c8f5d1b3g7g5h4g3d8b6e2e3f6e4
d2d4d7d5c2c4e7e6g1f3g8f6g2g3d5c4f1g2c7c5d1a4c8d7a4c4d7c6d4c5b8d7c1e3c6d5c4a4d5c6
d2d4d7d5c2c4e7e6g1f3g8f6g2g3f8e7f1g2c7c6d1c2e8g8e1g1b7b6b1d2c8b7e2e4d5e4d2e4b8d7
d2d4d7d5c2c4e7e6g1f3g8f6g2g3f8e7f1g2e8g8e1g1d5c4d1c2a7a6c2c4b7b5c4c2c8b7c1d2b7e4
d2d4d7d5c2c4e7e6g2g3g8f6f1g2f8e7g1f3b8d7e1g1e8g8d1c2c7c6f1d1b7b6b2b3c8b7b1c3a8c8
d2d4d7d5c2c4e7e6g2g3g8f6f1g2f8e7g1f3e8g8e1g1d5c4b1d2c7c5d4c5b8c6d1c2e7c5d2c4d8e7
d2d4d7d5c2c4g8f6b1c3e7e6e2e3b8d7g1f3f8b4f1d3d5c4d3c4f6e4d1c2e4c3b2c3b4d6e1g1e8g8
d2d4d7d5c2c4g8f6c4d5f6d5e2e4d5f6b1c3e7e5d4e5d8d1e1d1f6g4c3d5e8d7g1h3c7c6d5c3g4e5
d2d4d7d5e2e3e7e6f1d3c7c5b2b3b8c6g1f3g8f6e1g1c8d7c1b2a8c8c2c3f8d6b1d2e6e5d4e5c6e5
d2d4d7d5e2e3g8f6c2c4e7e6b1c3f8e7g1f3e8g8f1e2d5c4e2c4c7c5e1g1b8c6d4c5e7c5d1d8f8d8
d2d4d7d5g1f3b8c6c1f4c8f5e2e3e7e6f1d3g8e7e1g1f5d3d1d3e7g6f4g3f8d6g3d6c7d6b1d2e8g8
d2d4d7d5g1f3b8c6c2c4c8g4c4d5g4f3g2f3d8d5e2e3e7e5b1c3f8b4c1d2b4c3b2c3d5d6a1b1b7b6
d2d4d7d5g1f3c7c5c2c4c5d4c4d5g8f6d1a4d8d7a4d4d7d5b1c3d5d4f3d4c8d7d4b5e8d8c1e3b8c6
d2d4d7d5g1f3c7c5c2c4d5c4d4d5e7e6b1c3e6d5d1d5d8d5c3d5f8d6f3d2g8e7d2c4e7d5c4d6e8e7
d2d4d7d5g1f3c7c5c2c4d5c4e2e3e7e6f1c4g8f6e1g1a7a6c4b3b8c6d1e2f8e7f1d1c5d4e3d4c6a5
d2d4d7d5g1f3c7c5c2c4e7e6c4d5e6d5b1c3b8c6g2g3g8f6f1g2f8e7e1g1e8g8c1g5c8e6d4c5e7c5
d2d4d7d5g1f3c7c5c2c4e7e6c4d5e6d5g2g3g8f6f1g2f8e7e1g1e8g8b1c3b8c6c1g5c5d4f3d4h7h6
d2d4d7d5g1f3c7c5c2c4e7e6c4d5e6d5g2g3g8f6f1g2f8e7e1g1e8g8b1c3b8c6c1g5c5d4f3d4h7h6
d2d4d7d5g1f3c7c5c2c4e7e6c4d5e6d5g2g3g8f6f1g2f8e7e1g1e8g8b1c3b8c6c1g5c5d4f3d4h7h6
d2d4d7d5g1f3c7c5c2c4e7e6c4d5e6d5g2g3g8f6f1g2f8e7e1g1e8g8b1c3b8c6c1g5c5d4f3d4h7h6
d2d4d7d5g1f3c7c5d4c5e7e6e2e4f8c5e4d5e6d5f1b5b8c6e1g1g8f6b1c3e8g8c1g5c5e7g5f6e7f6
d2d4d7d5g1f3c7c6c1g5h7h6g5h4d8b6b2b3b8d7e2e3e7e5f1e2e5e4f3d2c6c5d4c5d7c5b1c3g7g5
d2d4d7d5g1f3c7c6c2c4d5c4e2e3c8g4f1c4e7e6b1c3b8d7h2h3g4h5a2a3g8f6e3e4f8e7e1g1e8g8
d2d4d7d5g1f3c7c6c2c4e7e6e2e3f7f5f1e2g8f6e1g1f8d6b2b3d8e7c1b2b8d7f3e5e8g8b1d2g7g5
d2d4d7d5g1f3c7c6c2c4e7e6e2e3g8f6f1d3c6c5e1g1d5c4d3c4a7a6f3e5d8c7b1d2b7b5c4e2c5d4
d2d4d7d5g1f3c7c6c2c4g8f6b1c3e7e6e2e3b8d7d1c2f8d6f1d3e8g8e1g1d5c4d3c4a7a6f1d1b7b5
d2d4d7d5g1f3c7c6c2c4g8f6b1c3e7e6e2e3b8d7d1c2f8d6f1d3e8g8e1g1d5c4d3c4a7a6f1d1b7b5
d2d4d7d5g1f3c8f5c2c4e7e6c4d5e6d5d1b3b8c6c1g5f8e7g5e7g8e7e2e3d8d6b1d2e8g8a1c1a7a5
d2d4d7d5g1f3c8f5c2c4e7e6d1b3b8c6c1d2d5c4b3b7g8e7b7b5a8b8b5a4b8b2b1a3d8d7a3c4b2b8
d2d4d7d5g1f3e7e6c2c4a7a6c4c5b7b6c5b6c7c5b1c3b8d7c3a4c5c4c1d2f8d6b2b3c8b7e2e3c4b3
d2d4d7d5g1f3e7e6c2c4c7c5c4d5e6d5b1c3b8c6g2g3g8f6f1g2c8e6e1g1f8e7d4c5e7c5c1g5d5d4
d2d4d7d5g1f3e7e6c2c4d5c4e2e3c7c5f1c4g8f6e1g1a7a6e3e4b7b5c4d3c5d4a2a4b5a4e4e5f6d5
d2d4d7d5g1f3e7e6c2c4f8e7b1c3g8f6c1g5h7h6g5h4e8g8e2e3b7b6f1d3c8b7e1g1b8d7a1c1c7c5
d2d4d7d5g1f3e7e6c2c4g8f6c1g5b8d7e2e3f8e7b1c3e8g8a1c1f8e8d1c2c7c6f1d3d5c4d3c4f6d5
d2d4d7d5g1f3e7e6c2c4g8f6c1g5f8e7e2e3b8d7b1c3e8g8a1c1b7b6c4d5e6d5f1b5c8b7d1a4a7a6
d2d4d7d5g1f3e7e6c2c4g8f6c1g5f8e7e2e3b8d7b1c3e8g8a1c1c7c6d1c2c6c5c1d1d8a5c4d5f6d5
d2d4d7d5g1f3e7e6g2g3c7c5f1g2c5d4e1g1g8f6f3d4e6e5d4f3b8c6c2c4d5d4e2e3f8c5e3d4c5d4
d2d4d7d5g1f3e7e6g2g3c7c5f1g2c5d4e1g1g8f6f3d4e6e5d4f3b8c6c2c4d5d4e2e3f8c5e3d4c5d4
d2d4d7d5g1f3e7e6g2g3c7c5f1g2g8f6e1g1c5d4f3d4e6e5d4f3b8c6c2c4d5d4e2e3d4d3b1c3f8b4
d2d4d7d5g1f3g8f6c1f4e7e6e2e3f8e7f1d3c7c5c2c3b8c6b1d2a7a6h2h3b7b6f3e5c8b7d1e2f6d7
d2d4d7d5g1f3g8f6c2c4c7c6b1c3d5c4a2a4c8f5e2e3e7e6f1c4f8b4e1g1b8d7d1e2e8g8e3e4f5g6
d2d4d7d5g1f3g8f6c2c4c7c6b1c3e7e6c1g5b8d7e2e3d8a5c4d5f6d5d1d2f8b4a1c1e6e5a2a3b4d6
d2d4d7d5g1f3g8f6c2c4c7c6b1c3e7e6c1g5b8d7e2e3d8a5c4d5f6d5d1d2f8b4a1c1e8g8f1d3e6e5
d2d4d7d5g1f3g8f6c2c4c7c6b1c3e7e6c1g5b8d7e2e3d8a5f3d2f8b4d1c2e8g8a2a3d5c4g5f6d7f6
d2d4d7d5g1f3g8f6c2c4c7c6b1c3e7e6c1g5b8d7e2e3d8a5f3d2f8b4d1c2e8g8f1e2e6e5g5f6d7f6
d2d4d7d5g1f3g8f6c2c4c7c6b1c3e7e6c1g5d5c4e2e4b7b5e4e5h7h6g5h4g7g5f3g5h6g5h4g5f8e7
d2d4d7d5g1f3g8f6c2c4c7c6b1c3e7e6c1g5h7h6g5f6d8f6e2e3b8d7f1d3d5c4d3c4f8d6e1g1f6e7
d2d4d7d5g1f3g8f6c2c4c7c6b1c3e7e6d1b3b8d7c1g5d8a5g5d2a5b6e2e3d5c4b3c2f8d6f1c4e6e5
d2d4d7d5g1f3g8f6c2c4c7c6b1c3e7e6e2e3b8d7d1c2f8d6f1d3e8g8e1g1d5c4d3c4a7a6f1d1b7b5
d2d4d7d5g1f3g8f6c2c4c7c6b1c3g7g6c1g5f8g7e2e3e8g8f1d3c8e6d1e2b8d7e1g1h7h6g5h4e6g4
d2d4d7d5g1f3g8f6c2c4c7c6e2e3c8f5b1c3e7e6f1d3f5d3d1d3b8d7e1g1f8d6e3e4d5e4c3e4f6e4
d2d4d7d5g1f3g8f6c2c4c7c6e2e3c8f5d1b3d8c7c4d5c6d5f1b5b8c6c1d2e7e6e1g1f8d6d2b4e8g8
d2d4d7d5g1f3g8f6c2c4c7c6e2e3c8f5f1d3f5d3d1d3e7e6e1g1b8d7b2b3f6e4f3d2d8h4g2g3h4h3
d2d4d7d5g1f3g8f6c2c4d5c4b1c3a7a6a2a4c8f5e2e3e7e6f1c4f8b4e1g1e8g8d1e2f5g4f1d1b8d7
d2d4d7d5g1f3g8f6c2c4d5c4b1c3a7a6d1a4b7b5a4c2b8c6e2e4e7e6c1g5c6d4f3d4d8d4a1d1d4c5
d2d4d7d5g1f3g8f6c2c4d5c4b1c3c7c6a2a4c8f5e2e3e7e6f1c4f8b4e1g1b8d7d1e2f5g6e3e4b4c3
d2d4d7d5g1f3g8f6c2c4d5c4b1c3c7c6a2a4c8f5e2e3e7e6f1c4f8b4e1g1b8d7f3h4e8g8h4f5e6f5
d2d4d7d5g1f3g8f6c2c4d5c4b1c3c7c6a2a4c8f5f3e5e7e6f2f3f8b4e2e4f5e4f3e4f6e4c1d2d8d4
d2d4d7d5g1f3g8f6c2c4d5c4b1c3c7c6a2a4c8g4f3e5g4h5g2g3e7e6f1g2f8b4e5c4f6d5d1b3b8a6
d2d4d7d5g1f3g8f6c2c4d5c4b1c3e7e6e2e4f8b4c1g5c7c5f1c4c5d4f3d4d8a5g5d2a5c5c4b5c8d7
d2d4d7d5g1f3g8f6c2c4d5c4d1a4c7c6a4c4c8f5b1c3e7e6g2g3b8d7f1g2f5c2e2e3f8e7e1g1e8g8
d2d4d7d5g1f3g8f6c2c4d5c4e2e3c8g4f1c4e7e6e1g1b8d7b1c3f8d6e3e4e6e5d4e5d7e5c4e2g4f3
d2d4d7d5g1f3g8f6c2c4d5c4e2e3e7e6f1c4c7c5e1g1a7a6a2a4b8c6d1e2c5d4f1d1f8e7e3d4e8g8
d2d4d7d5g1f3g8f6c2c4d5c4e2e3e7e6f1c4c7c5e1g1a7a6a2a4b8c6d1e2c5d4f1d1f8e7e3d4e8g8
d2d4d7d5g1f3g8f6c2c4d5c4e2e3e7e6f1c4c7c5e1g1a7a6c4b3b8c6b1c3b7b5d1e2c6a5d4c5a5b3
d2d4d7d5g1f3g8f6c2c4e7e6b1c3b8d7c1g5f8e7e2e3e8g8a1c1a7a6a2a3c7c5d4c5d7c5c4d5e6d5
d2d4d7d5g1f3g8f6c2c4e7e6b1c3c7c6c1g5d5c4e2e4b7b5e4e5h7h6g5h4g7g5f3g5f6d5g5f7d8h4
d2d4d7d5g1f3g8f6c2c4e7e6b1c3c7c6e2e3b8d7f1d3d5c4d3c4b7b5c4d3a7a6e3e4c6c5e4e5c5d4
d2d4d7d5g1f3g8f6c2c4e7e6b1c3f8e7c1f4e8g8e2e3c7c5d4c5e7c5f1e2d5c4e2c4a7a6d1e2b7b5
d2d4d7d5g1f3g8f6c2c4e7e6b1c3f8e7c1g5h7h6g5f6e7f6e2e3e8g8d1b3c7c6a1d1b8d7f1d3b7b6
d2d4d7d5g1f3g8f6c2c4e7e6b1c3f8e7c1g5h7h6g5h4e8g8a1c1f6e4h4e7d8e7e2e3c7c6f1d3e4c3
d2d4d7d5g1f3g8f6c2c4e7e6b1c3f8e7d1c2e8g8e2e4d5e4c3e4b8d7f1d3f6e4d3e4d7f6e4d3e7b4
d2d4d7d5g1f3g8f6c2c4e7e6c1g5b8d7e2e3f8e7b1c3e8g8a1c1b7b6c4d5e6d5d1a4c7c5a4c6a8b8
d2d4d7d5g1f3g8f6c2c4e7e6c1g5f8e7e2e3b8d7b1c3e8g8a1c1f8e8d1c2h7h6g5h4c7c5c4d5f6d5
d2d4d7d5g1f3g8f6c2c4e7e6c4d5e6d5b1c3c7c6d1c2g7g6c1g5f8g7e2e3c8f5f1d3f5d3c2d3e8g8
d2d4d7d5g1f3g8f6c2c4e7e6e2e3c7c5f1d3b8c6e1g1d5c4d3c4a7a6b1c3b7b5c4d3c8b7a2a4b5b4
d2d4d7d5g1f3g8f6c2c4e7e6g2g3d5c4f1g2b8c6e1g1a8b8b1c3b7b5e2e4f8e7c1f4e8g8a2a4a7a6
d2d4d7d5g1f3g8f6e2e3c7c5c2c4e7e6f1d3b8c6e1g1a7a6b1c3d5c4d3c4b7b5c4d3c8b7a2a4b5b4
d2d4d7d5g1f3g8f6e2e3c7c5c2c4e7e6f1d3b8c6e1g1d5c4d3c4a7a6a2a4f8e7b1c3e8g8b2b3c5d4
d2d4d7d5g1f3g8f6e2e3c7c6f1d3g7g6b1d2f8g7e3e4d5e4d2e4e8g8e4g3f6d5c2c3c8g4h2h3g4f3
d2d4d7d5g1f3g8f6e2e3c8f5f1d3e7e6d3f5e6f5d1d3d8c8b2b3b8a6e1g1f8e7c2c4e8g8b1c3c7c6
d2d4d7d5g1f3g8f6e2e3e7e6f1d3c7c5e1g1b8c6b2b3f8d6c1b2e8g8b1d2d8e7f3e5f8d8a2a3c8d7
d2d4d7d5g1f3g8f6g2g3c7c6f1g2c8f5e1g1e7e6c2c4b8d7b2b3f8e7b1c3f6e4c1b2d8a5d1c1e8g8
d2d4d7d6c2c4e7e5b1c3e5d4d1d4b8d7g1f3g8f6b2b3f8e7c1b2c7c6e2e3e8g8f1e2d8b6e1g1d7c5
d2d4d7d6c2c4e7e5g1f3e5e4f3g5f7f5b1c3g8f6h2h4b8c6g5h3g7g6e2e3f8h6g2g3c6e7b2b3c8e6
d2d4d7d6e2e4e7e5d4e5d6e5d1d8e8d8g1f3f8d6b1c3c8e6c1e3g8f6e1c1f6g4e3g5f7f6g5h4b8d7
d2d4d7d6e2e4g7g6b1c3c7c6c1e3f8g7d1d2b7b5f1d3b8d7f2f4d7b6b2b3g8f6g1f3a7a6a2a4b5b4
d2d4d7d6e2e4g8f6b1c3g7g6g1f3f8g7f1e2e8g8e1g1b8c6a2a4e7e5d4d5c6e7a4a5h7h6a5a6c7c6
d2d4d7d6e2e4g8f6b1c3g7g6g2g3f8g7f1g2e8g8g1e2b8d7h2h3e7e5e1g1e5d4e2d4f8e8f1e1d7c5
d2d4d7d6e2e4g8f6f2f3d6d5e4e5f6d7f3f4c7c5g1f3b8c6c1e3c5d4f3d4c6d4e3d4d7b8b1c3b8c6
d2d4d7d6g1f3g7g6c2c4f8g7e2e4b8d7b1c3e7e5d4d5a7a5f1e2g8f6e1g1e8g8d1c2d7c5c1g5h7h6
d2d4e7e6c2c4b7b6b1c3c8b7a2a3f7f5d4d5g8f6g1f3f8e7g2g3f6e4f1g2e4c3b2c3b8a6f3d4e8g8
d2d4e7e6c2c4b7b6e2e4c8b7d1c2d8h4b1d2f8b4f1d3f7f5g1f3b4d2e1f1h4h5c1d2g8f6e4f5b7f3
d2d4e7e6c2c4b7b6e2e4c8b7f1d3b8c6g1e2c6b4e1g1b4d3d1d3g8e7b1c3d7d6d4d5d8d7c1e3e7g6
d2d4e7e6c2c4b7b6e2e4c8b7f1d3f7f5e4f5f8b4e1f1g8f6d3e2e8g8c4c5b6c5a2a3b4a5d4c5f6d5
d2d4e7e6c2c4d7d5b1c3f8e7g1f3g8f6c1g5e8g8e2e3b8d7d1c2c7c5c4d5f6d5g5e7d8e7c3d5e6d5
d2d4e7e6c2c4d7d5g1f3d5c4d1a4b8d7b1c3a7a6a4c4b7b5c4d3c8b7e2e4g8f6a2a3c7c5e4e5f6d5
d2d4e7e6c2c4f7f5b1c3f8b4d1c2g8f6e2e3e8g8f1d3d7d6g1e2c7c5a2a3b4c3e2c3b8c6d4c5d6c5
d2d4e7e6c2c4f7f5b1c3g8f6e2e3d7d5f1d3c7c6f2f4f8e7g1f3e8g8e1g1b7b6c1d2c8a6d1e2a6b7
d2d4e7e6c2c4f7f5e2e3g8f6b1c3d7d5g1h3c7c6c1d2f8d6d1c2e8g8e1c1d8e7f2f3d5c4e3e4f5e4
d2d4e7e6c2c4f7f5g1f3g8f6b1c3f8e7d1c2d7d5b2b3e8g8e2e3c7c6f3e5e7b4c1d2b4c3d2c3f6e4
d2d4e7e6c2c4f7f5g2g3f8b4c1d2b4e7f1g2g8f6b1c3e8g8g1f3f6e4e1g1b7b6d1c2c8b7f3e5e4c3
d2d4e7e6c2c4f7f5g2g3f8b4c1d2b4e7f1g2g8f6b1c3e8g8g1f3f6e4e1g1e7f6c3e4f5e4f3e1f6d4
d2d4e7e6c2c4f7f5g2g3g8f6b1c3f8e7f1g2e8g8g1f3d7d5e1g1c7c6d1c2b8d7c4d5c6d5c3b5d7b6
d2d4e7e6c2c4f7f5g2g3g8f6f1g2f8b4c1d2b4e7b1c3e8g8g1f3d7d6e1g1d8e8d1c2e8h5e2e4e6e5
d2d4e7e6c2c4f7f5g2g3g8f6f1g2f8e7b1c3e8g8d4d5e7b4c1d2e6e5e2e3d7d6g1e2a7a6d1c2d8e8
d2d4e7e6c2c4f7f5g2g3g8f6f1g2f8e7b1c3e8g8e2e3d7d5g1e2c7c6b2b3e7d6e1g1d8e7d1c2f6e4
d2d4e7e6c2c4f7f5g2g3g8f6f1g2f8e7b1c3e8g8e2e3d7d5g1e2c7c6b2b3f6e4e1g1b8d7c1b2d7f6
d2d4e7e6c2c4f7f5g2g3g8f6f1g2f8e7b1c3e8g8e2e3d7d6g1e2c7c6e1g1e6e5d4d5d8e8e3e4e8h5
d2d4e7e6c2c4f7f5g2g3g8f6f1g2f8e7g1f3d7d5e1g1e8g8d1c2c8d7b2b3a7a5c1a3c7c6a3e7d8e7
d2d4e7e6c2c4f7f5g2g3g8f6f1g2f8e7g1f3e8g8e1g1d7d6b1c3d8e8f1e1e8g6e2e4f6e4c3e4f5e4
d2d4e7e6c2c4f7f5g2g3g8f6f1g2f8e7g1f3e8g8e1g1f6e4b2b3e7f6c1b2b7b6b1d2c8b7f3e5d7d6
d2d4e7e6c2c4f7f5g2g3g8f6f1g2f8e7g1h3e8g8e1g1d7d6b1c3d8e8e2e4f5e4h3f4c7c6c3e4f6e4
d2d4e7e6c2c4f8b4c1d2b4d2d1d2g8f6b1c3d7d5f2f3b8c6e1c1e8g8e2e3d8e7c4d5f6d5e3e4d5c3
d2d4e7e6c2c4f8b4c1d2b4d2d1d2g8f6b1c3d7d6e2e4e8g8e1c1b8c6d4d5c6e7f2f4e6d5c4d5c7c6
d2d4e7e6c2c4f8b4c1d2d8e7e2e4d7d5e4e5b8c6g1f3b4d2d1d2d5c4b1c3g8h6d4d5c6e5f3e5e6d5
d2d4e7e6c2c4f8b4c1d2d8e7g2g3b8c6g1f3g8f6b1c3b4c3d2c3f6e4a1c1d7d6d4d5e4c3c1c3c6d8
d2d4e7e6c2c4g8f6b1c3d7d5c4d5e6d5c1g5c7c6e2e3f8e7f1d3b8d7g1e2f6h5g5e7d8e7g2g4h5f6
d2d4e7e6c2c4g8f6b1c3f8b4d1c2b8c6g1f3d7d6c1d2e8g8a2a3b4c3d2c3d8e7e2e3e6e5d4d5c6b8
d2d4e7e6c2c4g8f6b1c3f8b4e2e3e8g8g1f3c7c5f1d3d7d5e1g1d5c4d3c4b8d7d1e2b7b6c1d2c5d4
d2d4e7e6c2c4g8f6b1c3f8b4e2e3e8g8g1f3c7c5f1d3d7d5e1g1d5c4d3c4b8d7d1e2b7b6f1d1c5d4
d2d4e7e6c2c4g8f6g1f3b7b6g2g3c8a6b1d2f8b4d1b3d8e7f1g2a6b7e1g1b4d2c1d2e8g8a1d1d7d6
d2d4e7e6c2c4g8f6g1f3b7b6g2g3c8a6b2b3f8b4c1d2b4e7b1c3d7d5c4d5e6d5f1g2e8g8e1g1b8d7
d2d4e7e6c2c4g8f6g1f3b7b6g2g3c8b7f1g2f8e7e1g1e8g8b1c3f6e4d1c2e4c3c2c3b7e4c1f4b8c6
d2d4e7e6c2c4g8f6g1f3d7d5b1c3c7c6e2e3b8d7d1c2f8d6b2b3e8g8f1e2b7b6e1g1c8b7c1b2f8e8
d2d4e7e6c2c4g8f6g1f3d7d5b1c3f8e7c1f4e8g8e2e3c7c5d4c5e7c5a2a3b8c6b2b4c5e7c4d5f6d5
d2d4e7e6c2c4g8f6g2g3f8b4c1d2b4e7f1g2d7d5g1f3e8g8e1g1c7c6d1c2b8d7b2b3b7b6f1d1c8a6
d2d4e7e6e2e4d7d5b1c3f8b4e4e5c7c5a2a3b4c3b2c3d8c7d1g4f7f5g4g3c5d4c3d4g8e7e1d2e8g8
d2d4e7e6e2e4d7d5b1c3f8b4e4e5c7c5a2a3b4c3b2c3d8c7d1g4f7f5g4g3g8e7c1d2e8g8f1d3b7b6
d2d4e7e6e2e4d7d5b1c3f8b4e4e5c7c5a2a3b4c3b2c3d8c7d1g4f7f5g4h5g7g6h5d1b8c6g1f3c8d7
d2d4e7e6e2e4d7d5b1d2c7c5e4d5e6d5g1f3a7a6d4c5f8c5d2b3c5a7c1g5g8f6f3d4e8g8f1e2d8d6
d2d4e7e6e2e4d7d5b1d2c7c5e4d5e6d5g1f3g8f6f1b5c8d7b5d7b8d7e1g1f8e7d4c5d7c5f3d4d8d7
d2d4e7e6e2e4d7d5b1d2d5e4d2e4b8d7g1f3g8f6e4f6d7f6c1g5f8e7f1d3c7c5e1g1c5d4f3d4e8g8
d2d4e7e6e2e4d7d5e4d5e6d5g1f3g8f6c1g5c7c6f1d3c8e6e1g1b8d7f1e1d8b6b1d2f8e7a1b1h7h6
d2d4e7e6e2e4d7d5e4e5c7c5c2c3b8c6g1f3c8d7f1e2g8e7b1a3c5d4c3d4e7f5a3c2c6b4c2e3f5e3
d2d4e7e6g1f3f7f5g2g3g8f6f1g2f8e7e1g1e8g8c2c4d7d6b2b3a7a5c1b2d8e8b1d2b8c6a2a3e7d8
d2d4e7e6g1f3g8f6c1g5c7c5e2e3f8e7f1d3b7b6c2c3c8b7b1d2c5d4c3d4f6d5d2c4e8g8h2h4f7f5
d2d4e7e6g1f3g8f6c2c4b7b6b1c3c8b7c1g5h7h6g5f6d8f6e2e4f8b4f1d3c7c5e1g1c5d4c3b5f6d8
d2d4e7e6g1f3g8f6c2c4b7b6g2g3c8a6b2b3a6b7f1g2f8b4c1d2a7a5e1g1e8g8d1c2c7c5f1d1b4d2
d2d4e7e6g1f3g8f6c2c4b7b6g2g3c8b7f1g2f8e7e1g1e8g8b1c3f6e4d1c2e4c3c2c3b7e4b2b3c7c5
d2d4e7e6g1f3g8f6c2c4b7b6g2g3c8b7f1g2f8e7e1g1e8g8b2b3d7d5c4d5e6d5c1b2b8d7b1c3f8e8
d2d4e7e6g1f3g8f6c2c4b7b6g2g3c8b7f1g2f8e7e1g1e8g8d1c2c7c5b2b3c5d4f3d4b7g2g1g2d7d5
d2d4e7e6g1f3g8f6c2c4d7d5c4d5e6d5b1c3c7c6d1c2c8g4c1g5b8d7e2e3f8d6f1d3d8c7e1c1h7h6
d2d4e7e6g1f3g8f6c2c4f8b4c1d2c7c5d2b4c5b4g2g3b7b6f1g2c8b7e1g1e8g8b1d2d7d6d1b3a7a5
d2d4e7e6g2g3c7c5g1f3c5d4f3d4d7d5f1g2g8f6e1g1e6e5d4b3c8e6c2c4b8c6c4d5f6d5b1d2f8e7
d2d4f7f5b1c3g8f6c1g5d7d5g5f6e7f6e2e3c8e6f1d3b8c6a2a3d8d7g1f3f8d6c3b5d6e7e1g1c6d8
d2d4f7f5c1g5c7c6e2e3g7g6c2c4f8g7b1c3d7d6f1d3d8a5g1e2b8d7e1g1e7e5d4e5d6e5a2a3h7h6
d2d4f7f5c2c4g8f6g2g3e7e6f1g2d7d5g1f3c7c6e1g1f8d6f3e5e8g8c1f4f6g4e5g4d6f4g3f4f5g4
d2d4f7f5c2c4g8f6g2g3e7e6f1g2f8b4c1d2b4e7g1f3e8g8e1g1c7c6d1b3b8a6b1c3d8e8d4d5a6c5
d2d4f7f5e2e4f5e4b1c3g8f6c1g5c7c6f2f3d8a5g5f6e7f6f3e4f8b4d1f3d7d5g1e2e8g8e4d5a5d5
d2d4f7f5e2e4f5e4f2f3e4f3g1f3g8f6f1d3d7d6e1g1c8g4b1c3b8c6c1e3d8d7d4d5c6e5d3b5c7c6
d2d4f7f5g1f3g8f6g2g3g7g6f1g2f8g7e1g1e8g8c2c4c7c6b1c3b8a6b2b3d7d6c1b2c8d7f1e1d8a5
d2d4f7f5g2g3g8f6f1g2e7e6g1f3f8e7c2c4e8g8b1c3d7d6c1f4d8e8a1c1b8c6d4d5c6d8c3b5e8d7
d2d4f7f5g2g3g8f6f1g2e7e6g1f3f8e7e1g1e8g8c2c4c7c6b1c3d7d5c1g5b8d7e2e3d8e8d1c2g8h8
d2d4f7f5g2g3g8f6f1g2g7g6g1f3f8g7b2b3e8g8c1b2d7d5c2c4c7c6e1g1c8e6f3g5e6f7b1c3d8e8
d2d4f7f5g2g3g8f6f1g2g7g6g1f3f8g7e1g1e8g8b2b4f6e4c2c4e7e6c1b2b7b6b1c3c8b7a1c1a7a5
d2d4f7f5g2g3g8f6f1g2g7g6g1f3f8g7e1g1e8g8d4d5c7c6c2c4d7d6f3d4d8c7b1c3e7e5d5e6b8a6
d2d4f7f5g2g3g8f6f1g2g7g6g1h3f8g7e1g1e8g8c2c4b8c6b1c3e7e6d4d5c6e5b2b3e5f7c1a3f8e8
d2d4f7f5g2g3g8f6f1g2g7g6g1h3f8g7h3f4b8c6d4d5c6e5b1c3c7c6e2e4f5e4c3e4f6e4g2e4c6d5
d2d4g7g6c2c4f8g7g1f3c7c5g2g3c5d4f3d4b8c6d4c2b7b6f1g2c8a6b1a3a8c8a1b1g8f6e1g1e8g8
d2d4g7g6e2e4f8g7b1c3d7d6c1e3c7c6d1d2b7b5f2f3b8d7h2h4h7h5g1h3d8a5h3g5g8h6a2a3a8b8
d2d4g7g6e2e4f8g7c2c3c7c6f1d3d7d6f2f4d6d5e4e5h7h5g1f3g8h6c1e3c8f5d3f5h6f5e3f2b8a6
d2d4g7g6e2e4f8g7c2c4d7d6b1c3b8d7g1e2e7e5c1e3g8e7d1d2e8g8e1c1a7a6h2h4e5d4e2d4d7e5
d2d4g7g6e2e4f8g7c2c4d7d6b1c3e7e5d4e5d6e5d1d8e8d8f2f4b8c6g1f3c6d4e1f2e5f4c1f4d4e6
d2d4g7g6e2e4f8g7c2c4d7d6b1c3g8f6f2f3b8d7c1e3e8g8f1d3e7e5g1e2f6h5d4e5d6e5e1g1c7c6
d2d4g7g6e2e4f8g7g1f3d7d6b1c3g8f6f1e2e8g8e1g1b8d7e4e5f6e8c1f4d7b6f1e1c7c6h2h3e8c7
d2d4g7g6e2e4f8g7g1f3d7d6c2c3g8f6f1d3e8g8e1g1b8c6c1g5h7h6g5h4e7e5d4e5d6e5b1a3c8e6
d2d4g7g6e2e4f8g7g1f3d7d6f1e2e7e6c2c3b8d7e1g1g8e7b1d2b7b6a2a4a7a6f1e1c8b7e2d3e8g8
d2d4g7g6g1f3f7f5g2g3f8g7f1g2g8f6e1g1e8g8c2c4d7d6d4d5c7c5b1c3b8a6f3e1a8b8e1c2a6c7
d2d4g8f6b1c3d7d5c1g5c8f5f2f3f5g6e2e4d5e4d1d2e7e6f3e4f8b4d2e3f6g4e3d2g4f6d2e3f6g4
d2d4g8f6b1c3d7d5c1g5c8f5g5f6g7f6e2e3c7c6f1d3f5g6f2f4g6d3d1d3e7e6e3e4d5e4c3e4f6f5
d2d4g8f6b1c3d7d5c1g5h7h6g5f6e7f6e2e3c7c6f1d3f8d6d1f3e8g8g1e2f8e8e1c1b7b5g2g4b5b4
d2d4g8f6b1c3d7d5c1g5h7h6g5f6e7f6e2e4f8b4e4d5d8d5g1f3e8g8f1e2d5a5d1d2b8d7a2a3d7b6
d2d4g8f6b1c3g7g6e2e4d7d6g1f3f8g7f1c4e8g8e1g1c8g4h2h3g4f3d1f3b8c6c1e3e7e5d4e5c6e5
d2d4g8f6c1g5d7d5g5f6e7f6e2e3c8e6b1d2c7c6f1d3f6f5d1f3g7g6g1e2b8d7e1g1f8d6c2c4d7f6
d2d4g8f6c1g5d7d5g5f6e7f6e2e3c8e6g2g3f6f5f1d3c7c6b1d2b8d7g1e2f8d6e1g1e8g8c2c3d7f6
d2d4g8f6c1g5e7e6e2e3h7h6g5h4c7c5c2c3c5d4c3d4g7g5h4g3f6e4b1c3e4g3h2g3d7d5f1d3f8g7
d2d4g8f6c1g5e7e6e2e4h7h6g5f6d8f6b1c3d7d6d1d2g7g5f1c4b8c6g1e2f8g7a1d1c8d7e1g1e8c8
d2d4g8f6c1g5e7e6e2e4h7h6g5f6d8f6g1f3d7d6b1c3g7g6d1d2f6e7e1c1a7a6h2h4f8g7g2g3b7b5
d2d4g8f6c1g5f6e4g5f4c7c5f2f3e4f6d4d5e7e6b1c3f6h5f4e3d7d6d1d2e6e5g2g4h5f6e3f2a7a6
d2d4g8f6c1g5f6e4g5f4d7d5b1d2e4d2d1d2c8f5e2e3e7e6g1f3f8e7c2c4e8g8a1c1c7c6f1e2b8d7
d2d4g8f6c1g5f6e4h2h4c7c5d4c5d8a5b1d2e4g5h4g5g7g6c2c3a5c5g1f3f8g7e2e3a7a6a2a4d7d5
d2d4g8f6c1g5g7g6g5f6e7f6e2e3d7d5c2c4d5c4f1c4f8d6b1c3e8g8g1f3b8d7e1g1d7b6c4b3f8e8
d2d4g8f6c2c4b7b6b1c3c8b7f2f3d7d5c4d5f6d5e2e4d5c3b2c3e7e6f1b5b8d7g1e2f8e7e1g1a7a6
d2d4g8f6c2c4c7c5d4d5b7b5c4b5a7a6b5a6c8a6b1c3d7d6g1f3g7g6g2g3f8g7f1g2b8d7e1g1d7b6
d2d4g8f6c2c4c7c5d4d5b7b5c4b5a7a6b5a6g7g6b1c3c8a6e2e4a6f1e1f1d7d6g2g3f8g7f1g2b8d7
d2d4g8f6c2c4c7c5d4d5b7b5c4b5a7a6b5a6g7g6g2g3f8g7f1g2d7d6g1h3b8a6h3f4d8b6e1g1e8g8
d2d4g8f6c2c4c7c5d4d5b7b5g1f3g7g6c4b5a7a6b5b6d8b6b1c3d7d6f3d2f8g7e2e4e8g8f1e2a6a5
d2d4g8f6c2c4c7c5d4d5b7b5g1f3g7g6d1c2f8g7e2e4d7d6c4b5e8g8b1c3a7a6a2a4a6b5f1b5b8a6
d2d4g8f6c2c4c7c5d4d5d7d6b1c3g7g6e2e4f8g7c1g5h7h6g5h4g6g5h4g3d8a5f1d3f6e4d3e4g7c3
d2d4g8f6c2c4c7c5d4d5d7d6b1c3g7g6e2e4f8g7f1d3e8g8g1f3c8g4h2h3g4f3d1f3b8d7f3d1e7e6
d2d4g8f6c2c4c7c5d4d5d7d6b1c3g7g6g1f3f8g7e2e4e8g8c1f4a7a6a2a4d8a5f4d2e7e6f1e2e6d5
d2d4g8f6c2c4c7c5d4d5e7e5b1c3d7d6e2e4g7g6f1d3b8a6g1e2a6b4d3b1f8g7h2h3c8d7c1e3e8g8
d2d4g8f6c2c4c7c5d4d5e7e5b1c3d7d6e2e4g7g6f1e2f8g7c1g5b8a6g1f3h7h6g5d2c8g4a2a3g4f3
d2d4g8f6c2c4c7c5d4d5e7e5b1c3d7d6e2e4g7g6f2f3b8a6c1e3a6c7d1d2a7a6a2a4b7b6f1d3a8b8
d2d4g8f6c2c4c7c5d4d5e7e5b1c3d7d6e2e4g7g6f2f3f6h5c1e3f8g7d1d2e8g8g2g4h5f4g1e2b8d7
d2d4g8f6c2c4c7c5d4d5e7e5b1c3d7d6e2e4g7g6g1f3f8g7c1g5b8a6f1e2a6c7f3d2c8d7a2a4b7b6
d2d4g8f6c2c4c7c5d4d5e7e5b1c3d7d6g2g3g7g6f1h3b8d7g1f3f8g7e1g1a7a6e2e4e8g8f1e1f6e8
d2d4g8f6c2c4c7c5d4d5e7e6b1c3e6d5c4d5d7d6e2e4g7g6f2f4f8g7f1b5f6d7a2a4d8h4e1f1e8g8
d2d4g8f6c2c4c7c5d4d5e7e6b1c3e6d5c4d5d7d6e2e4g7g6g1f3f8g7f1d3e8g8h2h3a7a6a2a4b8d7
d2d4g8f6c2c4c7c5d4d5e7e6b1c3e6d5c4d5d7d6e2e4g7g6g1f3f8g7f1e2e8g8e1g1f8e8f3d2b8a6
d2d4g8f6c2c4c7c5d4d5e7e6b1c3e6d5c4d5d7d6e2e4g7g6g1f3f8g7h2h3e8g8f1d3b7b5c3b5f8e8
d2d4g8f6c2c4c7c5d4d5e7e6b1c3e6d5c4d5d7d6g1f3g7g6c1g5f8g7f3d2h7h6g5h4g6g5h4g3f6h5
d2d4g8f6c2c4c7c5d4d5e7e6b1c3e6d5c4d5d7d6g1f3g7g6f3d2b8d7g2g3f8g7f1g2e8g8e1g1d8e7
d2d4g8f6c2c4c7c5d4d5e7e6b1c3e6d5c4d5d7d6g1f3g7g6g2g3f8g7f1g2e8g8e1g1a7a6a2a4b8d7
d2d4g8f6c2c4c7c5d4d5g7g6b1c3d7d6e2e4b7b5c4b5f8g7g1f3e8g8f1e2a7a6b5a6c8a6e1g1d8c7
d2d4g8f6c2c4c7c6b1c3d7d5c4d5c6d5g1f3b8c6c1f4c8f5e2e3e7e6f1b5f8b4f3e5d8a5b5c6b7c6
d2d4g8f6c2c4c7c6b1c3d7d6g1f3b8d7g2g3e7e5f1g2f8e7d1c2e8g8e1g1f8e8b2b3e7f8e2e4a7a6
d2d4g8f6c2c4c7c6b1c3e7e6g1f3d7d5c1g5b8d7e2e4d5e4c3e4d8b6e4f6g7f6g5c1e6e5f1d3e5d4
d2d4g8f6c2c4c7c6g1f3d7d5b1c3e7e6c1g5b8d7e2e4d5e4c3e4f8e7e4c3e8g8d1c2b7b6e1c1c8b7
d2d4g8f6c2c4c7c6g1f3d7d5e2e3e7e6f1d3b8d7b1c3d5c4d3c4b7b5c4d3a7a6e1g1c6c5a2a4b5b4
d2d4g8f6c2c4c7c6g1f3d7d5e2e3e7e6f1d3b8d7b1d2f8e7e1g1e8g8b2b3b7b6c1b2c8b7d1e2c6c5
d2d4g8f6c2c4d7d5g1f3e7e6b1c3b8d7e2e3f8e7f1d3d5c4d3c4c7c5e1g1e8g8f1e1a7a6a2a4d8c7
d2d4g8f6c2c4d7d6b1c3b8d7c1g5h7h6g5h4g7g5h4g3f6h5e2e3h5g3h2g3f8g7f1d3d7f6d1d2c7c6
d2d4g8f6c2c4d7d6b1c3b8d7e2e4e7e5d4d5d7c5d1c2a7a5g2g3f8e7f1g2e8g8g1e2f6h5e1g1e7g5
d2d4g8f6c2c4d7d6b1c3b8d7e2e4e7e5g1f3f8e7g2g3e8g8f1g2c7c6e1g1a7a6b2b3f8e8c1b2e7f8
d2d4g8f6c2c4d7d6b1c3b8d7e2e4e7e5g1f3g7g6f1e2f8g7e1g1e8g8c1g5c7c6d1d2d8b6c4c5d6c5
d2d4g8f6c2c4d7d6b1c3b8d7g1f3c7c6g2g3e7e5f1g2f8e7e1g1e8g8d1c2f8e8b2b3e7f8c1b2a7a6
d2d4g8f6c2c4d7d6b1c3b8d7g1f3g7g6e2e4e7e5f1e2f8g7e1g1e8g8f1e1c7c6e2f1f6e8a1b1e8c7
d2d4g8f6c2c4d7d6b1c3e7e5e2e3b8d7f1d3g7g6g1e2f8g7e1g1e8g8f2f4f8e8e2g3c7c6g1h1d7f8
d2d4g8f6c2c4d7d6b1c3e7e5g1f3b8d7c1g5f8e7e2e3c7c6f1e2e8g8e1g1f8e8d1c2d8c7h2h3d7f8
d2d4g8f6c2c4d7d6b1c3e7e5g1f3b8d7c1g5f8e7e2e3e8g8d1c2c7c6f1d3e5d4e3d4f8e8e1g1h7h6
d2d4g8f6c2c4d7d6b1c3e7e5g1f3b8d7c1g5h7h6g5h4g7g5d4e5g5h4e5f6d8f6c3d5f6b2a1b1b2a2
d2d4g8f6c2c4d7d6b1c3e7e5g1f3b8d7e2e4g7g6f1e2f8g7e1g1e8g8f1e1c7c6e2f1f6g4h2h3e5d4
d2d4g8f6c2c4d7d6b1c3e7e5g1f3b8d7g2g3g7g6f1g2f8g7e1g1e8g8e2e4c7c6h2h3f6h5c1e3d8e7
d2d4g8f6c2c4d7d6b1c3e7e5g1f3b8d7g2g3g7g6f1g2f8g7e1g1e8g8e2e4f8e8c1e3f6g4e3g5f7f6
d2d4g8f6c2c4d7d6b1c3e7e5g1f3b8d7g2g3g7g6f1g2f8g7e1g1e8g8e2e4f8e8c1e3f6g4e3g5f7f6
d2d4g8f6c2c4d7d6b1c3e7e5g1f3e5e4f3g5c8f5d1c2h7h6g5e4f6e4c3e4d8h4e4d6f8d6c2f5d6b4
d2d4g8f6c2c4d7d6b1c3g7g6e2e4f8g7f2f3e8g8c1e3a7a6d1d2c7c6f1d3e7e5d4e5d6e5c3a4b7b5
d2d4g8f6c2c4d7d6g1f3b8d7b1c3c7c6e2e4e7e5f1e2f8e7e1g1a7a6d1c2e8g8f1d1d8c7c1g5h7h6
d2d4g8f6c2c4d7d6g1f3b8d7b1c3e7e5e2e4c7c6f1e2f8e7e1g1e8g8d1c2f8e8b2b3e7f8c1b2f6h5
d2d4g8f6c2c4d7d6g1f3b8d7b1c3e7e5e2e4f8e7f1e2e8g8e1g1c7c6d1c2f8e8f1d1e7f8a1b1a7a5
d2d4g8f6c2c4d7d6g1f3b8d7g2g3e7e5f1g2c7c6d4e5d6e5e1g1f8c5b1c3e8g8d1c2d8e7f3h4f8e8
d2d4g8f6c2c4d7d6g1f3g7g6b1c3f8g7e2e4e7e5f1e2e8g8e1g1b8c6c1e3f6g4e3g5f7f6g5c1e5d4
d2d4g8f6c2c4d7d6g1f3g7g6b1c3f8g7e2e4e8g8f1e2b8d7e1g1e7e5f1e1e5d4f3d4d7c5e2f1f8e8
d2d4g8f6c2c4d7d6g1f3g7g6b1c3f8g7g2g3e8g8f1g2b8d7e1g1e7e5d1c2c7c6f1d1f8e8d4e5d6e5
d2d4g8f6c2c4d7d6g1f3g7g6b1c3f8g7g2g3e8g8f1g2b8d7e1g1e7e5e2e4f8e8c1e3f6g4e3g5f7f6
d2d4g8f6c2c4d7d6g1f3g7g6g2g3f8g7f1g2e8g8e1g1b8c6b1c3c8g4h2h3g4f3g2f3f6d7f3g2c6d4
d2d4g8f6c2c4e7e5d4e5f6g4c1f4b8c6g1f3f8b4b1d2d8e7e2e3g4e5f3e5c6e5f1e2e8g8e1g1d7d6
d2d4g8f6c2c4e7e5d4e5f6g4g1f3f8c5e2e3b8c6b1c3g4e5f3e5c6e5f1e2e8g8a2a3a7a5e1g1d7d6
d2d4g8f6c2c4e7e5d4e5f6g4g1f3f8c5e2e3b8c6f1e2g4e5f3e5c6e5e1g1e8g8b1c3d7d6c3a4c5b6
d2d4g8f6c2c4e7e6b1c3c7c5d4d5e6d5c4d5d7d6e2e4g7g6f2f4f8g7f1b5f6d7a2a4e8g8g1f3a7a6
d2d4g8f6c2c4e7e6b1c3d7d5c1g5b8d7e2e3c7c6c4d5e6d5f1d3f8e7d1c2e8g8g1f3h7h6g5h4f8e8
d2d4g8f6c2c4e7e6b1c3d7d5c1g5b8d7e2e3c7c6c4d5e6d5f1d3f8e7g1e2e8g8e2g3f6e8h2h4d7f6
d2d4g8f6c2c4e7e6b1c3d7d5c1g5b8d7e2e3f8e7g1f3e8g8a1c1c7c6d1c2a7a6a2a3f8e8f1d3h7h6
d2d4g8f6c2c4e7e6b1c3d7d5c1g5b8d7e2e3f8e7g1f3e8g8a1c1c7c6d1c2a7a6a2a3h7h6g5h4f8e8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d2d4g8f6c2c4e7e6b1c3d7d5c1g5b8d7e2e3f8e7g1f3e8g8d1c2c7c5c4d5f6d5c3d5e6d5g5e7d8e7
d2d4g8f6c2c4e7e6b1c3d7d5c1g5b8d7g1f3c7c6e2e3d8a5g5f6d7f6f3d2f8b4d1c2e8g8f1d3b4c3
d2d4g8f6c2c4e7e6b1c3d7d5c1g5b8d7g1f3h7h6g5h4f8e7e2e3e8g8a1c1a7a6b2b3b7b6c4d5e6d5
d2d4g8f6c2c4e7e6b1c3d7d5c1g5c7c5e2e3c5d4e3d4f8e7g1f3e8g8a1c1b7b6f1d3b8c6e1g1c6b4
d2d4g8f6c2c4e7e6b1c3d7d5c1g5f8e7e2e3b8d7g1f3e8g8a1c1c7c6f1d3d5c4d3c4f6d5g5e7d8e7
d2d4g8f6c2c4e7e6b1c3d7d5c1g5f8e7e2e3b8d7g1f3e8g8a1c1c7c6f1d3h7h6g5h4d5c4d3c4b7b5
d2d4g8f6c2c4e7e6b1c3d7d5c1g5f8e7e2e3b8d7g1f3e8g8d1c2c7c6a1d1f8e8a2a3d5c4f1c4f6d5
d2d4g8f6c2c4e7e6b1c3d7d5c1g5f8e7e2e3e8g8g1f3b8d7a1c1c7c6a2a3a7a6d1c2f8e8f1d3h7h6
d2d4g8f6c2c4e7e6b1c3d7d5c1g5f8e7e2e3e8g8g1f3b8d7a1c1c7c6d1c2a7a6c4d5f6d5g5e7d8e7
d2d4g8f6c2c4e7e6b1c3d7d5c1g5f8e7e2e3e8g8g1f3b8d7a1c1c7c6f1d3d5c4d3c4f6d5g5e7d8e7
d2d4g8f6c2c4e7e6b1c3d7d5c1g5f8e7e2e3e8g8g1f3h7h6g5h4b7b6f1d3c8b7e1g1b8d7a1c1c7c5
d2d4g8f6c2c4e7e6b1c3d7d5c1g5f8e7e2e3e8g8g1f3h7h6g5h4f6e4h4e7d8e7c4d5e4c3b2c3e6d5
d2d4g8f6c2c4e7e6b1c3d7d5c1g5f8e7g1f3e8g8e2e3h7h6g5h4b7b6f1d3c8b7e1g1b8d7a1c1c7c5
d2d4g8f6c2c4e7e6b1c3d7d5c4d5e6d5c1g5f8e7d1c2e8g8e2e3f8e8f1d3b8d7g1f3d7f8e1g1c7c6
d2d4g8f6c2c4e7e6b1c3d7d5c4d5e6d5c1g5f8e7e2e3c7c6f1d3b8d7d1c2f6h5g5e7d8e7g1e2d7b6
d2d4g8f6c2c4e7e6b1c3d7d5c4d5e6d5c1g5f8e7e2e3e8g8d1c2b8d7g1f3c7c6f1d3f8e8e1g1d7f8
d2d4g8f6c2c4e7e6b1c3d7d5c4d5e6d5c1g5f8e7e2e3e8g8f1d3c7c6d1c2b8d7g1e2f8e8e1g1d7f8
d2d4g8f6c2c4e7e6b1c3d7d5c4d5e6d5c1g5f8e7e2e3e8g8f1d3c7c6d1c2b8d7g1e2f8e8e1g1d7f8
d2d4g8f6c2c4e7e6b1c3d7d5c4d5e6d5c1g5f8e7e2e3h7h6g5h4e8g8f1d3b7b6g1f3c8b7e1g1c7c5
d2d4g8f6c2c4e7e6b1c3d7d5e2e3b8d7g1f3f8e7f1d3c7c5c4d5e6d5d4c5e8g8e1g1d7c5d3c2c8g4
d2d4g8f6c2c4e7e6b1c3d7d5g1f3b8d7c1g5f8b4c4d5e6d5e2e3c7c5f1d3d8a5e1g1c5c4d3f5e8g8
d2d4g8f6c2c4e7e6b1c3d7d5g1f3b8d7c4d5e6d5c1g5f8e7e2e3e8g8d1c2c7c6f1d3f8e8h2h3f6e4
d2d4g8f6c2c4e7e6b1c3d7d5g1f3b8d7e2e3a7a6a2a4f8b4c1d2c7c6f1d3d5c4d3c4d8a5e1g1e8g8
d2d4g8f6c2c4e7e6b1c3d7d5g1f3c7c5c4d5c5d4d1d4e6d5e2e4b8c6f1b5a7a6b5c6b7c6f3e5c8b7
d2d4g8f6c2c4e7e6b1c3d7d5g1f3c7c5c4d5c5d4d1d4e6d5e2e4b8c6f1b5f6e4e1g1e4f6f1e1f8e7
d2d4g8f6c2c4e7e6b1c3d7d5g1f3c7c6e2e3a7a6c4c5b8d7f1d3d8c7e1g1e6e5d4e5d7e5f3e5c7e5
d2d4g8f6c2c4e7e6b1c3d7d5g1f3f8b4c1g5e8g8e2e3c7c5c4d5e6d5d4c5b8d7a1c1d7c5d1d4b4c3
d2d4g8f6c2c4e7e6b1c3f8b4a2a3b4c3b2c3c7c5e2e3b7b6g1e2b8c6e2g3e8g8f1d3c8a6e3e4f6e8
d2d4g8f6c2c4e7e6b1c3f8b4a2a3b4c3b2c3c7c5e2e3b8c6f1d3e6e5g1e2d7d6e1g1d8e7e3e4f6d7
d2d4g8f6c2c4e7e6b1c3f8b4a2a3b4c3b2c3c7c5e2e3b8c6f1d3e6e5g1e2d7d6e3e4f6h5e1g1g7g5
d2d4g8f6c2c4e7e6b1c3f8b4a2a3b4c3b2c3c7c5e2e3b8c6f1d3e8g8g1e2d7d6e3e4f6e8e1g1b7b6
d2d4g8f6c2c4e7e6b1c3f8b4a2a3b4c3b2c3c7c5e2e3d8a5c1d2f6e4g1f3e4d2d1d2e8g8f1d3d7d6
d2d4g8f6c2c4e7e6b1c3f8b4a2a3b4c3b2c3c7c5f2f3b8c6d4d5c6a5e2e4e6e5f1d3b7b6c1g5c8a6
d2d4g8f6c2c4e7e6b1c3f8b4a2a3b4c3b2c3c7c5g1f3e8g8c1g5d7d6d1c2f8e8e2e4h7h6g5e3d8a5
d2d4g8f6c2c4e7e6b1c3f8b4a2a3b4c3b2c3e8g8f2f3d7d5c4d5e6d5e2e3c8f5g1e2b8d7e2g3f5g6
d2d4g8f6c2c4e7e6b1c3f8b4a2a3b4c3b2c3e8g8f2f3f6h5g1h3f7f5e2e4c7c5e4e5b8c6f3f4g7g6
d2d4g8f6c2c4e7e6b1c3f8b4a2a3b4c3b2c3f6e4d1c2f7f5g1h3d7d6f2f3e4f6e2e4f5e4f3e4e6e5
d2d4g8f6c2c4e7e6b1c3f8b4a2a3b4c3b2c3f6e4d1c2f7f5g1h3e8g8f2f3e4f6c4c5b7b6c5b6c7b6
d2d4g8f6c2c4e7e6b1c3f8b4a2a3b4c3b2c3f6e4e2e3f7f5d1h5g7g6h5h6d7d6f2f3e4f6e3e4e6e5
d2d4g8f6c2c4e7e6b1c3f8b4a2a3b4c3b2c3f6e4g1h3c7c5e2e3d8a5c1d2c5d4c3d4e4d2d1d2a5d2
d2d4g8f6c2c4e7e6b1c3f8b4c1d2b7b6f2f3b8c6a2a3b4e7e2e3e8g8f1d3d7d5c4d5e6d5g1e2f6h5
d2d4g8f6c2c4e7e6b1c3f8b4c1g5c7c5d4d5b4c3b2c3e6e5a1c1d7d6e2e3b8d7f2f3h7h6g5h4g7g5
d2d4g8f6c2c4e7e6b1c3f8b4c1g5h7h6g5h4c7c5d4d5d7d6e2e3e6e5g1e2b8d7a2a3b4a5d1c2e8g8
d2d4g8f6c2c4e7e6b1c3f8b4d1b3c7c5d4c5b4c5g1f3d7d5c4d5e6d5c1g5c8e6g5f6g7f6e1c1b8d7
d2d4g8f6c2c4e7e6b1c3f8b4d1b3c7c5d4c5b8a6a2a3b4c3b3c3a6c5f2f3a7a5e2e4e8g8c1f4d8b6
d2d4g8f6c2c4e7e6b1c3f8b4d1b3c7c5d4c5b8a6g1f3e8g8c1g5b4c5e2e3b7b6f1e2c8b7e1g1c5e7
d2d4g8f6c2c4e7e6b1c3f8b4d1b3c7c5d4c5b8c6g1f3b4c5c1g5h7h6g5f6d8f6e2e3b7b6f1e2c8b7
d2d4g8f6c2c4e7e6b1c3f8b4d1b3d8e7a2a3b4c3b3c3b7b6f2f3d7d5c4d5f6d5c3c2e7h4g2g3h4d4
d2d4g8f6c2c4e7e6b1c3f8b4d1c2b8c6g1f3d7d5c1g5h7h6g5f6d8f6e2e3e8g8a2a3b4c3c2c3f8e8
d2d4g8f6c2c4e7e6b1c3f8b4d1c2b8c6g1f3d7d5c4d5e6d5a2a3b4a5c1g5c6e7g5f6g7f6e2e3c7c6
d2d4g8f6c2c4e7e6b1c3f8b4d1c2b8c6g1f3d7d6c1d2e8g8a2a3b4c3d2c3a7a5e2e3d8e7f1d3e6e5
d2d4g8f6c2c4e7e6b1c3f8b4d1c2c7c5d4c5b8a6e2e3a6c5c1d2e8g8g1f3b7b6f1e2c8a6e1g1d7d5
d2d4g8f6c2c4e7e6b1c3f8b4d1c2c7c5d4c5d8c7a2a3b4c5b2b4c5e7c3b5c7c6g1f3d7d6f3d4c6d7
d2d4g8f6c2c4e7e6b1c3f8b4d1c2c7c5d4c5e8g8a2a3b4c5g1f3b7b6c1f4c8b7a1d1d7d5c4d5e6d5
d2d4g8f6c2c4e7e6b1c3f8b4d1c2c7c5d4c5e8g8c1f4b4c5e2e3b8c6g1f3d7d5a2a3d8e7f4g5f8d8
d2d4g8f6c2c4e7e6b1c3f8b4d1c2c7c5d4c5e8g8c1f4b4c5g1f3b8c6e2e3d7d5a1d1d8a5a2a3c5e7
d2d4g8f6c2c4e7e6b1c3f8b4d1c2c7c5d4c5e8g8c1f4b8a6f4d6f8e8a2a3d8a5a1c1b4c3c2c3a5c3
d2d4g8f6c2c4e7e6b1c3f8b4d1c2c7c5d4c5e8g8c1g5b8a6a2a3b4c5g1f3b7b6g2g3c8b7f1g2d8c8
d2d4g8f6c2c4e7e6b1c3f8b4d1c2c7c5d4c5e8g8g1f3b8a6a2a3b4c3c2c3a6c5e2e3a7a5b2b3d7d5
d2d4g8f6c2c4e7e6b1c3f8b4d1c2c7c5d4c5e8g8g1f3b8a6c1d2a6c5e2e3b7b6f1e2c8b7e1g1c5e4
d2d4g8f6c2c4e7e6b1c3f8b4d1c2d7d5a2a3b4c3c2c3b8c6e2e3e6e5d4e5f6e4c3d3e4c5d3c2d5c4
d2d4g8f6c2c4e7e6b1c3f8b4d1c2d7d5c4d5d8d5e2e3c7c5a2a3b4c3b2c3b8c6g1f3e8g8c3c4d5d6
d2d4g8f6c2c4e7e6b1c3f8b4d1c2d7d5c4d5d8d5e2e3c7c5a2a3b4c3b2c3b8d7f2f3c5d4c3d4d7b6
d2d4g8f6c2c4e7e6b1c3f8b4d1c2d7d5c4d5d8d5e2e3c7c5a2a3b4c3b2c3e8g8g1f3c5d4c3d4b7b6
d2d4g8f6c2c4e7e6b1c3f8b4d1c2d7d5c4d5d8d5e2e3c7c5c1d2b4c3b2c3e8g8g1f3b8c6c3c4d5d6
d2d4g8f6c2c4e7e6b1c3f8b4d1c2d7d5c4d5d8d5e2e3c7c5c1d2b4c3d2c3c5d4c3d4b8c6d4f6g7f6
d2d4g8f6c2c4e7e6b1c3f8b4d1c2d7d5c4d5d8d5e2e3c7c5c1d2b4c3d2c3c5d4c3d4b8c6d4f6g7f6
d2d4g8f6c2c4e7e6b1c3f8b4d1c2d7d5c4d5d8d5g1f3d5f5c2d1c7c5e2e3c5d4e3d4e8g8f1d3f5h5
d2d4g8f6c2c4e7e6b1c3f8b4d1c2d7d5c4d5e6d5a2a3b4c3b2c3e8g8c1g5c7c5e2e3b8d7f1d3d8a5
d2d4g8f6c2c4e7e6b1c3f8b4d1c2d7d5c4d5e6d5c1d2e8g8e2e3b8c6f1d3f8e8g1e2b4d6a2a3c8g4
d2d4g8f6c2c4e7e6b1c3f8b4d1c2d7d5c4d5e6d5c1g5h7h6g5f6d8f6a2a3b4c3c2c3c7c6e2e3e8g8
d2d4g8f6c2c4e7e6b1c3f8b4d1c2d7d5c4d5e6d5c1g5h7h6g5f6d8f6a2a3b4c3c2c3c7c6g1f3e8g8
d2d4g8f6c2c4e7e6b1c3f8b4d1c2d7d5c4d5e6d5c1g5h7h6g5f6d8f6a2a3b4c3c2c3e8g8e2e3c7c6
d2d4g8f6c2c4e7e6b1c3f8b4d1c2d7d5c4d5e6d5c1g5h7h6g5h4b8d7e2e3e8g8f1d3c7c5d4c5d7c5
d2d4g8f6c2c4e7e6b1c3f8b4d1c2d7d5c4d5e6d5c1g5h7h6g5h4c7c5d4c5b8c6e2e3g7g5h4g3d8a5
d2d4g8f6c2c4e7e6b1c3f8b4d1c2d7d5c4d5e6d5c1g5h7h6g5h4c7c5d4c5g7g5h4g3f6e4e2e3d8a5
d2d4g8f6c2c4e7e6b1c3f8b4d1c2d7d5c4d5e6d5c1g5h7h6g5h4c7c5d4c5g7g5h4g3f6e4e2e3d8a5
d2d4g8f6c2c4e7e6b1c3f8b4d1c2d7d5c4d5e6d5g1f3c7c5a2a3b4c3b2c3e8g8c1g5b8d7e2e3d8a5
d2d4g8f6c2c4e7e6b1c3f8b4d1c2e8g8a2a3b4c3c2c3b7b6c1g5c7c5d4c5b6c5e2e3b8c6g1h3h7h6
d2d4g8f6c2c4e7e6b1c3f8b4d1c2e8g8a2a3b4c3c2c3b7b6c1g5c7c5d4c5b6c5e2e3d7d6f1d3b8d7
d2d4g8f6c2c4e7e6b1c3f8b4d1c2e8g8a2a3b4c3c2c3b7b6c1g5c7c5d4c5b6c5e2e3d7d6f1d3b8d7
d2d4g8f6c2c4e7e6b1c3f8b4d1c2e8g8a2a3b4c3c2c3b7b6c1g5c7c5d4c5b6c5e2e3d7d6f1d3b8d7
d2d4g8f6c2c4e7e6b1c3f8b4d1c2e8g8a2a3b4c3c2c3b7b6c1g5c8a6e2e3d7d6f1d3b8d7b2b4c7c5
d2d4g8f6c2c4e7e6b1c3f8b4d1c2e8g8a2a3b4c3c2c3b7b6c1g5c8b7f2f3h7h6g5h4d7d5e2e3b8d7
d2d4g8f6c2c4e7e6b1c3f8b4d1c2e8g8a2a3b4c3c2c3b7b6c1g5c8b7f2f3h7h6g5h4d7d5e2e3b8d7
d2d4g8f6c2c4e7e6b1c3f8b4d1c2e8g8a2a3b4c3c2c3b7b6c1g5c8b7g1f3d7d6e2e3b8d7c3c2d8e8
d2d4g8f6c2c4e7e6b1c3f8b4d1c2e8g8a2a3b4c3c2c3b7b6c1g5h7h6g5h4c8b7e2e3d7d6f2f3b8d7
d2d4g8f6c2c4e7e6b1c3f8b4d1c2e8g8a2a3b4c3c2c3b7b6g1f3c8b7e2e3d7d6b2b3b8d7c1b2d8e7
d2d4g8f6c2c4e7e6b1c3f8b4d1c2e8g8a2a3b4c3c2c3b7b6g1f3c8b7e2e3d7d6f1e2b8d7e1g1f6e4
d2d4g8f6c2c4e7e6b1c3f8b4d1c2e8g8c1g5h7h6g5h4c7c5d4c5b8a6e2e3a6c5g1e2d7d5e1c1c8d7
d2d4g8f6c2c4e7e6b1c3f8b4d1c2e8g8g1f3c7c5d4c5b8a6a2a3b4c5b2b4c5e7c1b2b7b6e2e3c8b7
d2d4g8f6c2c4e7e6b1c3f8b4d1c2e8g8g1f3c7c5d4c5b8a6c1d2a6c5e2e3b7b6f1e2c8b7e1g1c5e4
d2d4g8f6c2c4e7e6b1c3f8b4d1c2e8g8g1f3c7c5d4c5b8a6g2g3a6c5f1g2c5e4c1d2e4d2f3d2d7d5
d2d4g8f6c2c4e7e6b1c3f8b4e2e3b7b6a2a3b4c3b2c3c8b7f2f3b8c6e3e4d7d6f1d3c6a5g1e2d8d7
d2d4g8f6c2c4e7e6b1c3f8b4e2e3b7b6f1d3c8b7g1f3e8g8e1g1c7c5c1d2c5d4e3d4d7d5c4d5f6d5
d2d4g8f6c2c4e7e6b1c3f8b4e2e3b7b6f1d3c8b7g1f3f6e4d1c2f7f5e1g1b4c3b2c3e8g8f3e1d7d6
d2d4g8f6c2c4e7e6b1c3f8b4e2e3b7b6f1d3c8b7g1f3f6e4e1g1b4c3b2c3e4c3d1c2b7f3g2f3d8g5
d2d4g8f6c2c4e7e6b1c3f8b4e2e3b7b6g1e2c8a6a2a3b4e7e2f4d7d5c4d5a6f1e1f1e6d5g2g4c7c6
d2d4g8f6c2c4e7e6b1c3f8b4e2e3b7b6g1e2c8a6a2a3b4e7e2g3d7d5c4d5a6f1g3f1e6d5f1g3d8d7
d2d4g8f6c2c4e7e6b1c3f8b4e2e3b7b6g1e2c8a6e2g3e8g8e3e4d7d6c1d2c7c5a2a3b4a5d4d5e6d5
d2d4g8f6c2c4e7e6b1c3f8b4e2e3b7b6g1e2c8a6e2g3e8g8f1d3c7c5e1g1c5d4e3d4d7d5c4d5a6d3
d2d4g8f6c2c4e7e6b1c3f8b4e2e3b7b6g1e2c8b7a2a3b4c3e2c3e8g8f1d3c7c5d4d5b6b5e1g1b5c4
d2d4g8f6c2c4e7e6b1c3f8b4e2e3b7b6g1e2e8g8a2a3b4c3e2c3d7d5c4d5e6d5b2b4c7c5b4c5b6c5
d2d4g8f6c2c4e7e6b1c3f8b4e2e3c7c5a2a3b4c3b2c3b7b6f1d3c8b7f2f3b8c6g1e2e8g8e1g1c6a5
d2d4g8f6c2c4e7e6b1c3f8b4e2e3c7c5a2a3b4c3b2c3b8c6f1d3e8g8g1e2b7b6e3e4f6e8c1e3d7d6
d2d4g8f6c2c4e7e6b1c3f8b4e2e3c7c5f1d3b7b6g1f3c8b7e1g1e8g8c1d2d7d6d1c2b8d7a2a3b4c3
d2d4g8f6c2c4e7e6b1c3f8b4e2e3c7c5f1d3b7b6g1f3c8b7e1g1e8g8c3a4c5d4e3d4d8c7a2a3b4e7
d2d4g8f6c2c4e7e6b1c3f8b4e2e3c7c5f1d3b8c6g1e2c5d4e3d4d7d5c4d5f6d5e1g1b4d6c3e4d6e7
d2d4g8f6c2c4e7e6b1c3f8b4e2e3c7c5f1d3b8c6g1e2c5d4e3d4d7d5c4d5f6d5e1g1b4d6c3e4d6e7
d2d4g8f6c2c4e7e6b1c3f8b4e2e3c7c5f1d3b8c6g1e2c5d4e3d4d7d5c4d5f6d5e1g1e8g8d3b1b4e7
d2d4g8f6c2c4e7e6b1c3f8b4e2e3c7c5f1d3b8c6g1e2c5d4e3d4d7d5c4d5f6d5e1g1e8g8d3c2b4d6
d2d4g8f6c2c4e7e6b1c3f8b4e2e3c7c5f1d3b8c6g1f3b4c3b2c3d7d6e1g1e6e5d1c2e8g8f3g5h7h6
d2d4g8f6c2c4e7e6b1c3f8b4e2e3c7c5f1d3b8c6g1f3b4c3b2c3d7d6e1g1e8g8f3d2e6e5d2e4b7b6
d2d4g8f6c2c4e7e6b1c3f8b4e2e3c7c5f1d3b8c6g1f3d7d5e1g1e8g8a2a3b4c3b2c3d5c4d3c4d8c7
d2d4g8f6c2c4e7e6b1c3f8b4e2e3c7c5f1d3b8c6g1f3d7d5e1g1e8g8a2a3b4c3b2c3d5c4d3c4d8c7
d2d4g8f6c2c4e7e6b1c3f8b4e2e3c7c5f1d3b8c6g1f3d7d5e1g1e8g8a2a3b4c3b2c3d5c4d3c4d8c7
d2d4g8f6c2c4e7e6b1c3f8b4e2e3c7c5f1d3b8c6g1f3e8g8e1g1d7d5a2a3b4c3b2c3d5c4d3c4d8c7
d2d4g8f6c2c4e7e6b1c3f8b4e2e3c7c5f1d3c5d4e3d4d7d5c4d5f6d5g1e2e8g8e1g1b8c6c3d5e6d5
d2d4g8f6c2c4e7e6b1c3f8b4e2e3c7c5f1d3d7d5g1f3b8c6e1g1e8g8a2a3c5d4e3d4d5c4d3c4b4e7
d2d4g8f6c2c4e7e6b1c3f8b4e2e3c7c5f1d3d7d5g1f3d5c4d3c4a7a6a2a3b4a5e1g1b7b5c4e2c5d4
d2d4g8f6c2c4e7e6b1c3f8b4e2e3c7c5f1d3d7d5g1f3e8g8e1g1b7b6c4d5e6d5c1d2c8g4a2a3b4c3
d2d4g8f6c2c4e7e6b1c3f8b4e2e3c7c5f1d3d7d5g1f3e8g8e1g1b7b6c4d5e6d5f3e5f8e8c1d2c8a6
d2d4g8f6c2c4e7e6b1c3f8b4e2e3c7c5f1d3d7d5g1f3e8g8e1g1b8c6a2a3b4c3b2c3d5c4d3c4d8c7
d2d4g8f6c2c4e7e6b1c3f8b4e2e3c7c5f1d3d7d5g1f3e8g8e1g1b8c6a2a3b4c3b2c3d5c4d3c4d8c7
d2d4g8f6c2c4e7e6b1c3f8b4e2e3c7c5f1d3d7d5g1f3e8g8e1g1b8c6a2a3b4c3b2c3d5c4d3c4d8c7
d2d4g8f6c2c4e7e6b1c3f8b4e2e3c7c5f1d3d7d5g1f3e8g8e1g1b8c6a2a3b4c3b2c3d5c4d3c4d8c7
d2d4g8f6c2c4e7e6b1c3f8b4e2e3c7c5f1d3d7d5g1f3e8g8e1g1b8c6a2a3b4c3b2c3d5c4d3c4d8c7
d2d4g8f6c2c4e7e6b1c3f8b4e2e3c7c5f1d3d7d5g1f3e8g8e1g1c5d4e3d4d5c4d3c4b7b6c1g5c8b7
d2d4g8f6c2c4e7e6b1c3f8b4e2e3c7c5f1d3e8g8a2a3b4c3b2c3b7b6e3e4c8b7c1g5h7h6h2h4d7d6
d2d4g8f6c2c4e7e6b1c3f8b4e2e3c7c5f1d3e8g8a2a3b4c3b2c3b7b6g1e2c8b7e1g1d7d6d1c2d6d5
d2d4g8f6c2c4e7e6b1c3f8b4e2e3c7c5f1d3e8g8a2a3b4c3b2c3b8c6g1e2b7b6e1g1c8a6e3e4f6e8
d2d4g8f6c2c4e7e6b1c3f8b4e2e3c7c5f1d3e8g8g1f3b7b6e1g1c8b7a2a3b4c3b2c3b7e4d3e2b8c6
d2d4g8f6c2c4e7e6b1c3f8b4e2e3c7c5f1d3e8g8g1f3b7b6e1g1c8b7c1d2c5d4e3d4d7d5c4d5b4c3
d2d4g8f6c2c4e7e6b1c3f8b4e2e3c7c5f1d3e8g8g1f3d7d5e1g1b8c6a2a3b4c3b2c3b7b6c4d5e6d5
d2d4g8f6c2c4e7e6b1c3f8b4e2e3c7c5f1d3e8g8g1f3d7d5e1g1b8c6a2a3b4c3b2c3d5c4d3c4d8c7
d2d4g8f6c2c4e7e6b1c3f8b4e2e3c7c5f1d3e8g8g1f3d7d5e1g1b8c6a2a3b4c3b2c3d5c4d3c4d8c7
d2d4g8f6c2c4e7e6b1c3f8b4e2e3c7c5f1d3e8g8g1f3d7d5e1g1b8c6a2a3b4c3b2c3d5c4d3c4d8c7
d2d4g8f6c2c4e7e6b1c3f8b4e2e3c7c5f1d3e8g8g1f3d7d5e1g1b8d7a2a3d5c4d3c4c5d4e3d4b4e7
d2d4g8f6c2c4e7e6b1c3f8b4e2e3c7c5f1d3e8g8g1f3d7d5e1g1d5c4d3c4b7b6d1e2c8b7f1d1c5d4
d2d4g8f6c2c4e7e6b1c3f8b4e2e3c7c5g1e2c5d4e3d4d7d5c4c5f6e4c1d2e4d2d1d2b7b6a2a3b4c3
d2d4g8f6c2c4e7e6b1c3f8b4e2e3c7c5g1e2c5d4e3d4e8g8a2a3b4e7d4d5e6d5c4d5f8e8d5d6e7f8
d2d4g8f6c2c4e7e6b1c3f8b4e2e3c7c5g1e2c5d4e3d4e8g8a2a3b4e7e2f4d7d5c4d5f6d5c3d5e6d5
d2d4g8f6c2c4e7e6b1c3f8b4e2e3c7c5g1e2d7d5a2a3b4c3e2c3c5d4e3d4d5c4f1c4b8c6c1e3e8g8
d2d4g8f6c2c4e7e6b1c3f8b4e2e3c7c5g1f3d7d5a2a3b4c3b2c3e8g8c4d5e6d5f1d3b8c6e1g1c8g4
d2d4g8f6c2c4e7e6b1c3f8b4e2e3c7c5g1f3d7d5f1e2e8g8e1g1b8c6c4d5e6d5d4c5b4c5a2a3a7a6
d2d4g8f6c2c4e7e6b1c3f8b4e2e3c7c5g1f3e8g8f1d3b7b6d4d5e6d5c4d5f6d5d3h7g8h7d1d5b4c3
d2d4g8f6c2c4e7e6b1c3f8b4e2e3c7c5g1f3e8g8f1d3d7d5e1g1b8c6a2a3b4c3b2c3d5c4d3c4d8c7
d2d4g8f6c2c4e7e6b1c3f8b4e2e3c7c5g1f3e8g8f1d3d7d5e1g1d5c4d3c4b8d7c1d2c5d4e3d4d7b6
d2d4g8f6c2c4e7e6b1c3f8b4e2e3d7d5a2a3b4d6g1f3e8g8c4c5d6e7b2b4f6e4c1b2b8d7f1d3f7f5
d2d4g8f6c2c4e7e6b1c3f8b4e2e3d7d5a2a3b4e7g1f3e8g8b2b4b8d7c1b2c7c6f1d3d5c4d3c4e7d6
d2d4g8f6c2c4e7e6b1c3f8b4e2e3d7d5a2a3b4e7g1f3e8g8f1d3c7c5e1g1b7b6d1e2b8c6d4c5b6c5
d2d4g8f6c2c4e7e6b1c3f8b4e2e3d7d5c1d2e8g8g1f3b8c6f1d3d5c4d3c4a7a6e1g1b7b5c4d3c8b7
d2d4g8f6c2c4e7e6b1c3f8b4e2e3d7d5f1d3e8g8g1f3c7c5e1g1b8d7a2a3b4a5d1c2c5d4e3d4d5c4
d2d4g8f6c2c4e7e6b1c3f8b4e2e3d7d5f1d3e8g8g1f3d5c4d3c4c7c5e1g1c5d4e3d4b8c6a2a3b4c3
d2d4g8f6c2c4e7e6b1c3f8b4e2e3d7d5g1f3e8g8f1d3c7c5e1g1b8c6a2a3b4c3b2c3d8c7d1c2c6a5
d2d4g8f6c2c4e7e6b1c3f8b4e2e3d7d5g1f3e8g8f1d3c7c5e1g1d5c4d3c4c8d7a2a3b4c3b2c3d7c6
d2d4g8f6c2c4e7e6b1c3f8b4e2e3e8g8a2a3b4c3b2c3d7d6g1e2e6e5e2g3f8e8f2f3c7c5e3e4e5d4
d2d4g8f6c2c4e7e6b1c3f8b4e2e3e8g8a2a3b4c3b2c3f8e8g1e2e6e5e2g3d7d6f1e2b8d7e1g1c7c5
d2d4g8f6c2c4e7e6b1c3f8b4e2e3e8g8f1d3b7b6g1e2d7d5e1g1d5c4d3c4c8b7f2f3c7c5a2a3c5d4
d2d4g8f6c2c4e7e6b1c3f8b4e2e3e8g8f1d3c7c5a2a3b4c3b2c3b8c6g1e2b7b6e3e4f6e8e1g1c8a6
d2d4g8f6c2c4e7e6b1c3f8b4e2e3e8g8f1d3c7c5d4d5b7b5d5e6f7e6c4b5c8b7g1f3d7d5e1g1b8d7
d2d4g8f6c2c4e7e6b1c3f8b4e2e3e8g8f1d3c7c5g1e2d7d5e1g1d5c4d3c4b8c6a2a3b4c3b2c3d8c7
d2d4g8f6c2c4e7e6b1c3f8b4e2e3e8g8f1d3c7c5g1f3b7b6e1g1c8b7c3a4c5d4a2a3b4e7e3d4d8c7
d2d4g8f6c2c4e7e6b1c3f8b4e2e3e8g8f1d3c7c5g1f3d7d5e1g1b7b6c4d5e6d5d4c5b6c5c3e2b8c6
d2d4g8f6c2c4e7e6b1c3f8b4e2e3e8g8f1d3c7c5g1f3d7d5e1g1b8c6a2a3b4a5c4d5e6d5d4c5a5c3
d2d4g8f6c2c4e7e6b1c3f8b4e2e3e8g8f1d3c7c5g1f3d7d5e1g1b8c6a2a3b4c3b2c3d5c4d3c4d8c7
d2d4g8f6c2c4e7e6b1c3f8b4e2e3e8g8f1d3c7c5g1f3d7d5e1g1b8c6a2a3b4c3b2c3d8c7c4d5e6d5
d2d4g8f6c2c4e7e6b1c3f8b4e2e3e8g8f1d3c7c5g1f3d7d5e1g1b8c6a2a3b4c3b2c3d8c7c4d5e6d5
d2d4g8f6c2c4e7e6b1c3f8b4e2e3e8g8f1d3c7c5g1f3d7d5e1g1b8c6a2a3d5c4d3c4b4a5d1d3a7a6
d2d4g8f6c2c4e7e6b1c3f8b4e2e3e8g8f1d3c7c5g1f3d7d5e1g1b8d7a2a3b4a5c4d5e6d5d1e2f8e8
d2d4g8f6c2c4e7e6b1c3f8b4e2e3e8g8f1d3c7c5g1f3d7d5e1g1d5c4d3c4b8c6a2a3b4a5c4a2a5b6
d2d4g8f6c2c4e7e6b1c3f8b4e2e3e8g8f1d3c7c5g1f3d7d5e1g1d5c4d3c4b8c6a2a3b4a5c4a2a7a6
d2d4g8f6c2c4e7e6b1c3f8b4e2e3e8g8f1d3c7c5g1f3d7d5e1g1d5c4d3c4b8c6a2a3b4a5c4a2a7a6
d2d4g8f6c2c4e7e6b1c3f8b4e2e3e8g8f1d3c7c5g1f3d7d5e1g1d5c4d3c4b8c6a2a3b4a5c4d3c5d4
d2d4g8f6c2c4e7e6b1c3f8b4e2e3e8g8f1d3c7c5g1f3d7d5e1g1d5c4d3c4b8d7c4b3b7b6a2a3c5d4
d2d4g8f6c2c4e7e6b1c3f8b4e2e3e8g8f1d3c7c5g1f3d7d5e1g1d5c4d3c4c5d4e3d4b7b6d1e2c8b7
d2d4g8f6c2c4e7e6b1c3f8b4e2e3e8g8f1d3c7c5g1f3d7d5e1g1d5c4d3c4d8e7a2a3b4a5d1c2c8d7
d2d4g8f6c2c4e7e6b1c3f8b4e2e3e8g8f1d3d7d5a2a3b4c3b2c3d5c4d3c4c7c5g1e2d8c7c4d3b7b6
d2d4g8f6c2c4e7e6b1c3f8b4e2e3e8g8f1d3d7d5a2a3d5c4d3c4b4d6d1c2b8d7g1f3a7a6c4a2c7c5
d2d4g8f6c2c4e7e6b1c3f8b4e2e3e8g8f1d3d7d5a2a3d5c4d3c4b4d6d1c2b8d7g1f3c7c5d4c5d6c5
d2d4g8f6c2c4e7e6b1c3f8b4e2e3e8g8f1d3d7d5g1e2d5c4d3c4e6e5e1g1e5d4e3d4b8c6h2h3c8f5
d2d4g8f6c2c4e7e6b1c3f8b4e2e3e8g8f1d3d7d5g1f3b7b6e1g1c7c5d1e2b8d7c4d5e6d5a2a3b4a5
d2d4g8f6c2c4e7e6b1c3f8b4e2e3e8g8f1d3d7d5g1f3b7b6e1g1c8b7a2a3b4c3b2c3d5c4d3c4c7c5
d2d4g8f6c2c4e7e6b1c3f8b4e2e3e8g8f1d3d7d5g1f3b7b6e1g1c8b7a2a3b4d6b2b4d5c4d3c4b8d7
d2d4g8f6c2c4e7e6b1c3f8b4e2e3e8g8f1d3d7d5g1f3b7b6e1g1c8b7a2a3b4d6d1e2c7c5d4c5b6c5
d2d4g8f6c2c4e7e6b1c3f8b4e2e3e8g8f1d3d7d5g1f3b7b6e1g1c8b7c1d2d5c4d3c4b8d7d1e2c7c5
d2d4g8f6c2c4e7e6b1c3f8b4e2e3e8g8f1d3d7d5g1f3b7b6e1g1c8b7c4d5e6d5a2a3b4d6b2b4a7a6
d2d4g8f6c2c4e7e6b1c3f8b4e2e3e8g8f1d3d7d5g1f3b7b6e1g1c8b7c4d5e6d5a2a3b4d6b2b4a7a6
d2d4g8f6c2c4e7e6b1c3f8b4e2e3e8g8f1d3d7d5g1f3b7b6e1g1c8b7c4d5e6d5c1d2b8d7d1c2c7c5
d2d4g8f6c2c4e7e6b1c3f8b4e2e3e8g8f1d3d7d5g1f3b7b6e1g1c8b7c4d5e6d5f3e5b4d6f2f4c7c5
d2d4g8f6c2c4e7e6b1c3f8b4e2e3e8g8f1d3d7d5g1f3b7b6e1g1c8b7d1e2b8d7a2a3b4c3b2c3c7c5
d2d4g8f6c2c4e7e6b1c3f8b4e2e3e8g8f1d3d7d5g1f3c7c5e1g1b7b6c4d5e6d5d4c5b6c5c3a4b8d7
d2d4g8f6c2c4e7e6b1c3f8b4e2e3e8g8f1d3d7d5g1f3c7c5e1g1b8c6a2a3b4c3b2c3b7b6c4d5e6d5
d2d4g8f6c2c4e7e6b1c3f8b4e2e3e8g8f1d3d7d5g1f3c7c5e1g1b8c6a2a3b4c3b2c3b7b6c4d5e6d5
d2d4g8f6c2c4e7e6b1c3f8b4e2e3e8g8f1d3d7d5g1f3c7c5e1g1b8c6a2a3b4c3b2c3b7b6c4d5e6d5
d2d4g8f6c2c4e7e6b1c3f8b4e2e3e8g8f1d3d7d5g1f3c7c5e1g1b8c6a2a3b4c3b2c3b7b6f3e5c8b7
d2d4g8f6c2c4e7e6b1c3f8b4e2e3e8g8f1d3d7d5g1f3c7c5e1g1b8c6a2a3b4c3b2c3d8c7c4d5e6d5
d2d4g8f6c2c4e7e6b1c3f8b4e2e3e8g8f1d3d7d5g1f3c7c5e1g1b8c6a2a3b4c3b2c3d8c7c4d5e6d5
d2d4g8f6c2c4e7e6b1c3f8b4e2e3e8g8f1d3d7d5g1f3c7c5e1g1b8c6a2a3b4c3b2c3d8c7c4d5e6d5
d2d4g8f6c2c4e7e6b1c3f8b4e2e3e8g8f1d3d7d5g1f3c7c5e1g1b8c6a2a3d5c4d3c4b4a5d1d3a7a6
d2d4g8f6c2c4e7e6b1c3f8b4e2e3e8g8f1d3d7d5g1f3c7c5e1g1b8d7a2a3b4a5d1c2c5d4e3d4d5c4
d2d4g8f6c2c4e7e6b1c3f8b4e2e3e8g8f1d3d7d5g1f3c7c5e1g1b8d7c4d5e6d5a2a3b4c3b2c3f8e8
d2d4g8f6c2c4e7e6b1c3f8b4e2e3e8g8f1d3d7d5g1f3c7c5e1g1b8d7d1e2a7a6a2a3b4a5a1b1d5c4
d2d4g8f6c2c4e7e6b1c3f8b4e2e3e8g8f1d3d7d5g1f3c7c5e1g1b8d7d1e2a7a6a2a3c5d4e3d4d5c4
d2d4g8f6c2c4e7e6b1c3f8b4e2e3e8g8f1d3d7d5g1f3c7c5e1g1c5d4e3d4d5c4d3c4b7b6f1e1c8b7
d2d4g8f6c2c4e7e6b1c3f8b4e2e3e8g8f1d3d7d5g1f3c7c5e1g1d5c4d3c4b8c6a2a3b4a5d1d3a7a6
d2d4g8f6c2c4e7e6b1c3f8b4e2e3e8g8f1d3d7d5g1f3c7c5e1g1d5c4d3c4b8d7a2a3c5d4e3d4b4c3
d2d4g8f6c2c4e7e6b1c3f8b4e2e3e8g8f1d3d7d5g1f3c7c5e1g1d5c4d3c4b8d7d1e2a7a6a2a3c5d4
d2d4g8f6c2c4e7e6b1c3f8b4e2e3e8g8f1d3d7d5g1f3d5c4d3c4c7c5e1g1b8c6a2a3b4a5d1d3a7a6
d2d4g8f6c2c4e7e6b1c3f8b4e2e3e8g8f1d3d7d6g1e2e6e5e1g1b4c3e2c3f8e8b2b3e5e4d3c2c8g4
d2d4g8f6c2c4e7e6b1c3f8b4e2e3e8g8f1d3d7d6g1e2e6e5e1g1b8c6c3d5e5d4e3d4h7h6d5b4c6b4
d2d4g8f6c2c4e7e6b1c3f8b4e2e3e8g8g1e2d7d5a2a3b4e7c4d5e6d5b2b4b7b6e2f4c7c6f1d3e7d6
d2d4g8f6c2c4e7e6b1c3f8b4e2e3e8g8g1e2d7d5a2a3b4e7c4d5e6d5b2b4b8d7e2g3f8e8f1d3c7c6
d2d4g8f6c2c4e7e6b1c3f8b4e2e3e8g8g1e2d7d5a2a3b4e7c4d5e6d5e2g3c7c5d4c5e7c5b2b4d5d4
d2d4g8f6c2c4e7e6b1c3f8b4e2e3e8g8g1e2d7d5a2a3b4e7c4d5e6d5e2g3c7c5f1d3b8c6e1g1f8e8
d2d4g8f6c2c4e7e6b1c3f8b4e2e3e8g8g1e2d7d5a2a3b4e7c4d5e6d5e2g3c8e6f1d3b8d7e1g1c7c6
d2d4g8f6c2c4e7e6b1c3f8b4e2e3e8g8g1e2d7d5a2a3b4e7c4d5e6d5e2g3f8e8b2b4c7c6f1d3b7b5
d2d4g8f6c2c4e7e6b1c3f8b4e2e3e8g8g1e2d7d5a2a3b4e7c4d5e6d5e2g3f8e8f1d3b8d7e1g1a7a6
d2d4g8f6c2c4e7e6b1c3f8b4e2e3e8g8g1e2d7d5a2a3b4e7c4d5e6d5g2g3b8d7f1g2d7b6e1g1f8e8
d2d4g8f6c2c4e7e6b1c3f8b4e2e3e8g8g1e2d7d5a2a3b4e7c4d5e6d5g2g3b8d7f1g2d7b6e1g1f8e8
d2d4g8f6c2c4e7e6b1c3f8b4e2e3e8g8g1e2d7d5a2a3b4e7c4d5f6d5d1c2b8d7b2b4c7c6c1d2d5b6
d2d4g8f6c2c4e7e6b1c3f8b4e2e3e8g8g1e2d7d5a2a3b4e7c4d5f6d5d1c2b8d7c1d2c7c5c3d5e6d5
d2d4g8f6c2c4e7e6b1c3f8b4e2e3e8g8g1e2d7d5a2a3b4e7c4d5f6d5d1c2b8d7e2g3c7c5f1d3d5f6
d2d4g8f6c2c4e7e6b1c3f8b4e2e3e8g8g1e2d7d5a2a3b4e7e2g3c7c5d4c5e7c5b2b4c5e7c1b2d5c4
d2d4g8f6c2c4e7e6b1c3f8b4e2e3e8g8g1e2f8e8a2a3b4f8d4d5d7d6g2g3e6d5c4d5c7c5d5c6b7c6
d2d4g8f6c2c4e7e6b1c3f8b4e2e3e8g8g1e2f8e8g2g3d7d5f1g2d5c4e1g1c7c6d1c2b8d7c3e4d7b6
d2d4g8f6c2c4e7e6b1c3f8b4e2e3e8g8g1f3b7b6f1e2c8b7e1g1d7d5c4d5e6d5c1d2b4d6a1c1a7a6
d2d4g8f6c2c4e7e6b1c3f8b4e2e3e8g8g1f3c7c5f1e2d7d5e1g1c5d4e3d4b8c6c1g5b4e7a1c1b7b6
d2d4g8f6c2c4e7e6b1c3f8b4e2e3e8g8g1f3d7d5a2a3b4c3b2c3b7b6c4d5e6d5f1d3c7c5e1g1b8c6
d2d4g8f6c2c4e7e6b1c3f8b4e2e3e8g8g1f3d7d5f1e2b7b6e1g1c8b7a2a3b4d6b2b4d5c4e2c4a7a5
d2d4g8f6c2c4e7e6b1c3f8b4f2f3d7d5a2a3b4c3b2c3c7c5c4d5f6d5d4c5d8a5e2e4d5e7c1e3e8g8
d2d4g8f6c2c4e7e6b1c3f8b4f2f3d7d5a2a3b4c3b2c3c7c5c4d5f6d5d4c5d8a5e2e4d5e7c1e3e8g8
d2d4g8f6c2c4e7e6b1c3f8b4f2f3d7d5a2a3b4c3b2c3e8g8c4d5e6d5e2e3f6h5g1e2b7b6g2g3c8a6
d2d4g8f6c2c4e7e6b1c3f8b4f2f3d7d5a2a3b4e7e2e4d5e4f3e4e6e5d4d5e7c5c1g5a7a5g1f3d8e7
d2d4g8f6c2c4e7e6b1c3f8b4g1f3b7b6c1g5h7h6g5h4g7g5h4g3f6e4d1c2c8b7e2e3d7d6f1d3b4c3
d2d4g8f6c2c4e7e6b1c3f8b4g1f3c7c5e2e3b8c6f1d3b4c3b2c3d7d6e3e4e6e5d4d5c6e7f3h4h7h6
d2d4g8f6c2c4e7e6b1c3f8b4g1f3c7c5e2e3d7d5a2a3b4c3b2c3e8g8c1b2b8c6a1c1f8e8f1d3d5c4
d2d4g8f6c2c4e7e6b1c3f8b4g1f3c7c5e2e3d7d5a2a3b4c3b2c3e8g8f1d3b8d7e1g1b7b6c4d5e6d5
d2d4g8f6c2c4e7e6b1c3f8b4g1f3c7c5e2e3d7d5f1d3e8g8e1g1b8c6a2a3b4c3b2c3d5c4d3c4d8c7
d2d4g8f6c2c4e7e6b1c3f8b4g1f3c7c5e2e3e8g8f1e2b7b6e1g1c8b7c3a4c5d4e3d4b4e7a2a3f6e4
d2d4g8f6c2c4e7e6b1c3f8b4g1f3c7c5e2e3e8g8f1e2d7d5e1g1b8c6c4d5c5d4d5c6d4c3d1b3d8e7
d2d4g8f6c2c4e7e6b1c3f8b4g1f3c7c5g2g3b7b6f1g2c8b7e1g1c5d4d1d4b8c6d4d3e8g8f1d1a8c8
d2d4g8f6c2c4e7e6b1c3f8b4g1f3c7c5g2g3b7b6f1g2c8b7e1g1c5d4d1d4b8c6d4d3e8g8f1d1a8c8
d2d4g8f6c2c4e7e6b1c3f8b4g1f3c7c5g2g3b8c6f1g2d7d5c4d5f6d5c1d2c5d4f3d4c6d4c3d5b4d2
d2d4g8f6c2c4e7e6b1c3f8b4g1f3c7c5g2g3b8c6f1g2f6e4c1d2b4c3b2c3e8g8e1g1c6a5d4c5d8c7
d2d4g8f6c2c4e7e6b1c3f8b4g1f3c7c5g2g3b8c6f1g2f6e4c1d2b4c3b2c3e8g8e1g1f7f5d2e3e4c3
d2d4g8f6c2c4e7e6b1c3f8b4g1f3c7c5g2g3c5d4f3d4e8g8f1g2d7d5c4d5f6d5d1b3b8a6e1g1d5c3
d2d4g8f6c2c4e7e6b1c3f8b4g1f3c7c5g2g3c5d4f3d4e8g8f1g2d7d5d1b3b4c3b2c3b8c6c4d5c6a5
d2d4g8f6c2c4e7e6b1c3f8b4g1f3c7c5g2g3c5d4f3d4e8g8f1g2d7d5e1g1d5c4d1a4d8e7d4c2b4c5
d2d4g8f6c2c4e7e6b1c3f8b4g1f3c7c5g2g3d7d5c4d5f6d5c1d2c5d4c3d5b4d2d1d2d8d5d2d4d5d4
d2d4g8f6c2c4e7e6b1c3f8b4g1f3c7c5g2g3f6e4d1d3d8a5d3e4b4c3c1d2c3d2f3d2a5b6d4c5b6b2
d2d4g8f6c2c4e7e6b1c3f8b4g1f3d7d6d1b3a7a5g2g3b8c6f1g2f6e4e1g1b4c3b2c3e8g8f3e1f7f5
d2d4g8f6c2c4e7e6b1c3f8b4g1f3e8g8c1g5c7c5e2e3c5d4e3d4h7h6g5h4d7d5a1c1d5c4f1c4b8c6
d2d4g8f6c2c4e7e6b1c3f8b4g1f3e8g8c1g5d7d6e2e3b8d7d1c2b7b6f1d3b4c3b2c3h7h6g5h4c8b7
d2d4g8f6c2c4e7e6b1c3f8b4g1f3e8g8d1b3c7c5d4c5b8a6c1d2d8e7e2e3a6c5b3c2b7b6f1e2c8b7
d2d4g8f6c2c4e7e6b1c3f8b4g1f3f6e4d1c2d7d5e2e3c7c5f1d3e4f6c4d5e6d5d4c5b4c5e1g1b8c6
d2d4g8f6c2c4e7e6b1c3f8b4g1f3f6e4d1c2f7f5g2g3b8c6f1g2e8g8e1g1b4c3b2c3c6a5c4c5d7d6
d2d4g8f6c2c4e7e6g1f3b7b6a2a3c7c5d4d5c8a6d1c2e6d5c4d5g7g6b1c3f8g7g2g3e8g8f1g2d7d6
d2d4g8f6c2c4e7e6g1f3b7b6a2a3c7c5d4d5c8a6d1c2e6d5c4d5g7g6b1c3f8g7g2g3e8g8f1g2d7d6
d2d4g8f6c2c4e7e6g1f3b7b6a2a3c8a6d1c2a6b7b1c3c7c5d4c5b6c5c1g5h7h6g5h4f8e7e2e3e8g8
d2d4g8f6c2c4e7e6g1f3b7b6a2a3c8a6d1c2a6b7b1c3c7c5e2e3f8e7f1d3c5d4e3d4d8c8e1g1b7f3
d2d4g8f6c2c4e7e6g1f3b7b6a2a3c8a6d1c2d7d5c4d5e6d5b1c3c7c6g2g3f8d6f1g2e8g8e1g1f8e8
d2d4g8f6c2c4e7e6g1f3b7b6a2a3c8a6d1c2d7d5e2e3f8e7b2b4e8g8b1d2c7c5b4b5a6b7c1b2b8d7
d2d4g8f6c2c4e7e6g1f3b7b6a2a3c8a6e2e3c7c5b1c3c5d4f3d4a6b7d4b5d7d6f1e2a7a6e2f3d8d7
d2d4g8f6c2c4e7e6g1f3b7b6a2a3c8a6e2e3d7d5b1d2f8e7b2b4e8g8c1b2c7c5d4c5b6c5b4b5a6b7
d2d4g8f6c2c4e7e6g1f3b7b6a2a3c8b7b1c3d7d5c4d5e6d5g2g3f8d6f1g2e8g8e1g1f8e8c1g5b8d7
d2d4g8f6c2c4e7e6g1f3b7b6a2a3c8b7b1c3d7d5c4d5f6d5c1d2b8d7d1c2c7c5c3d5e6d5d4c5b6c5
d2d4g8f6c2c4e7e6g1f3b7b6a2a3c8b7b1c3d7d5c4d5f6d5c1d2f8e7d1c2e8g8e2e4d5c3d2c3b8d7
d2d4g8f6c2c4e7e6g1f3b7b6a2a3c8b7b1c3d7d5c4d5f6d5d1c2c7c5e2e4d5c3b2c3b8d7c1f4c5d4
d2d4g8f6c2c4e7e6g1f3b7b6a2a3c8b7b1c3d7d5e2e3b8d7c4d5e6d5f1e2f8d6b2b4e8g8e1g1a7a6
d2d4g8f6c2c4e7e6g1f3b7b6a2a3c8b7b1c3f8e7d4d5e6d5c4d5e8g8g2g3f8e8f1g2e7f8e1g1c7c6
d2d4g8f6c2c4e7e6g1f3b7b6a2a3c8b7b1c3g7g6c1f4f8g7e2e3e8g8f1e2d7d6e1g1b8d7h2h3f6e4
d2d4g8f6c2c4e7e6g1f3b7b6a2a3c8b7b1c3g7g6c1g5f8g7e2e3h7h6g5h4d7d6d4d5e8g8f1e2g6g5
d2d4g8f6c2c4e7e6g1f3b7b6a2a3f8e7b1c3d7d5c4d5e6d5c1f4e8g8e2e3c7c5f3e5c8b7f1e2b8c6
d2d4g8f6c2c4e7e6g1f3b7b6a2a3f8e7b1c3d7d5c4d5e6d5g2g3e8g8f1g2c8b7e1g1c7c5c1f4b8c6
d2d4g8f6c2c4e7e6g1f3b7b6b1c3c8b7a2a3b7f3g2f3f8e7f3f4d7d5f4f5e6f5f1g2e8g8c4d5e7d6
d2d4g8f6c2c4e7e6g1f3b7b6b1c3c8b7a2a3d7d5c4d5e6d5g2g3f8d6f1g2e8g8e1g1c7c6f3e5d8e7
d2d4g8f6c2c4e7e6g1f3b7b6b1c3c8b7a2a3d7d5c4d5e6d5g2g3f8e7d1a4c7c6f1g2e8g8e1g1b8d7
d2d4g8f6c2c4e7e6g1f3b7b6b1c3c8b7a2a3d7d5c4d5f6d5d1a4b8d7c3d5e6d5c1f4c7c6g2g3f8e7
d2d4g8f6c2c4e7e6g1f3b7b6b1c3c8b7a2a3d7d5c4d5f6d5d1c2b8d7c3d5e6d5c1g5f7f6g5f4c7c5
d2d4g8f6c2c4e7e6g1f3b7b6b1c3c8b7a2a3d7d5c4d5f6d5d1c2c7c5d4c5f8c5c1g5d8c8a1c1h7h6
d2d4g8f6c2c4e7e6g1f3b7b6b1c3c8b7a2a3d7d5c4d5f6d5d1c2d5c3b2c3c7c5e2e4b8c6c1b2a8c8
d2d4g8f6c2c4e7e6g1f3b7b6b1c3c8b7a2a3d7d5c4d5f6d5d1c2d5c3b2c3f8e7e2e3b8d7f1d3c7c5
d2d4g8f6c2c4e7e6g1f3b7b6b1c3c8b7a2a3d7d5c4d5f6d5d1c2d5c3c2c3h7h6e2e3f8d6f1b5c7c6
d2d4g8f6c2c4e7e6g1f3b7b6b1c3c8b7a2a3d7d5c4d5f6d5e2e3b8d7f1d3c7c5e3e4d5f6d4d5e6d5
d2d4g8f6c2c4e7e6g1f3b7b6b1c3c8b7a2a3d7d5c4d5f6d5e2e3f8e7f1d3d5c3b2c3c7c5e1g1e8g8
d2d4g8f6c2c4e7e6g1f3b7b6b1c3c8b7a2a3d7d5c4d5f6d5e2e3g7g6f1b5c7c6b5d3f8g7e3e4d5c3
d2d4g8f6c2c4e7e6g1f3b7b6b1c3c8b7c1f4f8b4d1b3a7a5e2e3f6e4f1d3e4c3b2c3b4e7e3e4d7d6
d2d4g8f6c2c4e7e6g1f3b7b6b1c3c8b7c1g5f8b4a1c1h7h6g5f6d8f6e2e3e8g8f1e2d7d6e1g1b4c3
d2d4g8f6c2c4e7e6g1f3b7b6b1c3c8b7c1g5f8b4e2e3h7h6g5h4g7g5h4g3f6e4d1c2b4c3b2c3d7d6
d2d4g8f6c2c4e7e6g1f3b7b6b1c3c8b7c1g5h7h6g5h4f8e7d1c2c7c5d4c5b6c5e2e3e8g8f1e2d7d6
d2d4g8f6c2c4e7e6g1f3b7b6b1c3c8b7c1g5h7h6g5h4f8e7d1c2c7c5d4c5b6c5e2e3e8g8f1e2d7d6
d2d4g8f6c2c4e7e6g1f3b7b6b1c3c8b7c1g5h7h6g5h4f8e7e2e3f6e4h4e7d8e7c3e4b7e4f1e2e7b4
d2d4g8f6c2c4e7e6g1f3b7b6b1c3c8b7c1g5h7h6g5h4f8e7e2e3f6e4h4e7d8e7c3e4b7e4f1e2e8g8
d2d4g8f6c2c4e7e6g1f3b7b6b1c3c8b7c1g5h7h6g5h4f8e7e2e3f6e4h4e7d8e7c3e4b7e4f1e2e8g8
d2d4g8f6c2c4e7e6g1f3b7b6b1c3c8b7e2e3d7d5c4d5e6d5f1b5c7c6b5d3f8e7e1g1e8g8b2b3b8d7
d2d4g8f6c2c4e7e6g1f3b7b6b1c3c8b7e2e3f8e7f1d3c7c5e1g1c5d4e3d4d7d5c4d5f6d5d3b5b7c6
d2d4g8f6c2c4e7e6g1f3b7b6b1c3c8b7e2e3f8e7f1d3d7d5e1g1e8g8d1e2b8d7b2b3a7a6c1b2e7d6
d2d4g8f6c2c4e7e6g1f3b7b6b1c3f8b4c1d2c8b7e2e3e8g8f1d3d7d5e1g1c7c5c4d5e6d5d4c5b6c5
d2d4g8f6c2c4e7e6g1f3b7b6b1c3f8b4c1g5c8b7e2e3h7h6g5h4b4c3b2c3d7d6f3d2g7g5h4g3d8e7
d2d4g8f6c2c4e7e6g1f3b7b6b1c3f8b4c1g5c8b7e2e3h7h6g5h4g7g5h4g3f6e4d1c2b4c3b2c3d7d6
d2d4g8f6c2c4e7e6g1f3b7b6b1c3f8b4c1g5c8b7e2e3h7h6g5h4g7g5h4g3f6e4d1c2b4c3b2c3d7d6
d2d4g8f6c2c4e7e6g1f3b7b6b1c3f8b4c1g5c8b7e2e3h7h6g5h4g7g5h4g3f6e4d1c2b4c3b2c3d7d6
d2d4g8f6c2c4e7e6g1f3b7b6b1c3f8b4d1b3d8e7c1g5c8b7e2e3a7a5a2a3b4c3b3c3f6e4g5e7e4c3
d2d4g8f6c2c4e7e6g1f3b7b6b1c3f8b4e2e3f6e4d1c2c8b7f1d3f7f5e1g1b4c3b2c3e8g8f3e1c7c5
d2d4g8f6c2c4e7e6g1f3b7b6c1g5h7h6g5h4c8b7e2e3c7c5b1c3f8e7f1e2c5d4f3d4e8g8e1g1b8c6
d2d4g8f6c2c4e7e6g1f3b7b6e2e3c8b7a2a3d7d5b2b4d5c4f1c4f8e7b1d2e8g8a1b1b8d7e1g1a8b8
d2d4g8f6c2c4e7e6g1f3b7b6e2e3c8b7f1d3d7d5e1g1b8d7b2b3f8e7c1b2e8g8b1c3c7c5d1e2a8c8
d2d4g8f6c2c4e7e6g1f3b7b6e2e3c8b7f1d3f8b4b1d2c7c5d4c5b4c5e1g1b8c6a2a3d8c7b2b3c6e5
d2d4g8f6c2c4e7e6g1f3b7b6e2e3c8b7f1d3f8b4b1d2e8g8a2a3b4d2d1d2c7c5b2b4d7d6c1b2b8d7
d2d4g8f6c2c4e7e6g1f3b7b6e2e3c8b7f1d3f8e7b1c3d7d5d1a4c7c6c4d5e6d5e1g1e8g8a4c2c6c5
d2d4g8f6c2c4e7e6g1f3b7b6e2e3c8b7f1d3f8e7b1c3d7d5e1g1e8g8d1e2c7c5d4c5b6c5f1d1d8b6
d2d4g8f6c2c4e7e6g1f3b7b6e2e3c8b7f1d3f8e7e1g1e8g8b1c3d7d5d1e2b8d7b2b3a7a6c1b2e7d6
d2d4g8f6c2c4e7e6g1f3b7b6g2g3c8a6b1d2a6b7f1g2c7c5e2e4c5d4e1g1d7d6f3d4b8d7f1e1e6e5
d2d4g8f6c2c4e7e6g1f3b7b6g2g3c8a6b1d2a6b7f1g2f8e7e1g1e8g8d1c2b8a6a2a3c7c5b2b3d7d5
d2d4g8f6c2c4e7e6g1f3b7b6g2g3c8a6b1d2a6b7f1g2f8e7e1g1e8g8d1c2d7d5c4d5e6d5f3e5c7c5
d2d4g8f6c2c4e7e6g1f3b7b6g2g3c8a6b1d2a6b7f1g2f8e7e2e4f6e4f3e5e7b4d1e2d7d5c4d5d8d5
d2d4g8f6c2c4e7e6g1f3b7b6g2g3c8a6b1d2c7c5f1g2b8c6d4c5f8c5e1g1e8g8a2a3a6b7b2b4c5e7
d2d4g8f6c2c4e7e6g1f3b7b6g2g3c8a6b1d2c7c6f1g2d7d5e1g1f8e7f3e5e8g8b2b3a6b7c1b2b8a6
d2d4g8f6c2c4e7e6g1f3b7b6g2g3c8a6b1d2f8b4d1c2a6b7f1g2b7e4c2b3b4d2c1d2e8g8e1g1d7d6
d2d4g8f6c2c4e7e6g1f3b7b6g2g3c8a6b1d2f8b4d1c2a6b7f1g2b7e4c2d1b4d2c1d2e8g8e1g1d7d6
d2d4g8f6c2c4e7e6g1f3b7b6g2g3c8a6b2b3a6b7f1g2f8b4c1d2a7a5e1g1e8g8b1c3f6e4c3e4b7e4
d2d4g8f6c2c4e7e6g1f3b7b6g2g3c8a6b2b3d7d5f1g2d5c4f3e5f8b4e1f1f6d7e5c4c7c6c1b2b6b5
d2d4g8f6c2c4e7e6g1f3b7b6g2g3c8a6b2b3d7d5f1g2d5c4f3e5f8b4e1f1f6d7e5c4c7c6c1b2e8g8
d2d4g8f6c2c4e7e6g1f3b7b6g2g3c8a6b2b3f8b4c1d2b4d2d1d2d7d5c4d5e6d5d2e3d8e7e3e7e8e7
d2d4g8f6c2c4e7e6g1f3b7b6g2g3c8a6b2b3f8b4c1d2b4e7b1c3d7d5c4d5f6d5c3d5e6d5f1g2b8d7
d2d4g8f6c2c4e7e6g1f3b7b6g2g3c8a6b2b3f8b4c1d2b4e7b1c3d7d5c4d5f6d5c3d5e6d5f1g2e8g8
d2d4g8f6c2c4e7e6g1f3b7b6g2g3c8a6b2b3f8b4c1d2b4e7b1c3d7d5c4d5f6d5f1g2e8g8c3d5e6d5
d2d4g8f6c2c4e7e6g1f3b7b6g2g3c8a6b2b3f8b4c1d2b4e7b1c3e8g8e2e4d7d5c4d5a6f1e1f1e6d5
d2d4g8f6c2c4e7e6g1f3b7b6g2g3c8a6b2b3f8b4c1d2b4e7b1c3e8g8e2e4d7d5c4d5a6f1e1f1e6d5
d2d4g8f6c2c4e7e6g1f3b7b6g2g3c8a6b2b3f8b4c1d2b4e7b1c3e8g8f1g2c7c6e2e4d7d5d1e2b8d7
d2d4g8f6c2c4e7e6g1f3b7b6g2g3c8a6b2b3f8b4c1d2b4e7f1g2a6b7b1c3d7d5c4d5e6d5e1g1e8g8
d2d4g8f6c2c4e7e6g1f3b7b6g2g3c8a6b2b3f8b4c1d2b4e7f1g2a6b7b1c3e8g8e1g1b8a6f1e1c7c5
d2d4g8f6c2c4e7e6g1f3b7b6g2g3c8a6b2b3f8b4c1d2b4e7f1g2c7c6d2c3d7d5b1d2a6b7f3e5e8g8
d2d4g8f6c2c4e7e6g1f3b7b6g2g3c8a6b2b3f8b4c1d2b4e7f1g2c7c6d2c3d7d5b1d2b8d7e1g1e8g8
d2d4g8f6c2c4e7e6g1f3b7b6g2g3c8a6b2b3f8b4c1d2b4e7f1g2c7c6d2c3d7d5f3e5a6b7b1d2b8d7
d2d4g8f6c2c4e7e6g1f3b7b6g2g3c8a6b2b3f8b4c1d2b4e7f1g2c7c6d2c3d7d5f3e5e8g8e1g1a6b7
d2d4g8f6c2c4e7e6g1f3b7b6g2g3c8a6b2b3f8b4c1d2b4e7f1g2c7c6d2c3d7d5f3e5f6d7e5d7b8d7
d2d4g8f6c2c4e7e6g1f3b7b6g2g3c8a6b2b3f8b4c1d2b4e7f1g2c7c6d2c3d7d5f3e5f6d7e5d7b8d7
d2d4g8f6c2c4e7e6g1f3b7b6g2g3c8a6b2b3f8b4c1d2b4e7f1g2c7c6d2c3d7d5f3e5f6d7e5d7b8d7
d2d4g8f6c2c4e7e6g1f3b7b6g2g3c8a6b2b3f8b4c1d2b4e7f1g2c7c6d2c3d7d5f3e5f6d7e5d7b8d7
d2d4g8f6c2c4e7e6g1f3b7b6g2g3c8a6b2b3f8b4c1d2b4e7f1g2c7c6d2c3d7d5f3e5f6d7e5d7b8d7
d2d4g8f6c2c4e7e6g1f3b7b6g2g3c8a6b2b3f8b4c1d2b4e7f1g2c7c6d2c3d7d5f3e5f6e4e1g1e4c3
d2d4g8f6c2c4e7e6g1f3b7b6g2g3c8a6b2b3f8b4c1d2b4e7f1g2c7c6d2c3e8g8b1d2d7d5f3e5a6b7
d2d4g8f6c2c4e7e6g1f3b7b6g2g3c8a6b2b3f8b4c1d2b4e7f1g2c7c6e1g1d7d5f3e5f6d7e5d7b8d7
d2d4g8f6c2c4e7e6g1f3b7b6g2g3c8a6b2b3f8b4c1d2b4e7f1g2d7d5f3e5a6b7e1g1b8d7b1c3c7c5
d2d4g8f6c2c4e7e6g1f3b7b6g2g3c8a6b2b3f8b4c1d2b4e7f1g2d7d5f3e5c7c6d2c3f6e4e1g1e4c3
d2d4g8f6c2c4e7e6g1f3b7b6g2g3c8a6b2b3f8b4c1d2b4e7f1g2d7d5f3e5e8g8e1g1a6b7b1c3b8d7
d2d4g8f6c2c4e7e6g1f3b7b6g2g3c8a6b2b3f8b4c1d2b4e7f1g2e8g8e1g1d7d5c4d5f6d5b1c3b8d7
d2d4g8f6c2c4e7e6g1f3b7b6g2g3c8a6b2b3f8b4c1d2b4e7f1g2e8g8e1g1d7d5f3e5c7c6d2c3f6d7
d2d4g8f6c2c4e7e6g1f3b7b6g2g3c8a6b2b3f8b4c1d2b4e7f1g2e8g8e1g1d7d5f3e5c7c6d2c3f6d7
d2d4g8f6c2c4e7e6g1f3b7b6g2g3c8a6d1a4f8e7b1c3e8g8f1g2a6b7a4c2d7d5c4d5e6d5e1g1b8a6
d2d4g8f6c2c4e7e6g1f3b7b6g2g3c8a6d1a4f8e7f1g2e8g8b1c3c7c6f3e5d8e8e1g1d7d5f1e1b6b5
d2d4g8f6c2c4e7e6g1f3b7b6g2g3c8a6d1b3b8c6b1d2f8e7f1g2e8g8e1g1d7d5b3a4a6b7f1d1d8d7
d2d4g8f6c2c4e7e6g1f3b7b6g2g3c8a6d1b3d7d5c4d5e6d5b1c3f8e7f1g2e8g8f3e5a6b7e1g1c7c6
d2d4g8f6c2c4e7e6g1f3b7b6g2g3c8b7f1g2f8b4c1d2a7a5e1g1e8g8d2g5b4e7d1c2h7h6g5f6e7f6
d2d4g8f6c2c4e7e6g1f3b7b6g2g3c8b7f1g2f8b4c1d2b4d2d1d2d7d6e1g1e8g8b1c3f6e4c3e4b7e4
d2d4g8f6c2c4e7e6g1f3b7b6g2g3c8b7f1g2f8b4c1d2b4e7b1c3f6e4e1g1e8g8d4d5e4d2d1d2e7f6
d2d4g8f6c2c4e7e6g1f3b7b6g2g3c8b7f1g2f8e7b1c3f6e4c1d2d7d6d4d5e4d2d1d2e6e5h2h4b8d7
d2d4g8f6c2c4e7e6g1f3b7b6g2g3c8b7f1g2f8e7b1c3f6e4c1d2e7f6e1g1e8g8d1c2e4d2c2d2d7d6
d2d4g8f6c2c4e7e6g1f3b7b6g2g3c8b7f1g2f8e7b1c3f6e4c1d2e8g8d4d5e4c3d2c3e7f6a1c1c7c6
d2d4g8f6c2c4e7e6g1f3b7b6g2g3c8b7f1g2f8e7b1c3f6e4c1d2f7f5e1g1e8g8d1c2e4c3d2c3b7e4
d2d4g8f6c2c4e7e6g1f3b7b6g2g3c8b7f1g2f8e7e1g1e8g8b1c3f6e4c3e4b7e4d4d5e7f6f3e1e4g2
d2d4g8f6c2c4e7e6g1f3b7b6g2g3c8b7f1g2f8e7e1g1e8g8b1c3f6e4c3e4b7e4f3e1e4g2e1g2d7d5
d2d4g8f6c2c4e7e6g1f3b7b6g2g3c8b7f1g2f8e7e1g1e8g8b1c3f6e4d1c2e4c3c2c3b7e4b2b3c7c5
d2d4g8f6c2c4e7e6g1f3b7b6g2g3c8b7f1g2f8e7e1g1e8g8b1c3f6e4d1c2e4c3c2c3c7c5c1e3e7f6
d2d4g8f6c2c4e7e6g1f3b7b6g2g3c8b7f1g2f8e7e1g1e8g8b1c3f6e4d1c2e4c3c2c3c7c5f1d1d7d6
d2d4g8f6c2c4e7e6g1f3b7b6g2g3c8b7f1g2f8e7e1g1e8g8b1c3f6e4d1c2e4c3c2c3c7c5f1d1e7f6
d2d4g8f6c2c4e7e6g1f3b7b6g2g3c8b7f1g2f8e7e1g1e8g8b1c3f6e4d1c2e4c3c2c3d7d6f1d1b8d7
d2d4g8f6c2c4e7e6g1f3b7b6g2g3c8b7f1g2f8e7e1g1e8g8b1c3f6e4d1c2e4c3c2c3f7f5b2b3e7f6
d2d4g8f6c2c4e7e6g1f3b7b6g2g3c8b7f1g2f8e7e1g1e8g8b1c3f6e4d1c2e4c3c2c3f7f5b2b3e7f6
d2d4g8f6c2c4e7e6g1f3b7b6g2g3c8b7f1g2f8e7e1g1e8g8b1c3f6e4d1c2e4c3c2c3f7f5b2b3e7f6
d2d4g8f6c2c4e7e6g1f3b7b6g2g3c8b7f1g2f8e7e1g1e8g8b2b3d7d5f3e5c7c5d4c5b6c5c4d5e6d5
d2d4g8f6c2c4e7e6g1f3b7b6g2g3c8b7f1g2f8e7e1g1e8g8d4d5e6d5f3h4c7c6c4d5f6d5h4f5d5c7
d2d4g8f6c2c4e7e6g1f3b7b6g2g3f8b4c1d2b4d2d1d2c8a6b1a3c7c5f1g2b8c6e1g1e8g8f1d1a8c8
d2d4g8f6c2c4e7e6g1f3b7b6g2g3f8b4c1d2b4d2d1d2c8a6d2c2c7c5f1g2b8c6d4c5b6c5e1g1e8g8
d2d4g8f6c2c4e7e6g1f3c7c5b1c3c5d4f3d4f8b4d1b3b8a6e2e3f6e4f1e2d8a5e1g1a6c5b3c2b4c3
d2d4g8f6c2c4e7e6g1f3c7c5d4d5d7d6b1c3g7g6e2e4f8g7h2h3e8g8f1d3e6d5c4d5a7a6a2a4f6h5
d2d4g8f6c2c4e7e6g1f3c7c5d4d5e6d5c4d5d7d6b1c3g7g6e2e4f8g7f1e2e8g8e1g1f8e8f3d2b8d7
d2d4g8f6c2c4e7e6g1f3c7c5d4d5e6d5c4d5d7d6b1c3g7g6f3d2b8d7e2e4f8g7f1e2e8g8e1g1a7a6
d2d4g8f6c2c4e7e6g1f3c7c5d4d5e6d5c4d5d7d6b1c3g7g6f3d2b8d7e2e4f8g7f1e2e8g8e1g1f8e8
d2d4g8f6c2c4e7e6g1f3c7c5d4d5e6d5c4d5g7g6b1c3f8g7c1g5e8g8e2e3f8e8f3d2d7d6f1e2a7a6
d2d4g8f6c2c4e7e6g1f3c7c5d4d5e6d5c4d5g7g6b1c3f8g7e2e4e8g8f1e2f8e8f3d2d7d6e1g1b8d7
d2d4g8f6c2c4e7e6g1f3c7c5e2e3d7d5c4d5e6d5b1c3b8c6f1e2a7a6e1g1f8d6d4c5d6c5b2b3e8g8
d2d4g8f6c2c4e7e6g1f3c7c5g2g3c5d4f3d4d8a5b1c3f8b4d1d3f6e4d4b3a5f5d3e3e4c3b2c3b4e7
d2d4g8f6c2c4e7e6g1f3c7c5g2g3c5d4f3d4f8b4c1d2d8b6d2b4b6b4b1c3b4b2d4b5b2b4b5c7e8d8
d2d4g8f6c2c4e7e6g1f3c7c6b1c3d7d5e2e3b8d7f1d3d5c4d3c4b7b5c4d3a7a6e3e4c6c5e4e5c5d4
d2d4g8f6c2c4e7e6g1f3d7d5b1c3b8d7c1g5h7h6g5h4d5c4e2e4f8e7d1e2d7b6h4g3e8g8e1c1c8d7
d2d4g8f6c2c4e7e6g1f3d7d5b1c3b8d7d1c2f8e7c4d5e6d5c1f4c7c6h2h3d7f8e2e3f8g6f4h2e8g8
d2d4g8f6c2c4e7e6g1f3d7d5b1c3c7c5c4d5c5d4d1d4e6d5c1g5f8e7e2e3b8c6d4d2e8g8f1e2c8e6
d2d4g8f6c2c4e7e6g1f3d7d5b1c3c7c5c4d5f6d5e2e3b8c6f1c4d5c3b2c3f8e7e1g1e8g8e3e4b7b6
d2d4g8f6c2c4e7e6g1f3d7d5b1c3c7c5c4d5f6d5e2e3b8c6f1d3c5d4e3d4g7g6c1g5d8a5e1g1f8g7
d2d4g8f6c2c4e7e6g1f3d7d5b1c3c7c5c4d5f6d5e2e3b8c6f1d3d5c3b2c3f8e7d1c2g7g6h2h4h7h5
d2d4g8f6c2c4e7e6g1f3d7d5b1c3c7c5c4d5f6d5e2e4d5c3b2c3c5d4c3d4b8c6f1c4b7b5c4d3f8b4
d2d4g8f6c2c4e7e6g1f3d7d5b1c3c7c5c4d5f6d5e2e4d5c3b2c3c5d4c3d4b8c6f1c4b7b5c4e2f8b4
d2d4g8f6c2c4e7e6g1f3d7d5b1c3c7c5c4d5f6d5g2g3c5d4c3d5d8d5d1d4d5b5e2e4b5b4d4b4f8b4
d2d4g8f6c2c4e7e6g1f3d7d5b1c3c7c5e2e3b8c6a2a3f6e4d1c2e4c3b2c3f8e7c1b2e8g8f1d3h7h6
d2d4g8f6c2c4e7e6g1f3d7d5b1c3c7c6c1g5b8d7d1b3f8e7e2e3e8g8f1e2f6e4g5e7d8e7c3e4d5e4
d2d4g8f6c2c4e7e6g1f3d7d5b1c3c7c6c1g5b8d7e2e3d8a5f3d2f8b4d1c2d5c4g5f6d7f6d2c4b4c3
d2d4g8f6c2c4e7e6g1f3d7d5b1c3c7c6e2e3b8d7d1c2f8d6b2b3e8g8f1e2e6e5c4d5f6d5c3d5c6d5
d2d4g8f6c2c4e7e6g1f3d7d5b1c3c7c6e2e3b8d7d1c2f8e7b2b3e8g8f1d3c6c5c4d5e6d5e1g1b7b6
d2d4g8f6c2c4e7e6g1f3d7d5b1c3c7c6e2e3b8d7f1d3d5c4d3c4b7b5c4b3f8e7e1g1e8g8f1e1c8b7
d2d4g8f6c2c4e7e6g1f3d7d5b1c3d5c4d1a4c7c6a4c4b7b5c4d3b8d7c1g5c8b7e2e3a7a6f1e2c6c5
d2d4g8f6c2c4e7e6g1f3d7d5b1c3d5c4e2e4f8b4c1g5c7c5f1c4c5d4f3d4b4c3b2c3d8a5c4b5b8d7
d2d4g8f6c2c4e7e6g1f3d7d5b1c3d5c4e2e4f8b4c1g5c7c5f1c4c5d4f3d4b4c3b2c3d8a5d4b5c8d7
d2d4g8f6c2c4e7e6g1f3d7d5b1c3d5c4e2e4f8b4c1g5c7c5f1c4c5d4f3d4b4c3b2c3d8a5d4b5f6e4
d2d4g8f6c2c4e7e6g1f3d7d5b1c3d5c4e2e4f8b4c1g5c7c5f1c4c5d4f3d4b4c3b2c3d8a5d4b5f6e4
d2d4g8f6c2c4e7e6g1f3d7d5b1c3f8b4c4d5e6d5d1a4b8c6c1g5h7h6g5f6d8f6e2e3e8g8f1e2c8e6
d2d4g8f6c2c4e7e6g1f3d7d5b1c3f8b4e2e3e8g8f1d3c7c5e1g1b8c6a2a3b4a5c3e2d5c4d3c4a5b6
d2d4g8f6c2c4e7e6g1f3d7d5b1c3f8e7c1f4e8g8e2e3b7b6c4d5e6d5f1d3c7c5e1g1c8b7a1c1b8d7
d2d4g8f6c2c4e7e6g1f3d7d5b1c3f8e7c1f4e8g8e2e3c7c5d4c5b8c6d1c2e7c5a2a3d8a5e1c1c5e7
d2d4g8f6c2c4e7e6g1f3d7d5b1c3f8e7c1f4e8g8e2e3c7c5d4c5e7c5a1c1b8c6c4d5e6d5f1e2d5d4
d2d4g8f6c2c4e7e6g1f3d7d5b1c3f8e7c1f4e8g8e2e3c7c5d4c5e7c5a2a3b8c6b2b4c5e7c4d5f6d5
d2d4g8f6c2c4e7e6g1f3d7d5b1c3f8e7c1f4e8g8e2e3c7c5d4c5e7c5d1c2b8c6a1d1d8a5a2a3c5e7
d2d4g8f6c2c4e7e6g1f3d7d5b1c3f8e7c1g5e8g8e2e3b8d7a1c1a7a6a2a3c7c6f1d3h7h6g5h4d5c4
d2d4g8f6c2c4e7e6g1f3d7d5b1c3f8e7c1g5e8g8e2e3b8d7a1c1a7a6c4d5e6d5f1d3c7c6d1c2f8e8
d2d4g8f6c2c4e7e6g1f3d7d5b1c3f8e7c1g5e8g8e2e3h7h6g5f6e7f6c4d5e6d5d1d2c8e6g2g3c7c5
d2d4g8f6c2c4e7e6g1f3d7d5b1c3f8e7c1g5e8g8e2e3h7h6g5h4f6e4h4e7d8e7a1c1c7c6f1d3e4c3
d2d4g8f6c2c4e7e6g1f3d7d5b1c3f8e7c1g5e8g8e2e3h7h6g5h4f6e4h4e7d8e7c4d5e4c3b2c3e6d5
d2d4g8f6c2c4e7e6g1f3d7d5b1c3f8e7c1g5e8g8e2e3h7h6g5h4f6e4h4e7d8e7d1c2e4c3c2c3d5c4
d2d4g8f6c2c4e7e6g1f3d7d5b1c3f8e7c1g5h7h6g5f6e7f6d1b3c7c6e1c1d5c4b3c4b7b5c4b3a7a5
d2d4g8f6c2c4e7e6g1f3d7d5b1c3f8e7c1g5h7h6g5f6e7f6d1b3c7c6e2e3b8d7a1d1e8g8f1d3b7b6
d2d4g8f6c2c4e7e6g1f3d7d5b1c3f8e7c1g5h7h6g5f6e7f6e2e3e8g8a1c1c7c6f1d3b8d7e1g1d5c4
d2d4g8f6c2c4e7e6g1f3d7d5b1c3f8e7c1g5h7h6g5h4e8g8a1c1d5c4e2e3c7c5f1c4c5d4f3d4c8d7
d2d4g8f6c2c4e7e6g1f3d7d5b1c3f8e7c1g5h7h6g5h4e8g8e2e3b7b6a1c1c8b7h4f6e7f6c4d5e6d5
d2d4g8f6c2c4e7e6g1f3d7d5b1c3f8e7c1g5h7h6g5h4e8g8e2e3b7b6f1e2b8d7e1g1c8b7a1c1c7c5
d2d4g8f6c2c4e7e6g1f3d7d5b1c3f8e7c1g5h7h6g5h4e8g8e2e3b7b6f1e2c8b7a1c1d5c4e2c4b8d7
d2d4g8f6c2c4e7e6g1f3d7d5b1c3f8e7c1g5h7h6g5h4e8g8e2e3b7b6f1e2c8b7a1c1d5c4e2c4b8d7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d2d4g8f6c2c4e7e6g1f3d7d5b1c3f8e7c4d5e6d5c1f4c7c6d1c2g7g6e2e3c8f5f1d3f5d3c2d3b8d7
d2d4g8f6c2c4e7e6g1f3d7d5c1g5b8d7e2e3f8e7b1c3e8g8d1c2c7c5c4d5c5d4f3d4f6d5g5e7d8e7
d2d4g8f6c2c4e7e6g1f3d7d5g2g3d5c4d1a4b8d7f1g2a7a6a4c4b7b5c4c6a8b8c1g5c8b7c6c2c7c5
d2d4g8f6c2c4e7e6g1f3d7d5g2g3d5c4f1g2b8c6e1g1a8b8a2a4a7a6a4a5b7b5a5b6c7b6c1f4f8d6
d2d4g8f6c2c4e7e6g1f3d7d5g2g3d5c4f1g2c7c5e1g1b8c6d1a4c5d4f3d4d8d4g2c6c8d7f1d1d4d1
d2d4g8f6c2c4e7e6g1f3f8b4b1c3c7c5e2e3e8g8f1e2b7b6e1g1c8b7d1b3c5d4b3b4b8c6b4a3d4c3
d2d4g8f6c2c4e7e6g1f3f8b4b1d2d7d5d1a4b8c6a2a3b4d2c1d2f6e4a4c2a7a5e2e3e8g8f1d3f7f5
d2d4g8f6c2c4e7e6g1f3f8b4b1d2e8g8a2a3b4e7e2e4d7d5e4e5f6d7f1d3c7c5c4d5e6d5e1g1b8c6
d2d4g8f6c2c4e7e6g1f3f8b4c1d2a7a5b1c3e8g8e2e3d7d6d1c2b8d7a2a3b4c3d2c3d8e7f1e2a5a4
d2d4g8f6c2c4e7e6g1f3f8b4c1d2a7a5b1c3e8g8e2e3d7d6d1c2b8d7f1d3e6e5e1g1f8e8e3e4e5d4
d2d4g8f6c2c4e7e6g1f3f8b4c1d2a7a5g2g3d7d5d1c2b8c6a2a3b4e7f1g2d5c4c2c4d8d5c4d3e8g8
d2d4g8f6c2c4e7e6g1f3f8b4c1d2b4d2d1d2e8g8g2g3b7b6f1g2c8b7b1c3f6e4c3e4b7e4e1g1d7d6
d2d4g8f6c2c4e7e6g1f3f8b4c1d2c7c5d2b4c5b4a2a3b4a3a1a3d7d6e2e3e8g8f1e2b7b6e1g1a7a5
d2d4g8f6c2c4e7e6g1f3f8b4c1d2d8e7b1c3b4c3d2c3f6e4d1c2e4c3c2c3d7d6a1c1e8g8c4c5b8d7
d2d4g8f6c2c4e7e6g1f3f8b4c1d2d8e7g2g3b8c6b1c3d7d5c4d5e6d5f1g2e8g8e1g1a7a5d1c2c8g4
d2d4g8f6c2c4e7e6g1f3f8b4c1d2d8e7g2g3b8c6b1c3e8g8f1g2d7d6e1g1b4c3d2c3e6e5d1c2a7a5
d2d4g8f6c2c4e7e6g2g3c7c5d4d5e6d5c4d5b7b5f1g2d7d6a2a3a7a5b1c3d8b6g1f3f8e7e1g1e8g8
d2d4g8f6c2c4e7e6g2g3c7c5d4d5e6d5c4d5b7b5f1g2d7d6a2a3a7a5b1c3d8b6g1f3f8e7e1g1e8g8
d2d4g8f6c2c4e7e6g2g3c7c5d4d5e6d5c4d5b7b5f1g2d7d6b2b4b8a6b4c5a6c5g1f3g7g6e1g1f8g7
d2d4g8f6c2c4e7e6g2g3c7c5d4d5e6d5c4d5d7d6b1c3g7g6g1f3f8g7f1g2e8g8e1g1a7a6a2a4b8d7
d2d4g8f6c2c4e7e6g2g3c7c5d4d5e6d5c4d5f8d6b1c3d6e5d5d6d8b6g1f3e5d6c1g5d6e7f1h3e8g8
d2d4g8f6c2c4e7e6g2g3c7c5g1f3c5d4f3d4d7d5f1g2e6e5d4f3d5d4e1g1b8c6e2e3f8c5e3d4c5d4
d2d4g8f6c2c4e7e6g2g3d7d5f1g2b8c6b1c3f8b4a2a3b4c3b2c3e8g8c1g5d5c4e2e4h7h6g5f6d8f6
d2d4g8f6c2c4e7e6g2g3d7d5f1g2c7c6d1a4b8d7b1d2d5c4a4c4e6e5g1f3d7b6c4d3e5d4d3d4d8d4
d2d4g8f6c2c4e7e6g2g3d7d5f1g2d5c4d1a4b8d7g1f3c7c5b1c3a7a6e1g1f8e7d4c5e7c5a4c4b7b5
d2d4g8f6c2c4e7e6g2g3d7d5f1g2d5c4d1a4c8d7a4c4d7c6g1f3b8d7b1c3d7b6c4d3f8b4e1g1e8g8
d2d4g8f6c2c4e7e6g2g3d7d5f1g2d5c4d1a4c8d7a4c4d7c6g1f3c6d5c4a4d8d7a4d7b8d7e1g1c7c5
d2d4g8f6c2c4e7e6g2g3d7d5f1g2d5c4g1f3b8d7e1g1a8b8a2a4b7b6f3d2e6e5d2c4e5d4d1d4f8c5
d2d4g8f6c2c4e7e6g2g3d7d5f1g2d5c4g1f3c7c5e1g1b8c6d1a4c8d7a4c4b7b5c4d3a8c8d4c5f8c5
d2d4g8f6c2c4e7e6g2g3d7d5f1g2d5c4g1f3c7c5e1g1b8c6d1a4c8d7a4c4c5d4f3d4a8c8b1c3d8a5
d2d4g8f6c2c4e7e6g2g3d7d5f1g2d5c4g1f3c7c5e1g1b8c6d4c5d8d1f1d1f8c5b1d2e8e7d2c4f6g4
d2d4g8f6c2c4e7e6g2g3d7d5f1g2d5c4g1f3c7c5e1g1b8c6f3e5c8d7b1a3c5d4a3c4f8c5d1b3e8g8
d2d4g8f6c2c4e7e6g2g3d7d5f1g2d5c4g1f3c7c5e1g1b8d7b1a3d7b6a3c4b6c4d1a4c8d7a4c4b7b5
d2d4g8f6c2c4e7e6g2g3d7d5f1g2d5c4g1f3c8d7d1c2c7c5e1g1d7c6c2c4b8d7c1g5a8c8g5f6d7f6
d2d4g8f6c2c4e7e6g2g3d7d5f1g2d5c4g1f3c8d7d1c2c7c5f3e5b8c6e5c6d7c6g2c6b7c6d4c5f8c5
d2d4g8f6c2c4e7e6g2g3d7d5f1g2d5c4g1f3f8b4c1d2b4e7d1c2c8d7e1g1d7c6c2c4c6d5c4c2b8c6
d2d4g8f6c2c4e7e6g2g3d7d5f1g2f8e7g1f3e8g8e1g1c7c6b2b3b8d7c1b2b7b6b1d2c8b7a1c1a8c8
d2d4g8f6c2c4e7e6g2g3d7d5f1g2f8e7g1f3e8g8e1g1d5c4d1c2a7a6a2a4c8d7c2c4d7c6c1g5a6a5
d2d4g8f6c2c4e7e6g2g3d7d5f1g2f8e7g1f3e8g8e1g1d5c4d1c2a7a6c2c4b7b5c4c2c8b7c1d2b7e4
d2d4g8f6c2c4e7e6g2g3d7d5f1g2f8e7g1f3e8g8e1g1d5c4d1c2a7a6c2c4b7b5c4c2c8b7c1g5b8d7
d2d4g8f6c2c4e7e6g2g3d7d5g1f3c7c6f1g2b8d7d1c2f8d6b1d2e8g8e1g1f8e8f1e1e6e5c4d5c6d5
d2d4g8f6c2c4e7e6g2g3d7d5g1f3d5c4d1a4b8d7a4c4c7c5f1g2d7b6c4d3c5d4e1g1f8e7f3d4e8g8
d2d4g8f6c2c4e7e6g2g3d7d5g1f3f8e7f1g2e8g8e1g1d5c4d1c2a7a6a2a4c8d7f1d1d7c6b1c3e7b4
d2d4g8f6c2c4e7e6g2g3f8b4b1d2f6e4g1f3f7f5f1g2e8g8e1g1b8c6d4d5e4d2c1d2b4d2d1d2c6e7
d2d4g8f6c2c4e7e6g2g3f8b4c1d2b4e7f1g2d7d5c4d5e6d5b1c3e8g8e2e3c7c6g1e2b8a6e1g1a6c7
d2d4g8f6c2c4e7e6g2g3f8b4c1d2b4e7f1g2d7d5g1f3e8g8e1g1c7c6d1b3b8d7d2g5b7b6f1e1c8b7
d2d4g8f6c2c4e7e6g2g3f8b4c1d2b4e7f1g2d7d5g1f3e8g8e1g1c7c6d1c2b7b6d2f4c8b7b1d2b8d7
d2d4g8f6c2c4e7e6g2g3f8b4c1d2b4e7f1g2d7d5g1f3e8g8e1g1c7c6d1c2b7b6d2g5b8d7b1d2c8b7
d2d4g8f6c2c4e7e6g2g3f8b4c1d2b4e7f1g2d7d5g1f3e8g8e1g1c7c6d1c2b7b6f3e5c8b7c4d5c6d5
d2d4g8f6c2c4e7e6g2g3f8b4c1d2b4e7g1f3d7d5f1g2e8g8e1g1c7c6d1b3b7b6b1c3c8b7a1c1b8d7
d2d4g8f6c2c4g7g6b1c3d7d5c1f4e7e6e2e3f8g7g1f3e8g8d1b3c7c6f1e2f8e8e1g1b8d7f1d1d5c4
d2d4g8f6c2c4g7g6b1c3d7d5c1f4f6h5f4e5f7f6e5g3h5g3h2g3c7c6e2e3f8g7f1d3e8g8h1h7f6f5
d2d4g8f6c2c4g7g6b1c3d7d5c1f4f8g7e2e3c7c5d4c5d8a5a1c1d5c4f1c4e8g8g1f3a5c5c4b3b8c6
d2d4g8f6c2c4g7g6b1c3d7d5c1f4f8g7e2e3c7c5d4c5d8a5a1c1d5c4f1c4e8g8g1f3a5c5c4b3b8c6
d2d4g8f6c2c4g7g6b1c3d7d5c1f4f8g7e2e3c7c5d4c5d8a5a1c1d5c4f1c4e8g8g1f3b8c6e1g1a5c5
d2d4g8f6c2c4g7g6b1c3d7d5c1f4f8g7e2e3c7c5d4c5d8a5a1c1f6e4c4d5e4c3d1d2a5a2b2c3a2a5
d2d4g8f6c2c4g7g6b1c3d7d5c1f4f8g7e2e3c7c5d4c5d8a5a1c1f6e4c4d5e4c3d1d2a5a2b2c3a2d2
d2d4g8f6c2c4g7g6b1c3d7d5c1f4f8g7e2e3c7c6a1c1e8g8g1f3c8g4h2h3g4f3d1f3d8a5f1d3b8d7
d2d4g8f6c2c4g7g6b1c3d7d5c1f4f8g7e2e3e8g8c4d5f6d5c3d5d8d5f4c7b8a6f1a6d5g2d1f3g2f3
d2d4g8f6c2c4g7g6b1c3d7d5c1f4f8g7e2e3e8g8d1b3c7c5c4d5c5d4e3d4e7e6d5e6b8c6e6f7g8h8
d2d4g8f6c2c4g7g6b1c3d7d5c1f4f8g7g1f3e8g8e2e3c7c5d4c5f6e4f4e5g7e5f3e5e4c3b2c3d8a5
d2d4g8f6c2c4g7g6b1c3d7d5c1g5f6e4g5f4c7c6e2e3f8g7f1d3e4c3b2c3d8a5g1e2d5c4d3c4b8d7
d2d4g8f6c2c4g7g6b1c3d7d5c1g5f6e4g5h4e4c3b2c3d5c4e2e3c8e6a1b1b7b6f1e2f8h6g1f3c7c6
d2d4g8f6c2c4g7g6b1c3d7d5c4d5f6d5e2e4d5b6h2h3f8g7g1f3e8g8f1e2a7a5e1g1a5a4a2a3f7f5
d2d4g8f6c2c4g7g6b1c3d7d5c4d5f6d5e2e4d5c3b2c3c7c5f1c4f8g7g1e2c5d4c3d4b8c6c1e3d8a5
d2d4g8f6c2c4g7g6b1c3d7d5c4d5f6d5e2e4d5c3b2c3c7c5f1c4f8g7g1e2c5d4c3d4b8c6c1e3e8g8
d2d4g8f6c2c4g7g6b1c3d7d5c4d5f6d5e2e4d5c3b2c3c7c5f1c4f8g7g1e2e8g8e1g1b8c6c1e3c6a5
d2d4g8f6c2c4g7g6b1c3d7d5c4d5f6d5e2e4d5c3b2c3c7c5f1c4f8g7g1e2e8g8e1g1b8d7c1g5h7h6
d2d4g8f6c2c4g7g6b1c3d7d5c4d5f6d5e2e4d5c3b2c3c7c5f1c4f8g7g1e2e8g8e1g1c5d4c3d4b8c6
d2d4g8f6c2c4g7g6b1c3d7d5c4d5f6d5e2e4d5c3b2c3f8g7c1e3c7c5d1d2c5d4c3d4b8c6a1d1d8a5
d2d4g8f6c2c4g7g6b1c3d7d5c4d5f6d5e2e4d5c3b2c3f8g7c1e3c7c5d1d2d8a5a1b1b7b6f1b5c8d7
d2d4g8f6c2c4g7g6b1c3d7d5c4d5f6d5e2e4d5c3b2c3f8g7c1e3c7c5d1d2d8a5a1b1c5d4c3d4a5d2
d2d4g8f6c2c4g7g6b1c3d7d5c4d5f6d5e2e4d5c3b2c3f8g7c1e3c7c5d1d2d8a5a1c1c5d4c3d4a5d2
d2d4g8f6c2c4g7g6b1c3d7d5c4d5f6d5e2e4d5c3b2c3f8g7c1e3c7c5d1d2e8g8a1c1d8a5g1f3e7e6
d2d4g8f6c2c4g7g6b1c3d7d5c4d5f6d5e2e4d5c3b2c3f8g7c1e3c7c5d1d2e8g8g1f3c8g4f3g5c5d4
d2d4g8f6c2c4g7g6b1c3d7d5c4d5f6d5e2e4d5c3b2c3f8g7c1e3c7c5d1d2e8g8g1f3d8a5a1c1e7e6
d2d4g8f6c2c4g7g6b1c3d7d5c4d5f6d5e2e4d5c3b2c3f8g7f1c4b7b6d1f3e8g8e4e5c8a6c4d5c7c6
d2d4g8f6c2c4g7g6b1c3d7d5c4d5f6d5e2e4d5c3b2c3f8g7f1c4b7b6d1f3e8g8g1e2b8c6h2h4c6a5
d2d4g8f6c2c4g7g6b1c3d7d5c4d5f6d5e2e4d5c3b2c3f8g7f1c4c7c5g1e2b8c6c1e3e8g8e1g1c5d4
d2d4g8f6c2c4g7g6b1c3d7d5c4d5f6d5e2e4d5c3b2c3f8g7f1c4c7c5g1e2b8c6c1e3e8g8e1g1c8g4
d2d4g8f6c2c4g7g6b1c3d7d5c4d5f6d5e2e4d5c3b2c3f8g7f1c4c7c5g1e2b8c6c1e3e8g8e1g1c8g4
d2d4g8f6c2c4g7g6b1c3d7d5c4d5f6d5e2e4d5c3b2c3f8g7f1c4c7c5g1e2b8c6c1e3e8g8e1g1c8g4
d2d4g8f6c2c4g7g6b1c3d7d5c4d5f6d5e2e4d5c3b2c3f8g7f1c4c7c5g1e2b8c6c1e3e8g8e1g1c8g4
d2d4g8f6c2c4g7g6b1c3d7d5c4d5f6d5e2e4d5c3b2c3f8g7f1c4c7c5g1e2b8c6c1e3e8g8e1g1c8g4
d2d4g8f6c2c4g7g6b1c3d7d5c4d5f6d5e2e4d5c3b2c3f8g7f1c4c7c5g1e2b8c6c1e3e8g8e1g1d8c7
d2d4g8f6c2c4g7g6b1c3d7d5c4d5f6d5e2e4d5c3b2c3f8g7f1c4c7c5g1e2e8g8c1e3b8c6a1c1c5d4
d2d4g8f6c2c4g7g6b1c3d7d5c4d5f6d5e2e4d5c3b2c3f8g7f1c4c7c5g1e2e8g8e1g1b8c6c1e3d8c7
d2d4g8f6c2c4g7g6b1c3d7d5c4d5f6d5e2e4d5c3b2c3f8g7f1c4e8g8g1e2b7b6e1g1c8b7f2f3c7c5
d2d4g8f6c2c4g7g6b1c3d7d5c4d5f6d5e2e4d5c3b2c3f8g7f1c4e8g8g1e2c7c5e1g1b8c6c1e3d8c7
d2d4g8f6c2c4g7g6b1c3d7d5c4d5f6d5e2e4d5c3b2c3f8g7f1c4e8g8g1e2c7c5e1g1b8c6c1e3d8c7
d2d4g8f6c2c4g7g6b1c3d7d5c4d5f6d5e2e4d5c3b2c3f8g7f1c4e8g8g1e2c7c5e1g1b8c6c1e3d8c7
d2d4g8f6c2c4g7g6b1c3d7d5c4d5f6d5e2e4d5c3b2c3f8g7f1c4e8g8g1e2c7c5e1g1b8c6c1e3d8c7
d2d4g8f6c2c4g7g6b1c3d7d5c4d5f6d5e2e4d5c3b2c3f8g7g1f3c7c5a1b1e8g8f1e2c5d4c3d4d8a5
d2d4g8f6c2c4g7g6b1c3d7d5c4d5f6d5e2e4d5c3b2c3f8g7g1f3c7c5a1b1e8g8f1e2c5d4c3d4d8a5
d2d4g8f6c2c4g7g6b1c3d7d5c4d5f6d5e2e4d5c3b2c3f8g7g1f3c7c5c1e3d8a5d1d2c8g4a1c1b8c6
d2d4g8f6c2c4g7g6b1c3d7d5c4d5f6d5g1f3f8g7e2e4d5c3b2c3c7c5a1b1e8g8f1e2b8c6d4d5c6e5
d2d4g8f6c2c4g7g6b1c3d7d5c4d5f6d5g2g3f8g7f1g2d5c3b2c3c7c5e2e3e8g8g1e2b8c6e1g1d8a5
d2d4g8f6c2c4g7g6b1c3d7d5d1b3d5c4b3c4c8e6c4b5b8c6g1f3a8b8f3e5e6d7e5d7d8d7d4d5c6d4
d2d4g8f6c2c4g7g6b1c3d7d5d1b3d5c4b3c4f8g7c1f4c7c6a1d1d8a5f4d2b7b5c4b3b5b4c3a4b8a6
d2d4g8f6c2c4g7g6b1c3d7d5d1b3d5c4b3c4f8g7e2e4e8g8f1e2b8c6g1f3f6d7c1e3d7b6c4c5c8g4
d2d4g8f6c2c4g7g6b1c3d7d5d1b3d5c4b3c4f8g7e2e4e8g8g1f3a7a6c1f4b7b5c4c7d8e8f1e2b8c6
d2d4g8f6c2c4g7g6b1c3d7d5g1f3f8g7c1f4c7c5d4c5d8a5a1c1d5c4e2e3a5c5d1a4b8c6f1c4e8g8
d2d4g8f6c2c4g7g6b1c3d7d5g1f3f8g7c1f4e8g8a1c1c7c5d4c5d5c4e2e4d8a5e4e5f8d8f4d2f6g4
d2d4g8f6c2c4g7g6b1c3d7d5g1f3f8g7c1f4e8g8a1c1d5c4e2e4c8g4f1c4f6h5f4e3g4f3g2f3e7e6
d2d4g8f6c2c4g7g6b1c3d7d5g1f3f8g7c1f4e8g8e2e3c7c5d4c5d8a5a1c1d5c4f1c4a5c5c4b3b8c6
d2d4g8f6c2c4g7g6b1c3d7d5g1f3f8g7c1f4e8g8e2e3c7c6d1b3d8a5h2h3b8d7a1c1d5c4f1c4d7b6
d2d4g8f6c2c4g7g6b1c3d7d5g1f3f8g7c1g5f6e4c4d5e4g5f3g5e7e6d1d2e6d5d2e3e8f8e3f4d8f6
d2d4g8f6c2c4g7g6b1c3d7d5g1f3f8g7c1g5f6e4c4d5e4g5f3g5e7e6g5f3e6d5e2e3e8g8f1d3b7b6
d2d4g8f6c2c4g7g6b1c3d7d5g1f3f8g7c4d5f6d5e2e4d5c3b2c3c7c5a1b1e8g8f1e2c5d4c3d4d8a5
d2d4g8f6c2c4g7g6b1c3d7d5g1f3f8g7c4d5f6d5e2e4d5c3b2c3c7c5c1e3c8g4a1c1d8a5d1d2b8d7
d2d4g8f6c2c4g7g6b1c3d7d5g1f3f8g7c4d5f6d5e2e4d5c3b2c3c7c5c1e3c8g4a1c1d8a5d1d2b8d7
d2d4g8f6c2c4g7g6b1c3d7d5g1f3f8g7c4d5f6d5e2e4d5c3b2c3c7c5c1e3d8a5d1d2e8g8a1c1c5d4
d2d4g8f6c2c4g7g6b1c3d7d5g1f3f8g7d1b3c7c6c4d5f6d5e2e4d5b6c1e3c8e6b3c2e6c4f1e2b8a6
d2d4g8f6c2c4g7g6b1c3d7d5g1f3f8g7d1b3d5c4b3c4c7c6e2e4e8g8c4b3b7b5e4e5f6e8a2a4b5a4
d2d4g8f6c2c4g7g6b1c3d7d5g1f3f8g7d1b3d5c4b3c4e8g8e2e4a7a6e4e5b7b5c4b3f6d7c1e3c7c5
d2d4g8f6c2c4g7g6b1c3d7d5g1f3f8g7d1b3d5c4b3c4e8g8e2e4a7a6e4e5b7b5c4b3f6d7c1e3c7c5
d2d4g8f6c2c4g7g6b1c3d7d5g1f3f8g7d1b3d5c4b3c4e8g8e2e4a7a6e4e5b7b5c4b3f6d7e5e6f7e6
d2d4g8f6c2c4g7g6b1c3d7d5g1f3f8g7d1b3d5c4b3c4e8g8e2e4b8a6b2b4c7c6a1b1a6c7h2h3c7b5
d2d4g8f6c2c4g7g6b1c3d7d5g1f3f8g7d1b3d5c4b3c4e8g8e2e4b8a6f1e2c7c5d4d5e7e6e1g1e6d5
d2d4g8f6c2c4g7g6b1c3d7d5g1f3f8g7d1b3d5c4b3c4e8g8e2e4b8a6f1e2c7c5d4d5e7e6e1g1e6d5
d2d4g8f6c2c4g7g6b1c3d7d5g1f3f8g7d1b3d5c4b3c4e8g8e2e4b8a6f1e2c7c5d4d5e7e6e1g1e6d5
d2d4g8f6c2c4g7g6b1c3d7d5g1f3f8g7d1b3d5c4b3c4e8g8e2e4b8a6f1e2c7c5d4d5e7e6e1g1e6d5
d2d4g8f6c2c4g7g6b1c3d7d5g1f3f8g7d1b3d5c4b3c4e8g8e2e4b8c6f1e2c8g4c1e3g4f3e2f3e7e5
d2d4g8f6c2c4g7g6b1c3d7d5g1f3f8g7d1b3d5c4b3c4e8g8e2e4b8c6h2h3e7e5d4e5f6d7e5e6f7e6
d2d4g8f6c2c4g7g6b1c3d7d5g1f3f8g7d1b3d5c4b3c4e8g8e2e4c7c6c4b3e7e5d4e5f6g4f1e2d8b6
d2d4g8f6c2c4g7g6b1c3d7d5g1f3f8g7d1b3d5c4b3c4e8g8e2e4c8g4c1e3f6d7a1d1b8c6f1e2d7b6
d2d4g8f6c2c4g7g6b1c3d7d5g1f3f8g7d1b3d5c4b3c4e8g8e2e4c8g4c1e3f6d7a1d1b8c6f1e2d7b6
d2d4g8f6c2c4g7g6b1c3d7d5g1f3f8g7d1b3d5c4b3c4e8g8e2e4c8g4c1e3f6d7a1d1b8c6f1e2g4f3
d2d4g8f6c2c4g7g6b1c3d7d5g1f3f8g7d1b3d5c4b3c4e8g8e2e4c8g4c1e3f6d7a1d1d7b6c4b3b8c6
d2d4g8f6c2c4g7g6b1c3d7d5g1f3f8g7d1b3d5c4b3c4e8g8e2e4c8g4c1e3f6d7c4b3c7c5d4d5b8a6
d2d4g8f6c2c4g7g6b1c3d7d5g1f3f8g7d1b3d5c4b3c4e8g8e2e4c8g4c1e3f6d7c4b3d7b6a1d1e7e5
d2d4g8f6c2c4g7g6b1c3d7d5g1f3f8g7d1b3d5c4b3c4e8g8e2e4c8g4c1e3f6d7c4b3d7b6a2a4a7a5
d2d4g8f6c2c4g7g6b1c3d7d5g1f3f8g7d1b3d5c4b3c4e8g8e2e4c8g4c1e3f6d7c4b3d7b6a2a4a7a5
d2d4g8f6c2c4g7g6b1c3d7d5g1f3f8g7d1b3d5c4b3c4e8g8e2e4c8g4c1e3f6d7e1c1b8c6h2h3g4f3
d2d4g8f6c2c4g7g6b1c3d7d5g1f3f8g7d1b3d5c4b3c4e8g8e2e4c8g4c1e3f6d7f1e2d7b6c4c5c7c6
d2d4g8f6c2c4g7g6b1c3d7d5g1f3f8g7d1b3d5c4b3c4e8g8e2e4c8g4c1e3f6d7f3d2d7b6c4d3c7c6
d2d4g8f6c2c4g7g6b1c3f8g7c1g5c7c5d4c5b8a6g2g3a6c5f1g2d7d6a1c1e8g8b2b4c5e6g5d2a7a5
d2d4g8f6c2c4g7g6b1c3f8g7c1g5d7d6e2e3c7c5d4d5h7h6g5h4e8g8g1f3c8f5f3d2d8b6d1c1g6g5
d2d4g8f6c2c4g7g6b1c3f8g7c1g5d7d6e2e3c7c5g1f3d8a5d1d2e8g8f1e2h7h6g5h4b8c6h2h3a7a6
d2d4g8f6c2c4g7g6b1c3f8g7c1g5d7d6e2e3e8g8g1f3c7c5f1e2h7h6g5h4c5d4f3d4b8c6e1g1c8d7
d2d4g8f6c2c4g7g6b1c3f8g7e2e3d7d6g1f3b8d7f1e2e8g8e1g1e7e5d4e5d6e5d1c2c7c6e3e4d8e7
d2d4g8f6c2c4g7g6b1c3f8g7e2e4d7d6c1g5c7c5d4d5b8a6f1d3a6c7g1e2a7a6a2a4a8b8e1g1e8g8
d2d4g8f6c2c4g7g6b1c3f8g7e2e4d7d6f1d3e7e5d4d5a7a5g1e2b8a6f2f3f6d7c1e3g7h6d1d2h6e3
d2d4g8f6c2c4g7g6b1c3f8g7e2e4d7d6f1e2e8g8c1g5b8a6h2h4e7e5d4d5c7c6h4h5c6d5c4d5d8b6
d2d4g8f6c2c4g7g6b1c3f8g7e2e4d7d6f1e2e8g8c1g5c7c5d4c5d8a5g5d2a5c5g1f3c8g4d2e3c5a5
d2d4g8f6c2c4g7g6b1c3f8g7e2e4d7d6f1e2e8g8c1g5c7c5d4d5b7b5c4b5a7a6a2a4h7h6g5d2b8d7
d2d4g8f6c2c4g7g6b1c3f8g7e2e4d7d6f1e2e8g8c1g5c7c5d4d5e7e6g1f3e6d5e4d5c8g4e1g1g4f3
d2d4g8f6c2c4g7g6b1c3f8g7e2e4d7d6f1e2e8g8c1g5c7c5d4d5h7h6g5f4e7e6d5e6c8e6f4d6f8e8
d2d4g8f6c2c4g7g6b1c3f8g7e2e4d7d6f1e2e8g8c1g5c7c5d4d5h7h6g5f4e7e6d5e6c8e6f4d6f8e8
d2d4g8f6c2c4g7g6b1c3f8g7e2e4d7d6f1e2e8g8c1g5h7h6g5e3c7c5d4c5d8a5e3d2a5c5g1f3c8g4
d2d4g8f6c2c4g7g6b1c3f8g7e2e4d7d6f1e2e8g8c1g5h7h6g5e3c7c5d4c5d8a5e3d2a5c5g1f3c8g4
d2d4g8f6c2c4g7g6b1c3f8g7e2e4d7d6f1e2e8g8c1g5h7h6g5e3e7e5d4d5b8a6d1d2a6c5f2f3f6h5
d2d4g8f6c2c4g7g6b1c3f8g7e2e4d7d6f1e2e8g8g1f3e7e5d4d5b8d7c1g5h7h6g5h4a7a6e1g1d8e8
d2d4g8f6c2c4g7g6b1c3f8g7e2e4d7d6f1e2e8g8g1f3e7e5d4d5b8d7c1g5h7h6g5h4a7a6f3d2d8e8
d2d4g8f6c2c4g7g6b1c3f8g7e2e4d7d6f1e2e8g8g1f3e7e5e1g1b8c6c1e3f8e8d4d5c6d4f3d4e5d4
d2d4g8f6c2c4g7g6b1c3f8g7e2e4d7d6f1e2e8g8g1f3e7e5e1g1b8c6d4d5c6e7c1d2f6e8a1c1c7c5
d2d4g8f6c2c4g7g6b1c3f8g7e2e4d7d6f1e2e8g8g1f3e7e5e1g1b8c6d4d5c6e7c1d2f6e8b2b4f7f5
d2d4g8f6c2c4g7g6b1c3f8g7e2e4d7d6f1e2e8g8g1f3e7e5e1g1b8c6d4d5c6e7f3d2a7a5b2b3f6d7
d2d4g8f6c2c4g7g6b1c3f8g7e2e4d7d6f1e2e8g8g1f3e7e5e1g1b8c6d4d5c6e7f3e1f6d7c1e3f7f5
d2d4g8f6c2c4g7g6b1c3f8g7e2e4d7d6f2f3b8d7c1e3e7e5g1e2e8g8d4d5f6h5d1d2f7f5e1c1a7a6
d2d4g8f6c2c4g7g6b1c3f8g7e2e4d7d6f2f3c7c5d4c5d6c5d1d8e8d8c1e3f6d7g1e2b7b6e1c1b8a6
d2d4g8f6c2c4g7g6b1c3f8g7e2e4d7d6f2f3e7e5d4d5f6h5c1e3b8a6d1d2d8h4g2g3h5g3d2f2g3f1
d2d4g8f6c2c4g7g6b1c3f8g7e2e4d7d6f2f3e8g8c1e3a7a6f1d3b8c6g1e2a8b8a2a3f6d7d3b1c6a5
d2d4g8f6c2c4g7g6b1c3f8g7e2e4d7d6f2f3e8g8c1e3a7a6f1d3c7c5d4c5d6c5e3c5b8c6g1e2f6d7
d2d4g8f6c2c4g7g6b1c3f8g7e2e4d7d6f2f3e8g8c1e3b8c6g1e2a7a6d1d2a8b8h2h4h7h5e3h6e7e5
d2d4g8f6c2c4g7g6b1c3f8g7e2e4d7d6f2f3e8g8c1e3b8c6g1e2a7a6e2c1e7e5d4d5c6d4c1b3d4b3
d2d4g8f6c2c4g7g6b1c3f8g7e2e4d7d6f2f3e8g8c1e3b8c6g1e2a7a6h2h4h7h5e2c1e7e5d4d5c6d4
d2d4g8f6c2c4g7g6b1c3f8g7e2e4d7d6f2f3e8g8c1e3b8c6g1e2a7a6h2h4h7h5e2c1e7e5d4d5c6e7
d2d4g8f6c2c4g7g6b1c3f8g7e2e4d7d6f2f3e8g8c1e3b8c6g1e2a7a6h2h4h7h5e2c1f6d7c1b3a6a5
d2d4g8f6c2c4g7g6b1c3f8g7e2e4d7d6f2f3e8g8c1e3b8d7d1d2c7c5d4c5d6c5e1c1d8a5c1b1d7e5
d2d4g8f6c2c4g7g6b1c3f8g7e2e4d7d6f2f3e8g8c1e3b8d7d1d2c7c5g1h3d8a5h3f2a7a6d4c5d7c5
d2d4g8f6c2c4g7g6b1c3f8g7e2e4d7d6f2f3e8g8c1e3c7c5d4d5e7e6d1d2e6d5c4d5a7a6a2a4f8e8
d2d4g8f6c2c4g7g6b1c3f8g7e2e4d7d6f2f3e8g8c1e3c7c6f1d3a7a6g1e2b7b5e1g1b8d7a1c1e7e5
d2d4g8f6c2c4g7g6b1c3f8g7e2e4d7d6f2f3e8g8c1e3c7c6f1d3e7e5g1e2e5d4e3d4c6c5d4f2b8c6
d2d4g8f6c2c4g7g6b1c3f8g7e2e4d7d6f2f3e8g8c1e3e7e5d4d5c7c5f1d3f6h5g1e2f7f5e4f5g6f5
d2d4g8f6c2c4g7g6b1c3f8g7e2e4d7d6f2f3e8g8c1e3e7e5d4d5c7c6d1d2c6d5c4d5a7a6g2g4b8d7
d2d4g8f6c2c4g7g6b1c3f8g7e2e4d7d6f2f3e8g8c1e3e7e5d4d5c7c6f1d3c6d5c4d5f6h5g1e2f7f5
d2d4g8f6c2c4g7g6b1c3f8g7e2e4d7d6f2f3e8g8c1e3e7e5d4d5c7c6f1d3c6d5c4d5f6h5g1e2f7f5
d2d4g8f6c2c4g7g6b1c3f8g7e2e4d7d6f2f3e8g8c1e3e7e5d4d5f6h5d1d2d8h4g2g3h4e7e1c1f7f5
d2d4g8f6c2c4g7g6b1c3f8g7e2e4d7d6f2f3e8g8c1e3e7e5d4d5f6h5d1d2f7f5e1c1a7a6f1d3c7c5
d2d4g8f6c2c4g7g6b1c3f8g7e2e4d7d6f2f3e8g8c1e3e7e5d4d5f6h5d1d2f7f5e1c1b8d7f1d3d7c5
d2d4g8f6c2c4g7g6b1c3f8g7e2e4d7d6f2f3e8g8c1e3e7e5d4d5f6h5d1d2f7f5e1c1f5f4e3f2g7f6
d2d4g8f6c2c4g7g6b1c3f8g7e2e4d7d6f2f3e8g8c1e3e7e5d4d5f6h5d1d2f7f5e1c1f5f4e3f2g7f6
d2d4g8f6c2c4g7g6b1c3f8g7e2e4d7d6f2f3e8g8c1e3e7e5d4e5d6e5d1d8f8d8c3d5f6d5c4d5c7c6
d2d4g8f6c2c4g7g6b1c3f8g7e2e4d7d6f2f3e8g8c1e3e7e5d4e5d6e5d1d8f8d8c3d5f6d5c4d5c7c6
d2d4g8f6c2c4g7g6b1c3f8g7e2e4d7d6f2f3e8g8c1e3e7e5g1e2c7c6d4d5c6d5c4d5a7a6d1d2b8d7
d2d4g8f6c2c4g7g6b1c3f8g7e2e4d7d6f2f3e8g8c1g5c7c5d4d5a7a6d1d2f8e8g1e2b8d7e2g3d7f8
d2d4g8f6c2c4g7g6b1c3f8g7e2e4d7d6f2f3e8g8c1g5c7c5d4d5e7e6d1d2e6d5c4d5h7h6g5e3f8e8
d2d4g8f6c2c4g7g6b1c3f8g7e2e4d7d6f2f3e8g8c1g5c7c5d4d5e7e6d1d2e6d5c4d5h7h6g5e3h6h5
d2d4g8f6c2c4g7g6b1c3f8g7e2e4d7d6f2f3e8g8c1g5c7c5d4d5e7e6d1d2h7h6g5e3e6d5c4d5h6h5
d2d4g8f6c2c4g7g6b1c3f8g7e2e4d7d6f2f3e8g8c1g5h7h6g5e3c7c5d4c5d6c5d1d8f8d8e3c5b8c6
d2d4g8f6c2c4g7g6b1c3f8g7e2e4d7d6f2f3e8g8g1e2b8c6c1e3a7a6d1d2a8b8e2c1e7e5c1b3e5d4
d2d4g8f6c2c4g7g6b1c3f8g7e2e4d7d6f2f3e8g8g1e2b8c6c1e3a7a6d1d2c8d7e2c1e7e5c1b3e5d4
d2d4g8f6c2c4g7g6b1c3f8g7e2e4d7d6f2f4c7c5d4c5d8a5f1d3a5c5g1f3e8g8d1e2b8c6c1e3c5h5
d2d4g8f6c2c4g7g6b1c3f8g7e2e4d7d6f2f4c7c5d4d5e8g8g1f3e7e6f1e2e6d5c4d5b7b5e4e5d6e5
d2d4g8f6c2c4g7g6b1c3f8g7e2e4d7d6f2f4e8g8g1f3b8a6f1d3c8g4e1g1f6d7c1e3e7e5f4e5c7c5
d2d4g8f6c2c4g7g6b1c3f8g7e2e4d7d6f2f4e8g8g1f3c7c5d4d5e7e6f1e2e6d5c4d5b7b5e4e5f6d7
d2d4g8f6c2c4g7g6b1c3f8g7e2e4d7d6g1f3e8g8f1e2c7c5e1g1c8g4d4d5b8d7c1g5a7a6a2a4d8c7
d2d4g8f6c2c4g7g6b1c3f8g7e2e4d7d6g1f3e8g8f1e2e7e5c1e3b8a6e1g1c7c6d4e5d6e5d1d8f8d8
d2d4g8f6c2c4g7g6b1c3f8g7e2e4d7d6g1f3e8g8f1e2e7e5c1e3b8a6e1g1f6g4e3g5f7f6g5c1g8h8
d2d4g8f6c2c4g7g6b1c3f8g7e2e4d7d6g1f3e8g8f1e2e7e5c1e3b8c6d4d5c6e7f3d2f6e8c4c5f7f5
d2d4g8f6c2c4g7g6b1c3f8g7e2e4d7d6g1f3e8g8f1e2e7e5c1e3c7c6d1d2f8e8d4d5f6g4e3g5f7f6
d2d4g8f6c2c4g7g6b1c3f8g7e2e4d7d6g1f3e8g8f1e2e7e5c1e3c7c6d4d5f6g4e3g5f7f6g5h4b8a6
d2d4g8f6c2c4g7g6b1c3f8g7e2e4d7d6g1f3e8g8f1e2e7e5c1e3c7c6d4d5f6g4e3g5f7f6g5h4b8a6
d2d4g8f6c2c4g7g6b1c3f8g7e2e4d7d6g1f3e8g8f1e2e7e5c1e3d8e7d4e5d6e5c3d5e7d8e3c5f6e4
d2d4g8f6c2c4g7g6b1c3f8g7e2e4d7d6g1f3e8g8f1e2e7e5c1e3d8e7d4e5d6e5c3d5f6d5c4d5f8d8
d2d4g8f6c2c4g7g6b1c3f8g7e2e4d7d6g1f3e8g8f1e2e7e5c1e3e5d4f3d4f8e8f2f3c7c6d1d2d6d5
d2d4g8f6c2c4g7g6b1c3f8g7e2e4d7d6g1f3e8g8f1e2e7e5c1e3f6g4e3g5f7f6g5c1b8c6e1g1f6f5
d2d4g8f6c2c4g7g6b1c3f8g7e2e4d7d6g1f3e8g8f1e2e7e5c1e3f6g4e3g5f7f6g5c1e5d4f3d4f6f5
d2d4g8f6c2c4g7g6b1c3f8g7e2e4d7d6g1f3e8g8f1e2e7e5c1e3f6g4e3g5f7f6g5h4g6g5h4g3g4h6
d2d4g8f6c2c4g7g6b1c3f8g7e2e4d7d6g1f3e8g8f1e2e7e5d4d5b8d7c1g5h7h6g5h4a7a6f3d2d8e8
d2d4g8f6c2c4g7g6b1c3f8g7e2e4d7d6g1f3e8g8f1e2e7e5d4d5b8d7c1g5h7h6g5h4g6g5h4g3f6h5
d2d4g8f6c2c4g7g6b1c3f8g7e2e4d7d6g1f3e8g8f1e2e7e5d4e5d6e5d1d8f8d8c1g5d8e8c3d5f6d5
d2d4g8f6c2c4g7g6b1c3f8g7e2e4d7d6g1f3e8g8f1e2e7e5e1g1b8a6c1e3c7c6d1c2f6g4e3g5f7f6
d2d4g8f6c2c4g7g6b1c3f8g7e2e4d7d6g1f3e8g8f1e2e7e5e1g1b8c6d4d5c6e7b2b4f6h5f1e1h5f4
d2d4g8f6c2c4g7g6b1c3f8g7e2e4d7d6g1f3e8g8f1e2e7e5e1g1b8c6d4d5c6e7b2b4f6h5f1e1h7h6
d2d4g8f6c2c4g7g6b1c3f8g7e2e4d7d6g1f3e8g8f1e2e7e5e1g1b8c6d4d5c6e7c1d2f6e8a1c1f7f5
d2d4g8f6c2c4g7g6b1c3f8g7e2e4d7d6g1f3e8g8f1e2e7e5e1g1b8c6d4d5c6e7c1d2f6e8a1c1f7f5
d2d4g8f6c2c4g7g6b1c3f8g7e2e4d7d6g1f3e8g8f1e2e7e5e1g1b8c6d4d5c6e7f3e1f6d7c1e3f7f5
d2d4g8f6c2c4g7g6b1c3f8g7e2e4d7d6g1f3e8g8f1e2e7e5e1g1b8c6d4d5c6e7f3e1f6d7e1d3f7f5
d2d4g8f6c2c4g7g6b1c3f8g7e2e4d7d6g1f3e8g8f1e2e7e5e1g1c7c6c1e3b8a6d4d5f6g4e3g5f7f6
d2d4g8f6c2c4g7g6b1c3f8g7e2e4d7d6g1f3e8g8f1e2e7e5e1g1c7c6d4d5c6c5f3e1a7a6c1e3f6e8
d2d4g8f6c2c4g7g6b1c3f8g7e2e4d7d6g1f3e8g8f1e2e7e5e1g1c7c6f1e1e5d4f3d4f8e8e2f1f6g4
d2d4g8f6c2c4g7g6b1c3f8g7e2e4d7d6g1f3e8g8g2g3c8g4f1g2f6d7e1g1b8c6c1e3e7e5d4d5g4f3
d2d4g8f6c2c4g7g6b1c3f8g7e2e4d7d6g2g3e8g8f1g2e7e5g1e2e5d4e2d4b8c6d4c6b7c6e1g1f6d7
d2d4g8f6c2c4g7g6b1c3f8g7e2e4d7d6h2h3e8g8c1e3e7e5d4d5b8d7g2g4d7c5d1c2c7c6g1e2c6d5
d2d4g8f6c2c4g7g6b1c3f8g7e2e4e8g8f2f4d7d6g1f3b8a6f1e2e7e5d4e5d6e5d1d8f8d8f3e5a6c5
d2d4g8f6c2c4g7g6b1c3f8g7e2e4e8g8g1f3d7d6f1e2e7e5e1g1b8c6d4d5c6e7f3e1f6d7f2f3f7f5
d2d4g8f6c2c4g7g6b1c3f8g7e2e4e8g8g1f3d7d6f1e2e7e5e1g1b8d7f1e1c7c6e2f1f8e8d4d5c6c5
d2d4g8f6c2c4g7g6b1c3f8g7g1f3d7d6c1f4b8d7h2h3c7c5e2e3e8g8f1e2b7b6e1g1c8b7d4d5a7a6
d2d4g8f6c2c4g7g6b1c3f8g7g1f3e8g8c1g5c7c5e2e3d7d6f1e2h7h6g5h4c8g4d1b3c5d4f3d4g4e2
d2d4g8f6c2c4g7g6b1c3f8g7g1f3e8g8e2e4d7d6f1e2e7e5e1g1e5d4f3d4f8e8f2f3c7c6g1h1a7a6
d2d4g8f6c2c4g7g6b1c3f8g7g2g3d7d5c4d5f6d5f1g2c8e6c3e4e8g8g1f3b8a6e1g1c7c6a2a3e6f5
d2d4g8f6c2c4g7g6b1c3f8g7g2g3d7d5c4d5f6d5f1g2d5c3b2c3c7c5e2e3b8c6g1e2c8d7e1g1a8c8
d2d4g8f6c2c4g7g6e2e3d7d5c4d5f6d5e3e4d5b6b1c3f8g7c1e3b8c6d4d5c6e5e3d4f7f6f2f4e5f7
d2d4g8f6c2c4g7g6f2f3d7d5c4d5f6d5e2e4d5b6c1e3f8g7b1c3e8g8f3f4f7f5d1b3e7e6e4e5b8c6
d2d4g8f6c2c4g7g6f2f3f8g7e2e4e8g8b1c3c7c6c1e3d7d5e4e5f6d7c4d5c6d5c3d5d8a5d5c3b8c6
d2d4g8f6c2c4g7g6g1f3f8g7g2g3c7c6f1g2d7d5c4d5c6d5b1c3e8g8f3e5e7e6c1g5d8b6d1d2f6d7
d2d4g8f6c2c4g7g6g1f3f8g7g2g3c7c6f1g2d7d5c4d5c6d5b1c3e8g8f3e5e7e6e1g1f6d7e5f3b8c6
d2d4g8f6c2c4g7g6g1f3f8g7g2g3c7c6f1g2d7d5c4d5c6d5b1c3e8g8f3e5e7e6e1g1f6d7f2f4b8c6
d2d4g8f6c2c4g7g6g1f3f8g7g2g3c7c6f1g2d7d5c4d5c6d5b1c3e8g8f3e5e7e6e1g1f6d7f2f4f7f6
d2d4g8f6c2c4g7g6g1f3f8g7g2g3c7c6f1g2d7d5c4d5c6d5f3e5e8g8b1c3e7e6e1g1f6d7f2f4b8c6
d2d4g8f6c2c4g7g6g1f3f8g7g2g3e8g8f1g2c7c6b1c3d7d5c4d5c6d5e1g1f6e4f3e5e4c3b2c3b8c6
d2d4g8f6c2c4g7g6g1f3f8g7g2g3e8g8f1g2c7c6b1c3d7d5c4d5c6d5f3e5e7e6e1g1b8c6e5c6b7c6
d2d4g8f6c2c4g7g6g1f3f8g7g2g3e8g8f1g2c7c6b1c3d7d5c4d5c6d5f3e5e7e6e1g1f6d7e5f3b8c6
d2d4g8f6c2c4g7g6g1f3f8g7g2g3e8g8f1g2c7c6b1c3d7d5c4d5c6d5f3e5e7e6e1g1f6d7e5f3b8c6
d2d4g8f6c2c4g7g6g1f3f8g7g2g3e8g8f1g2c7c6e1g1d7d5b2b3a7a5b1c3f6e4c1b2c8f5a1c1b8d7
d2d4g8f6c2c4g7g6g1f3f8g7g2g3e8g8f1g2c7c6e1g1d7d5c4d5c6d5b1c3f6e4c3e4d5e4f3e5f7f6
d2d4g8f6c2c4g7g6g1f3f8g7g2g3e8g8f1g2c7c6e1g1d7d5c4d5c6d5b1c3f6e4f3e5c8f5c1f4e7e6
d2d4g8f6c2c4g7g6g1f3f8g7g2g3e8g8f1g2d7d5c4d5f6d5e1g1d5b6b1c3b8c6e2e3a7a5d4d5c6b4
d2d4g8f6c2c4g7g6g1f3f8g7g2g3e8g8f1g2d7d5c4d5f6d5e1g1d5b6b1c3b8c6e2e3e7e5d4d5e5e4
d2d4g8f6c2c4g7g6g1f3f8g7g2g3e8g8f1g2d7d6e1g1b8c6b1c3a7a6c1g5h7h6g5d2e7e5d4d5c6d4
d2d4g8f6c2c4g7g6g1f3f8g7g2g3e8g8f1g2d7d6e1g1b8c6b1c3a7a6d4d5c6a5f3d2c7c5d1c2a8b8
d2d4g8f6c2c4g7g6g1f3f8g7g2g3e8g8f1g2d7d6e1g1b8c6b1c3a7a6f1e1a8b8a1b1c6a5b2b3b7b5
d2d4g8f6c2c4g7g6g1f3f8g7g2g3e8g8f1g2d7d6e1g1b8d7b1c3e7e5h2h3c7c6e2e4d8b6c4c5d6c5
d2d4g8f6c2c4g7g6g2g3c7c5d4d5d7d6f1g2f8g7b1c3a7a6a2a4e8g8g1f3e7e5e1g1a6a5e2e4f6e8
d2d4g8f6c2c4g7g6g2g3c7c5g1f3c5d4f3d4d8a5b1c3f6e4d1c2e4f6c1d2a5c5c2d3f8g7d4b3c5h5
d2d4g8f6c2c4g7g6g2g3c7c6b1c3d7d5c4d5c6d5g1h3f8g7h3f4e8g8f1g2e7e6e1g1b8c6e2e3b7b6
d2d4g8f6c2c4g7g6g2g3c7c6d4d5c6d5c4d5d7d6b1c3f8g7f1g2d8a5c1d2e8g8e2e3b8d7g1e2d7e5
d2d4g8f6c2c4g7g6g2g3c7c6d4d5c6d5c4d5d7d6f1g2f8g7b1c3e8g8g1f3b8d7e1g1d7b6a2a4c8g4
d2d4g8f6c2c4g7g6g2g3c7c6d4d5f8g7f1g2d7d6b1c3e8g8g1f3e7e5e1g1c6d5c4d5b8d7f3d2a7a5
d2d4g8f6c2c4g7g6g2g3c7c6f1g2d7d5c4d5c6d5b1c3f8g7g1f3e8g8f3e5c8f5e1g1f6e4c3e4f5e4
d2d4g8f6c2c4g7g6g2g3c7c6f1g2d7d5c4d5c6d5b1c3f8g7g1f3e8g8f3e5e7e6e1g1f6d7f2f4b8c6
d2d4g8f6c2c4g7g6g2g3c7c6f1g2d7d5c4d5c6d5b1c3f8g7g1h3c8h3g2h3b8c6h3g2e7e6e2e3e8g8
d2d4g8f6c2c4g7g6g2g3c7c6f1g2d7d5c4d5c6d5g1f3f8g7b1c3e8g8f3e5e7e6e1g1f6d7f2f4b8c6
d2d4g8f6c2c4g7g6g2g3c7c6f1g2d7d5c4d5c6d5g1f3f8g7b1c3f6e4d1b3e4c3b2c3b8c6f3d2e7e6
d2d4g8f6c2c4g7g6g2g3c7c6f1g2d7d5c4d5c6d5g1f3f8g7f3e5e8g8b1c3e7e6e1g1f6d7f2f4b8c6
d2d4g8f6c2c4g7g6g2g3c7c6f1g2d7d5g1f3f8g7b2b3e8g8e1g1f6e4c1b2a7a5b1c3e4c3b2c3b7b5
d2d4g8f6c2c4g7g6g2g3c7c6f1g2d7d5g1f3f8g7e1g1e8g8b1c3d5c4f3e5c8e6e2e4b8d7f2f4d8b6
d2d4g8f6c2c4g7g6g2g3c7c6f1g2d7d5g1f3f8g7e1g1e8g8c1f4f6e4b1c3c8f5d1b3d8b6c4d5b6b3
d2d4g8f6c2c4g7g6g2g3c7c6g1f3f8g7f1g2d7d5c4d5c6d5b1c3e8g8f3e5e7e6e1g1f6d7f2f4b8c6
d2d4g8f6c2c4g7g6g2g3d7d5c4d5f6d5f1g2f8g7g1f3e8g8e1g1d5b6b1c3a7a5c1f4c7c6d1c1f8e8
d2d4g8f6c2c4g7g6g2g3f8g7f1g2c7c5d4d5d7d6g1f3c8f5b1c3f6e4c3e4f5e4e1g1e8g8d1b3b8d7
d2d4g8f6c2c4g7g6g2g3f8g7f1g2d7d5c4d5f6d5e2e4d5b6g1e2c7c5d4d5e7e6e1g1e8g8a2a4b8a6
d2d4g8f6c2c4g7g6g2g3f8g7f1g2d7d5c4d5f6d5e2e4d5b6g1e2c7c5d4d5e7e6e1g1e8g8e2c3e6d5
d2d4g8f6c2c4g7g6g2g3f8g7f1g2d7d5c4d5f6d5e2e4d5b6g1e2c8g4f2f3g4c8b1c3b8c6d4d5c6b8
d2d4g8f6c2c4g7g6g2g3f8g7f1g2d7d5c4d5f6d5e2e4d5b6g1e2e7e5d4d5c7c6b1c3c6d5e4d5e8g8
d2d4g8f6c2c4g7g6g2g3f8g7f1g2d7d5c4d5f6d5e2e4d5b6g1e2e7e5d4d5e8g8e1g1c7c6b1c3c6d5
d2d4g8f6c2c4g7g6g2g3f8g7f1g2d7d5c4d5f6d5g1f3e8g8e1g1c7c5d4c5b8a6f3g5d5b4a2a3d8d1
d2d4g8f6c2c4g7g6g2g3f8g7f1g2d7d5c4d5f6d5g1f3e8g8e1g1c7c5e2e4d5f6e4e5f6d5d4c5d5b4
d2d4g8f6c2c4g7g6g2g3f8g7f1g2d7d5g1f3e8g8e1g1d5c4b1a3c4c3b2c3c7c5e2e3b8c6d1e2f6d5
d2d4g8f6c2c4g7g6g2g3f8g7f1g2d7d6b1c3e8g8g1f3b8d7e1g1e7e5b2b3f8e8d1c2f6g4d4e5d7e5
d2d4g8f6c2c4g7g6g2g3f8g7f1g2e8g8b1c3c7c5d4d5d7d6g1f3b8a6f3d2a6c7d1c2a8b8b2b3e7e6
d2d4g8f6c2c4g7g6g2g3f8g7f1g2e8g8b1c3c7c5d4d5e7e5c1g5h7h6g5f6d8f6d5d6b8c6e2e3b7b6
d2d4g8f6c2c4g7g6g2g3f8g7f1g2e8g8b1c3c7c5d4d5e7e5g1f3d7d6e1g1b8d7d1c2d8e7e2e4a7a6
d2d4g8f6c2c4g7g6g2g3f8g7f1g2e8g8b1c3d7d6e2e3b8d7g1e2a7a6b2b3a8b8a2a4a6a5c1a3c7c6
d2d4g8f6c2c4g7g6g2g3f8g7f1g2e8g8b1c3d7d6e2e3b8d7g1e2a7a6b2b3a8b8a2a4e7e5c1a3b7b6
d2d4g8f6c2c4g7g6g2g3f8g7f1g2e8g8b1c3d7d6e2e3b8d7g1e2e7e5b2b3f8e8c1a3a8b8e1g1a7a6
d2d4g8f6c2c4g7g6g2g3f8g7f1g2e8g8b1c3d7d6e2e3b8d7g1e2e7e5b2b3f8e8c1a3h7h5h2h3a7a6
d2d4g8f6c2c4g7g6g2g3f8g7f1g2e8g8b1c3d7d6g1f3b8c6e1g1a7a6d4d5c6a5f3d2c7c5d1c2a8b8
d2d4g8f6c2c4g7g6g2g3f8g7f1g2e8g8b1c3d7d6g1f3b8c6e1g1e7e5d4d5c6e7c4c5f6d7c5d6c7d6
d2d4g8f6c2c4g7g6g2g3f8g7f1g2e8g8b1c3d7d6g1f3b8c6e1g1e7e5d4d5c6e7e2e4f6e8f3e1f7f5
d2d4g8f6c2c4g7g6g2g3f8g7f1g2e8g8b1c3d7d6g1f3b8c6e1g1e7e5d4e5c6e5f3e5d6e5d1d8f8d8
d2d4g8f6c2c4g7g6g2g3f8g7f1g2e8g8b1c3d7d6g1f3b8d7e1g1e7e5b2b3f8e8d1c2c7c6f1d1e5e4
d2d4g8f6c2c4g7g6g2g3f8g7f1g2e8g8b1c3d7d6g1f3b8d7e1g1e7e5e2e4c7c6c1e3f6g4e3g5d8b6
d2d4g8f6c2c4g7g6g2g3f8g7f1g2e8g8b1c3d7d6g1f3b8d7e1g1e7e5e2e4c7c6h2h3e5d4f3d4f8e8
d2d4g8f6c2c4g7g6g2g3f8g7f1g2e8g8b1c3d7d6g1f3b8d7e1g1e7e5e2e4e5d4f3d4d7c5h2h3f8e8
d2d4g8f6c2c4g7g6g2g3f8g7f1g2e8g8b1c3d7d6g1f3b8d7e1g1e7e5e2e4e5d4f3d4f8e8h2h3d7c5
d2d4g8f6c2c4g7g6g2g3f8g7f1g2e8g8b1c3d7d6g1f3b8d7e1g1e7e5e2e4f8e8d4d5a7a5f3e1d7c5
d2d4g8f6c2c4g7g6g2g3f8g7f1g2e8g8b1c3d7d6g1f3b8d7e1g1e7e5e2e4f8e8d4d5a7a6f3e1a8b8
d2d4g8f6c2c4g7g6g2g3f8g7f1g2e8g8b1c3d7d6g1f3b8d7e1g1e7e5e2e4f8e8h2h3e5d4f3d4d7c5
d2d4g8f6c2c4g7g6g2g3f8g7f1g2e8g8b1c3d7d6g1f3b8d7e1g1e7e5e2e4f8e8h2h3e5d4f3d4d7c5
d2d4g8f6c2c4g7g6g2g3f8g7f1g2e8g8b1c3d7d6g1f3b8d7e1g1e7e5e2e4f8e8h2h3e5d4f3d4d7c5
d2d4g8f6c2c4g7g6g2g3f8g7f1g2e8g8b1c3d7d6g1f3c7c5d4d5b8a6e1g1a6c7e2e4a7a6a2a4a8b8
d2d4g8f6c2c4g7g6g2g3f8g7f1g2e8g8b1c3d7d6g1f3c7c5d4d5b8a6e1g1a6c7f3d2a8b8a2a4e7e6
d2d4g8f6c2c4g7g6g2g3f8g7f1g2e8g8b1c3d7d6g1f3c7c5d4d5b8a6f3d2a6c7d1c2a8b8b2b3b7b5
d2d4g8f6c2c4g7g6g2g3f8g7f1g2e8g8e2e4d7d6g1e2c7c6e1g1e7e5b1c3b8d7f2f3f8e8c1e3d8c7
d2d4g8f6c2c4g7g6g2g3f8g7f1g2e8g8g1f3d7d6e1g1b8c6b1c3c8g4c1e3f6d7d1d2e7e5d4e5g4f3
d2d4g8f6c2c4g7g6g2g3f8g7f1g2e8g8g1f3d7d6e1g1b8c6b1c3c8g4h2h3g4f3g2f3f6d7f3g2c6d4
d2d4g8f6c2c4g7g6g2g3f8g7f1g2e8g8g1f3d7d6e1g1b8c6d4d5c6a5f3d2c7c5b1c3e7e5a2a3b7b6
d2d4g8f6c2c4g7g6g2g3f8g7f1g2e8g8g1f3d7d6e1g1b8d7b1c3e7e5e2e4c7c6h2h3d8b6d4d5c6d5
d2d4g8f6c2c4g7g6g2g3f8g7f1g2e8g8g1f3d7d6e1g1b8d7b1c3e7e5e2e4f8e8h2h3e5d4f3d4d7c5
d2d4g8f6c2c4g7g6g2g3f8g7f1g2e8g8g1f3d7d6e1g1b8d7d1c2e7e5f1d1f8e8b1c3c7c6d4e5d6e5
d2d4g8f6c2c4g7g6g2g3f8g7f1g2e8g8g1f3d7d6e1g1c7c5d4c5d6c5f3e5d8c7e5d3b8c6b1c3c8f5
d2d4g8f6g1f3b7b6c2c4e7e6g2g3c8a6b2b3a6b7f1g2f8b4c1d2a7a5e1g1e8g8b1c3d7d5d1c2b8a6
d2d4g8f6g1f3b7b6g2g3c8b7f1g2c7c5e1g1c5d4f3d4b7g2g1g2d7d5c2c4e7e6d1a4d8d7d4b5b8c6
d2d4g8f6g1f3b7b6g2g3c8b7f1g2e7e6c2c4f8b4b1c3d7d6e1g1b4c3b2c3b8c6f3d2d6d5c4d5e6d5
d2d4g8f6g1f3b7b6g2g3c8b7f1g2e7e6e1g1c7c5c2c3f8e7b2b3e8g8c1b2d7d5b1d2b8c6c3c4a8c8
d2d4g8f6g1f3c7c5c2c3e7e6g2g3d7d5f1g2b8c6e1g1f8e7d4c5e7c5c1g5e8g8b1d2c5e7g5f6e7f6
d2d4g8f6g1f3c7c5c2c3g7g6c1g5d8b6d1b3f6e4g5f4b8c6d4d5c6d8b1d2e4f6e2e4d7d6f1b5c8d7
d2d4g8f6g1f3c7c5c2c4c5d4f3d4e7e5d4c2d7d5c4d5d8d5d1d5f6d5e2e4d5b4c2b4f8b4c1d2b4d2
d2d4g8f6g1f3c7c5d4c5e7e6a2a3f8c5b2b4c5e7c1b2a7a5b4b5e8g8e2e3d7d6c2c4b8d7f1e2d7c5
d2d4g8f6g1f3c7c5d4d5d7d6b1c3e7e6d5e6c8e6e2e4f8e7f1b5e6d7a2a4e8g8e1g1b8c6h2h3c6b4
d2d4g8f6g1f3c7c5d4d5d7d6b1c3g7g6e2e4f8g7f1b5c8d7a2a4e8g8e1g1b8a6f1e1a6b4h2h3e7e6
d2d4g8f6g1f3c7c5d4d5e7e6b1c3e6d5c3d5f6d5d1d5d7d6e2e4f8e7f1c4e8g8d5h5c8e6c4e6f7e6
d2d4g8f6g1f3c7c5d4d5e7e6b1c3f6d5c3d5e6d5d1d5f8e7e2e4e8g8f1c4d7d6d5h5c8e6c4e6f7e6
d2d4g8f6g1f3c7c5d4d5e7e6c2c4e6d5c4d5d7d6b1c3g7g6e2e4f8g7f1e2e8g8e1g1f8e8f3d2b8d7
d2d4g8f6g1f3d7d5c2c4c7c6b1c3d5c4a2a4c8f5e2e3e7e6f1c4f8b4e1g1b8d7f3h4e8g8f2f3f5g6
d2d4g8f6g1f3d7d5c2c4c7c6c4d5c6d5c1f4b8c6b1c3c8f5e2e3e7e6f1b5f6d7e1g1f8e7a1c1e8g8
d2d4g8f6g1f3d7d5c2c4d5c4b1c3c7c6a2a4c8f5e2e3e7e6f1c4b8d7e1g1f8b4d1e2f5g6e3e4e8g8
d2d4g8f6g1f3d7d5c2c4e7e6b1c3c7c5c4d5f6d5e2e4d5c3b2c3c5d4c3d4b8c6f1c4b7b5c4e2f8b4
d2d4g8f6g1f3d7d5c2c4e7e6b1c3c7c5e2e3b8c6a2a3f6e4d1c2e4c3c2c3c5d4f3d4c6d4c3d4d5c4
d2d4g8f6g1f3d7d5c2c4e7e6b1c3f8e7c1g5b8d7e2e3e8g8a1c1b7b6c4d5e6d5d1a4c7c5a4c6a8b8
d2d4g8f6g1f3d7d5c2c4e7e6b1c3f8e7c1g5b8d7e2e3e8g8a1c1b7b6c4d5e6d5f1b5c8b7e1g1c7c6
d2d4g8f6g1f3d7d5c2c4e7e6b1c3f8e7c1g5e8g8e2e3b8d7d1c2c7c5c4d5f6d5g5e7d8e7c3d5e6d5
d2d4g8f6g1f3d7d5c2c4e7e6b1c3f8e7c1g5h7h6g5f6e7f6e2e3e8g8a1c1c7c6f1d3d5c4d3c4b8d7
d2d4g8f6g1f3d7d5c2c4e7e6b1c3f8e7c1g5h7h6g5h4e8g8e2e3b7b6c4d5f6d5h4e7d8e7a1c1c8b7
d2d4g8f6g1f3d7d5c2c4e7e6c4d5e6d5b1c3c7c6d1c2f8e7e2e4d5e4c3e4b8d7f3e5d7e5d4e5d8a5
d2d4g8f6g1f3d7d5c2c4e7e6g2g3d5c4d1a4b8d7f1g2a7a6a4c4b7b5c4c6a8b8c1f4c8b7c6c7f8b4
d2d4g8f6g1f3d7d5c2c4e7e6g2g3d5c4d1a4b8d7f1g2a7a6a4c4c7c5d4c5f8c5e1g1b7b5c4h4c8b7
d2d4g8f6g1f3d7d5c2c4e7e6g2g3d5c4d1a4b8d7f1g2a7a6b1c3a8b8a4c4b7b5c4d3c8b7e1g1c7c5
d2d4g8f6g1f3d7d5g2g3c7c6f1g2c8f5e1g1h7h6c2c4e7e6b1c3f8e7d1b3d8b6c4c5b6a6b3d1b8d7
d2d4g8f6g1f3d7d6c2c4c8g4d1b3d8c8h2h3g4h5g2g4h5g6f1g2c7c6b1c3e7e6d4d5f8e7c1e3f6d7
d2d4g8f6g1f3d7d6c2c4g7g6b1c3f8g7e2e4e8g8f1e2c7c5e1g1b8c6d4d5c6a5h2h3e7e5a2a3b7b6
d2d4g8f6g1f3d7d6g2g3b8d7f1g2e7e5c2c4f8e7b1c3e8g8e1g1c7c6d1c2d8c7b2b3f8e8c1b2e7f8
d2d4g8f6g1f3d7d6g2g3g7g6f1g2f8g7e1g1e8g8c2c4b8d7b1c3e7e5c1g5h7h6g5d2c7c6d1c1g8h7
d2d4g8f6g1f3e7e6c1g5c7c5e2e3b7b6b1d2c5d4e3d4c8b7f1d3f8e7e1g1e8g8f1e1d7d6a2a4b8c6
d2d4g8f6g1f3e7e6c1g5c7c5e2e3b7b6d4d5e6d5b1c3f8e7c3d5c8b7g5f6e7f6c2c3e8g8f1c4a7a6
d2d4g8f6g1f3e7e6c1g5c7c5e2e3f8e7b1d2c5d4e3d4b7b6c2c3c8b7f1d3d7d6e1g1b8d7f1e1e8g8
d2d4g8f6g1f3e7e6c1g5c7c5e2e3f8e7d4c5e7c5c2c4c5b4b1d2b7b6f1d3b8c6e1g1b4e7a1c1c8b7
d2d4g8f6g1f3e7e6c1g5c7c5e2e3h7h6g5f6d8f6b1d2c5d4e3d4b8c6c2c3d7d5f1d3f8d6d1e2e8g8
d2d4g8f6g1f3e7e6c1g5d7d5b1d2f8e7e2e3b8d7f1d3c7c5c2c3b7b6e1g1c8b7f3e5d7e5d4e5f6d7
d2d4g8f6g1f3e7e6c2c4b7b6b1c3c8b7a2a3d7d5c4d5f6d5e2e3f8e7f1b5c7c6b5d3b8d7e1g1e8g8
d2d4g8f6g1f3e7e6c2c4b7b6b1c3c8b7c1g5h7h6g5h4f8e7e2e3e8g8f1d3c7c5e1g1c5d4e3d4b7f3
d2d4g8f6g1f3e7e6c2c4b7b6b1c3c8b7c1g5h7h6g5h4f8e7e2e3e8g8f1d3c7c5e1g1c5d4e3d4d7d5
d2d4g8f6g1f3e7e6c2c4b7b6b1c3c8b7e2e3f8b4f1d3e8g8e1g1b4c3b2c3c7c5f1e1f6e4d1c2f7f5
d2d4g8f6g1f3e7e6c2c4b7b6b1c3f8b4c1d2c7c5a2a3b4c3d2c3c8b7e2e3e8g8f1d3d7d6e1g1b8d7
d2d4g8f6g1f3e7e6c2c4b7b6e2e3c8b7f1d3d7d5b2b3f8e7e1g1e8g8c1b2c7c5d1e2c5d4e3d4b8c6
d2d4g8f6g1f3e7e6c2c4b7b6g2g3c8a6b2b3f8b4c1d2b4e7f1g2c7c6f3e5d7d5d2c3f6d7e5d7b8d7
d2d4g8f6g1f3e7e6c2c4b7b6g2g3c8a6b2b3f8b4c1d2b4e7f1g2d7d5c4d5e6d5e1g1e8g8b1c3a6b7
d2d4g8f6g1f3e7e6c2c4b7b6g2g3c8a6d1b3b8c6b1d2f8b4d4d5b4d2c1d2c6a5b3a4f6e4d2a5b6a5
d2d4g8f6g1f3e7e6c2c4b7b6g2g3c8b7f1g2f8e7b1c3e8g8e1g1f6e4c1d2d7d5f3e5b8d7c4d5e6d5
d2d4g8f6g1f3e7e6c2c4b7b6g2g3c8b7f1g2f8e7b1c3e8g8e1g1f6e4c1d2f7f5d4d5e7f6d1c2f6c3
d2d4g8f6g1f3e7e6c2c4c7c5e2e3d7d5b1c3b8c6c4d5e6d5f1e2c5d4e3d4f8d6c1g5c8e6e1g1h7h6
d2d4g8f6g1f3e7e6c2c4d7d5b1c3b8d7c1g5f8e7e2e3e8g8a1c1c7c6a2a3f8e8f1d3d5c4d3c4f6d5
d2d4g8f6g1f3e7e6c2c4d7d5b1c3b8d7e2e3a7a6c4c5c7c6b2b4d8c7c1b2e6e5d4e5d7e5f3e5c7e5
d2d4g8f6g1f3e7e6c2c4d7d5b1c3c7c5c4d5f6d5e2e3b8c6f1d3f8e7e1g1e8g8a2a3c5d4e3d4e7f6
d2d4g8f6g1f3e7e6c2c4d7d5b1c3c7c5c4d5f6d5e2e3b8c6f1d3f8e7e1g1e8g8a2a3c5d4e3d4e7f6
d2d4g8f6g1f3e7e6c2c4d7d5b1c3c7c5c4d5f6d5e2e3b8c6f1d3f8e7e1g1e8g8a2a3c5d4e3d4e7f6
d2d4g8f6g1f3e7e6c2c4d7d5b1c3c7c5c4d5f6d5e2e4d5c3b2c3c5d4c3d4f8b4c1d2b4d2d1d2e8g8
d2d4g8f6g1f3e7e6c2c4d7d5b1c3c7c5c4d5f6d5e2e4d5c3b2c3c5d4c3d4f8b4c1d2b4d2d1d2e8g8
d2d4g8f6g1f3e7e6c2c4d7d5b1c3d5c4e2e4f8b4c1g5c7c5f1c4c5d4f3d4b4c3b2c3d8a5c4b5c8d7
d2d4g8f6g1f3e7e6c2c4d7d5b1c3f8e7c1g5e8g8e2e3b8d7f1d3d5c4d3c4c7c5e1g1a7a6a2a4c5d4
d2d4g8f6g1f3e7e6c2c4d7d5c1g5h7h6g5f6d8f6b1c3c7c6e2e3b8d7f1d3f6d8e1g1f8e7d1e2e8g8
d2d4g8f6g1f3e7e6c2c4f8b4b1d2b7b6a2a3b4d2c1d2h7h6g2g3c8b7f1g2e8g8e1g1d7d6b2b4b8d7
d2d4g8f6g1f3e7e6c2c4f8b4b1d2b7b6e2e3c8b7a2a3b4d2d1d2e8g8b2b3f6e4d2c2f7f5f1d3d7d6
d2d4g8f6g1f3e7e6c2c4f8b4b1d2e8g8a2a3b4d2c1d2b7b6d2g5c8b7e2e3d7d6f1d3b8d7e1g1h7h6
d2d4g8f6g1f3e7e6c2c4f8b4c1d2a7a5g2g3d7d5d1c2c7c5f1g2c5d4d2b4a5b4c4d5e8g8f3d4d8b6
d2d4g8f6g1f3e7e6e2e3b7b6f1d3c8b7e1g1d7d5b2b3f8d6c1b2e8g8c2c4c7c5c4d5e6d5b1c3b8d7
d2d4g8f6g1f3e7e6e2e3b7b6f1d3c8b7e1g1d7d5c2c4d5c4d3c4a7a6d1e2b8d7f1d1c7c5a2a4f8d6
d2d4g8f6g1f3e7e6e2e3c7c5f1d3b8c6e1g1f8e7b2b3b7b6a2a3c8b7c1b2a8c8b1d2e8g8d1e2f8e8
d2d4g8f6g1f3e7e6e2e3c7c5f1d3d7d5d4c5f8c5a2a3e8g8b2b4c5e7b1d2a7a5b4b5b8d7c1b2d7c5
d2d4g8f6g1f3e7e6g2g3b7b5f1g2c8b7e1g1c7c5c1g5f8e7c2c3b8a6e2e3a8b8b1d2e8g8a2a3f6e4
d2d4g8f6g1f3e7e6g2g3b7b6f1g2c8b7c2c4f8e7b1c3e8g8d1c2c7c5d4d5e6d5f3g5b8c6c3d5g7g6
d2d4g8f6g1f3e7e6g2g3b7b6f1g2c8b7c2c4f8e7b1c3e8g8d1d3d7d5c4d5f6d5c3d5e6d5e1g1b8d7
d2d4g8f6g1f3e7e6g2g3b7b6f1g2c8b7c2c4f8e7b1c3e8g8d4d5e7b4c1d2c7c6d5c6d7c6d1c2c6c5
d2d4g8f6g1f3e7e6g2g3b7b6f1g2c8b7c2c4f8e7b1c3f6e4c1d2d7d5c4d5e6d5d1a4b7c6a4b3e8g8
d2d4g8f6g1f3e7e6g2g3b7b6f1g2c8b7c2c4f8e7b1c3f6e4c1d2d7d5c4d5e6d5d1a4d8d7a4d7b8d7
d2d4g8f6g1f3e7e6g2g3b7b6f1g2c8b7c2c4f8e7e1g1e8g8b1c3f6e4c3e4b7e4f3e1e4g2e1g2d7d5
d2d4g8f6g1f3e7e6g2g3b7b6f1g2c8b7e1g1f8e7c2c4e8g8b1c3f6e4c1d2f7f5d4d5e7f6a1c1b8a6
d2d4g8f6g1f3e7e6g2g3b7b6f1g2c8b7e1g1f8e7c2c4e8g8b1c3f6e4c3e4b7e4f3e1d7d5c4d5e4g2
d2d4g8f6g1f3e7e6g2g3c7c5f1g2d8c7e1g1c5d4f3d4a7a6d4b3f8e7c1f4d7d6c2c4b8d7b1a3f6h5
d2d4g8f6g1f3g7g6b1c3d7d5c1f4f8g7e2e3c7c6f1e2b8d7f3e5a7a5h2h4h7h5d1d2f6e4c3e4d5e4
d2d4g8f6g1f3g7g6c1f4f8g7b1d2c7c5c2c3c5d4c3d4d7d5f4b8a8b8d1a4c8d7a4a7f6e4e2e3e4d2
d2d4g8f6g1f3g7g6c1f4f8g7b1d2d7d6h2h3e8g8e2e3c7c5f1e2b8c6f4h2b7b6e1g1c8b7c2c3d8d7
d2d4g8f6g1f3g7g6c1f4f8g7b1d2d7d6h2h3e8g8e2e3c7c5f1e2b8c6f4h2c5d4e3d4c8d7e1g1a8c8
d2d4g8f6g1f3g7g6c1f4f8g7e2e3d7d6h2h3e8g8f1e2b7b6e1g1c8b7c2c4f6e4d1c2b8d7b1c3e4c3
d2d4g8f6g1f3g7g6c1g5f8g7b1d2d7d5e2e3e8g8c2c3b8d7f1e2f8e8b2b4c7c6e1g1e7e5d2b3d8b6
d2d4g8f6g1f3g7g6c1g5f8g7c2c3d7d5b1d2e8g8e2e3c7c6f1e2c8g4e1g1b8d7b2b4a7a5b4b5a5a4
d2d4g8f6g1f3g7g6c2c4f8g7b1c3d7d5c1f4e8g8a1c1c7c5d4c5d5c4d1d8f8d8e2e4b8a6e4e5f6g4
d2d4g8f6g1f3g7g6c2c4f8g7b1c3d7d5d1b3d5c4b3c4e8g8e2e4a7a6c4a4b8d7e4e5f6g4h2h3g4h6
d2d4g8f6g1f3g7g6c2c4f8g7b1c3d7d5e2e3e8g8g2g3d5c4f3e5c8e6f1g2d8c8d1e2c7c6e5c4e6h3
d2d4g8f6g1f3g7g6c2c4f8g7b1c3d7d6c1g5h7h6g5h4g6g5h4g3f6h5e2e3e7e6f1d3d8e7a1c1e8g8
d2d4g8f6g1f3g7g6c2c4f8g7b1c3e8g8e2e4d7d6f1e2e7e5c1e3c7c6e1g1e5d4e3d4d8e7f3d2f8e8
d2d4g8f6g1f3g7g6c2c4f8g7b1c3e8g8e2e4d7d6f1e2e7e5e1g1b8c6d4d5c6e7b2b4f6h5f1e1h5f4
d2d4g8f6g1f3g7g6c2c4f8g7b1c3e8g8e2e4d7d6f1e2e7e5e1g1e5d4f3d4b8d7c1g5d7c5f2f3h7h6
d2d4g8f6g1f3g7g6c2c4f8g7b1c3e8g8e2e4d7d6f1e2e7e5e1g1e5d4f3d4f8e8f2f3c7c6g1h1a7a6
d2d4g8f6g1f3g7g6c2c4f8g7g2g3c7c6f1g2d7d5c4d5c6d5b1c3e8g8f3e5e7e6e1g1f6d7e5f3b8c6
d2d4g8f6g1f3g7g6c2c4f8g7g2g3c7c6f1g2d7d5c4d5c6d5e1g1e8g8b1c3f6e4c3e4d5e4f3e5f7f6
d2d4g8f6g1f3g7g6c2c4f8g7g2g3d7d5c4d5f6d5f1g2d5b6e2e4e8g8e1g1c8g4d4d5d8d7b1c3c7c6
d2d4g8f6g1f3g7g6c2c4f8g7g2g3d7d5f1g2d5c4e1g1c7c6b1c3e8g8h2h3b7b5f3e5a7a6e2e4c8b7
d2d4g8f6g1f3g7g6c2c4f8g7g2g3e8g8f1g2d7d5c4d5f6d5e1g1b8c6e2e4d5b6d4d5c6a5d1e1a5c4
d2d4g8f6g1f3g7g6c2c4f8g7g2g3e8g8f1g2d7d5c4d5f6d5e1g1d5b6b1c3b8c6d4d5c6a5c1f4c7c6
d2d4g8f6g1f3g7g6c2c4f8g7g2g3e8g8f1g2d7d5c4d5f6d5e1g1d5b6b1c3b8c6e2e3e7e5d4d5c6a5
d2d4g8f6g1f3g7g6c2c4f8g7g2g3e8g8f1g2d7d6e1g1b8c6b1c3a7a6h2h3e7e5d4d5c6e7e2e4b7b5
d2d4g8f6g1f3g7g6c2c4f8g7g2g3e8g8f1g2d7d6e1g1b8d7b1c3e7e5e2e4a7a6a1b1b7b5c4b5a6b5
d2d4g8f6g1f3g7g6c2c4f8g7g2g3e8g8f1g2d7d6e1g1b8d7b1c3e7e5e2e4a7a6f1e1e5d4f3d4f6g4
d2d4g8f6g1f3g7g6c2c4f8g7g2g3e8g8f1g2d7d6e1g1b8d7d1c2e7e5f1d1f8e8b1c3e5d4f3d4c7c6
d2d4g8f6g1f3g7g6g2g3d7d5f1g2e7e6c2c4f8g7c1g5c7c5e1g1d8b6b1c3c5d4f3d4f6e4c3e4d5e4
d2d4g8f6g1f3g7g6g2g3d7d5f1g2f8g7e1g1c7c6b1d2e8g8c2c4f6e4e2e3e4d2f3d2d5c4d2c4c8e6
d2d4g8f6g1f3g7g6g2g3d7d5f1g2f8g7e1g1e8g8c1f4c7c6b1d2d8b6d1c1c6c5d4c5b6c5d2b3c5b4
d2d4g8f6g1f3g7g6g2g3f8g7c2c4d7d5f1g2d5c4e1g1c7c6b1c3e8g8h2h3b8a6e2e4b7b5d1e2c8b7
d2d4g8f6g1f3g7g6g2g3f8g7f1g2e8g8e1g1c7c6c2c4d7d6b1c3d8b6b2b3e7e5d4e5d6e5d1c2f8e8
d2d4g8f6g1f3g7g6g2g3f8g7f1g2e8g8e1g1d7d5c2c4d5c4b1a3b8c6a3c4c8e6b2b3d8c8f1e1f8d8
d2d4g8f6g1f3g7g6g2g3f8g7f1g2e8g8e1g1d7d6b1d2b8c6c2c3e7e5d4e5d6e5d2b3d8e7c1e3f8d8
d2d4g8f6g1f3g7g6g2g3f8g7f1g2e8g8e1g1d7d6b2b3e7e5d4e5d6e5c1b2e5e4d1d8f8d8f3g5c8f5
d2d4g8f6g1f3g7g6g2g3f8g7f1g2e8g8e1g1d7d6b2b3e7e5d4e5f6g4c1b2b8c6c2c4f8e8b1c3g4e5
d2d4g8f6g1f3g7g6g2g3f8g7f1g2e8g8e1g1d7d6c2c4b8c6b1c3a7a6f1e1c8d7e2e4d7g4c1e3f6d7
d2d4g8f6g1f3g7g6g2g3f8g7f1g2e8g8e1g1d7d6c2c4b8c6b1c3a8b8c1d2c8g4d4d5g4f3e2f3c6e5
d2d4g8f6g1f3g7g6g2g3f8g7f1g2e8g8e1g1d7d6f1e1b8d7e2e4e7e5c2c3f8e8b1d2b7b6d1c2c8b7
e2e3e7e5b1c3d7d5d2d4e5d4d1d4g8f6e3e4b8c6f1b5c8d7b5c6d7c6e4e5f6e4c3e4d5e4g1e2f8e7
e2e3e7e5d2d4e5d4e3d4d7d5b1c3g8f6c1g5f8e7f1d3e8g8g1e2b8c6e1g1f6e8g5e7c6e7d1d2c7c6
e2e4c7c5b1c3b8c6f2f4e7e6g1f3d7d5f1b5c8d7e4d5c6d4b5d7d8d7f3e5d7d6d5e6d6e6e1g1e8c8
e2e4c7c5b1c3b8c6f2f4e7e6g1f3d7d5f1b5g8e7e4d5e6d5f3e5a7a6b5c6e7c6e1g1f8e7d1f3c8e6
e2e4c7c5b1c3b8c6f2f4e7e6g1f3d7d5f1b5g8e7e4d5e7d5f3e5c8d7b5c6d7c6e5c6b7c6e1g1f8e7
e2e4c7c5b1c3b8c6f2f4g7g6g1f3f8g7f1b5c6d4e1g1a7a6b5d3d7d6f3d4c5d4c3e2g8f6g1h1f6d7
e2e4c7c5b1c3b8c6g1e2d7d6d2d4c5d4e2d4e7e6c1e3g8f6d1d2f8e7f2f3a7a6e1c1e8g8g2g4c6d4
e2e4c7c5b1c3b8c6g1e2e7e5c3d5g8e7e2c3e7d5c3d5f8e7g2g3d7d6f1g2h7h5h2h4c8e6d2d3e6d5
e2e4c7c5b1c3b8c6g1e2e7e6g2g3d7d5e4d5e6d5f1g2d5d4c3d5g8f6e2f4f6d5f4d5f8d6e1g1e8g8
e2e4c7c5b1c3b8c6g1f3g7g6f1b5f8g7e1g1d7d6d2d3c8d7a2a4g8f6h2h3e8g8c1e3e7e5f3d2d7e6
e2e4c7c5b1c3b8c6g2g3g7g6f1g2f8g7d2d3b7b6g1e2d7d6e1g1c8b7f2f4f7f5g3g4f5g4f4f5d8d7
e2e4c7c5b1c3b8c6g2g3g7g6f1g2f8g7d2d3b7b6g1h3c8b7e1g1d7d6f2f4h7h6f4f5g7c3b2c3g6g5
e2e4c7c5b1c3b8c6g2g3g7g6f1g2f8g7d2d3d7d6c1e3a8b8d1d2b7b5g1f3b5b4c3d1c6d4f3h4e7e5
e2e4c7c5b1c3b8c6g2g3g7g6f1g2f8g7d2d3d7d6f2f4e7e5g1f3g8e7e1g1e8g8c1e3c6d4d1d2e5f4
e2e4c7c5b1c3b8c6g2g3g7g6f1g2f8g7d2d3d7d6f2f4e7e5g1h3e5f4c1f4g8e7e1g1h7h6a1b1e8g8
e2e4c7c5b1c3b8c6g2g3g7g6f1g2f8g7d2d3d7d6g1e2c8d7c1e3c6d4h2h3d8c8d1d2a8b8g3g4b7b5
e2e4c7c5b1c3b8c6g2g3g7g6f1g2f8g7d2d3d7d6g1e2e7e5c3d5g8e7c2c3e7d5e4d5c6e7e1g1e8g8
e2e4c7c5b1c3b8c6g2g3g7g6f1g2f8g7d2d3d7d6g1h3g8f6e1g1c8g4f2f3g4h3g2h3e8g8c1e3f6e8
e2e4c7c5b1c3b8c6g2g3g7g6f1g2f8g7d2d3e7e6c1e3d7d6f2f4g8e7g1f3c6d4e1g1c8d7d1d2d8a5
e2e4c7c5b1c3b8c6g2g3g7g6f1g2f8g7d2d3e7e6c1e3d8a5d1d2d7d6f2f4g8e7g1f3c6d4e1g1f7f5
e2e4c7c5b1c3b8c6g2g3g7g6f1g2f8g7d2d3e7e6c1e3d8a5g1e2c6d4e1g1g8e7e3d2d7d6e2d4c5d4
e2e4c7c5b1c3b8c6g2g3g7g6f1g2f8g7d2d3e7e6c1e3g8e7e3c5d7d6c5e3a7a6g1e2c8d7d1d2e8g8
e2e4c7c5b1c3b8c6g2g3g7g6f1g2f8g7d2d3g8f6g1e2e8g8e1g1d7d6a1b1a8b8a2a3b7b5b2b4c5b4
e2e4c7c5b1c3d7d6f2f4b8c6g1f3g7g6f1c4f8g7e1g1e7e6d2d3g8e7d1e1c6d4f3d4c5d4c3e2e8g8
e2e4c7c5b1c3d7d6f2f4g7g6d2d4c5d4d1d4g8f6e4e5b8c6f1b5f6d7b5c6b7c6e5e6d7f6e6f7e8f7
e2e4c7c5b1c3d7d6f2f4g7g6g1f3f8g7f1c4b8c6e1g1e7e6f4f5e6f5d2d3g8e7a2a3h7h6d1e1c8e6
e2e4c7c5b1c3d7d6g1e2g8f6g2g3b8c6f1g2g7g6d2d3f8g7h2h3a8b8c1g5e8g8d1d2b7b5e1g1b5b4
e2e4c7c5b1c3d7d6g1f3g8f6g2g3b8c6f1g2g7g6d2d4c5d4f3d4c6d4d1d4f8g7e1g1e8g8d4b4a7a5
e2e4c7c5b1c3d7d6g2g3b8c6f1g2g7g6d2d3f8g7c1e3a8b8d1d2b7b5g1e2c6d4e1g1e7e6c3d1g8e7
e2e4c7c5b1c3d7d6g2g3b8c6f1g2g7g6d2d3f8g7c1e3a8b8d1d2b7b5g1e2c6d4e1g1e7e6c3d1g8e7
e2e4c7c5b1c3d7d6g2g3b8c6f1g2g7g6d2d3f8g7f2f4e7e6g1f3g8e7e1g1e8g8a1b1b7b6c1d2c8b7
e2e4c7c5b1c3d7d6g2g3b8c6f1g2g7g6d2d3f8g7f2f4e7e6g1f3g8e7e1g1e8g8a2a3c8d7a1b1a8c8
e2e4c7c5b1c3d7d6g2g3b8c6f1g2g7g6d2d3f8g7f2f4g8f6g1f3e8g8e1g1a8b8f3h4c6d4f4f5b7b5
e2e4c7c5b1c3d7d6g2g3b8c6f1g2g7g6d2d3f8g7f2f4g8f6g1f3e8g8e1g1a8b8h2h3b7b5a2a3a7a5
e2e4c7c5b1c3d7d6g2g3b8c6f1g2g7g6d2d3f8g7f2f4g8f6g1f3e8g8e1g1a8b8h2h3b7b5a2a3a7a5
e2e4c7c5b1c3d7d6g2g3b8c6f1g2g7g6d2d3f8g7f2f4g8f6g1f3e8g8e1g1a8b8h2h3b7b5a2a3a7a5
e2e4c7c5b1c3d7d6g2g3b8c6f1g2g7g6d2d3f8g7g1h3e7e6e1g1g8e7c1e3e8g8d1d2c6d4g1h1a8b8
e2e4c7c5b1c3d7d6g2g3g7g6f1g2f8g7d2d3b8c6c1e3g8f6h2h3e8g8g1e2c8d7e1g1a7a6g3g4a8b8
e2e4c7c5b1c3d7d6g2g3g7g6f1g2f8g7d2d3b8c6f2f4e7e6g1f3g8e7e1g1e8g8c1d2a8b8a1b1b7b5
e2e4c7c5b1c3d7d6g2g3g7g6f1g2f8g7d2d3b8c6f2f4e7e6g1f3g8e7e1g1e8g8c1d2a8b8a1b1b7b5
e2e4c7c5b1c3d7d6g2g3g7g6f1g2f8g7d2d3b8c6g1h3e7e6e1g1g8e7c1e3e8g8d1d2e6e5f2f4f7f5
e2e4c7c5b1c3e7e6g1e2b8c6d2d4c5d4e2d4d7d6g2g3g8f6f1g2c8d7e1g1f8e7c1e3e8g8d1e2a7a6
e2e4c7c5b1c3e7e6g1e2b8c6d2d4c5d4e2d4d8c7g2g3a7a6f1g2d7d6e1g1c8d7a2a4g8f6d4c6d7c6
e2e4c7c5b1c3e7e6g1e2b8c6g2g3d7d5e4d5e6d5d2d3g8f6f1g2f8e7c1g5d5d4g5f6e7f6c3e4f6e7
e2e4c7c5b1c3e7e6g1f3a7a6d2d4c5d4f3d4d7d6f1d3g8f6e1g1f8e7f2f4b8c6d4c6b7c6d1e2f6d7
e2e4c7c5b1c3e7e6g1f3a7a6d2d4c5d4f3d4d7d6g2g3b7b6f1g2c8b7e1g1f8e7f2f4d8c7d1e2g8f6
e2e4c7c5b1c3e7e6g1f3a7a6d2d4c5d4f3d4d7d6g2g3b8c6f1g2c8d7e1g1g8f6a2a4f8e7d4c6d7c6
e2e4c7c5b1c3e7e6g1f3a7a6g2g3b7b5f1g2c8b7d2d4b5b4c3a4c5d4f3d4g8f6c1g5d8a5g5f6g7f6
e2e4c7c5b1c3e7e6g1f3a7a6g2g3b7b5f1g2c8b7d2d4g8f6c1g5c5d4f3d4h7h6g5f6d8f6e1g1b8c6
e2e4c7c5b1c3e7e6g1f3b8c6g2g3d7d5f1g2d5d4c3e2g7g6d2d3f8g7e1g1g8e7f3h4e6e5f2f4d8d6
e2e4c7c5b1c3e7e6g1f3d7d6d2d4c5d4f3d4g8f6f1e2a7a6e1g1d8c7c1e3b7b5a2a3c8b7f2f3b8d7
e2e4c7c5b1c3e7e6g1f3d7d6d2d4c5d4f3d4g8f6g2g3f8e7f1g2e8g8e1g1a7a6a2a4d8c7h2h3b8c6
e2e4c7c5b1c3e7e6g2g3d7d5e4d5e6d5f1g2g8f6g1e2d5d4c3e4f6e4g2e4b8d7d2d3d7f6e4g2f8d6
e2e4c7c5b1c3g7g6g2g3f8g7d2d3b8c6f1g2a8b8f2f4d7d6g1f3e7e6e1g1g8e7e4e5d6e5f4e5c6e5
e2e4c7c5c2c3d7d5e4d5d8d5d2d4e7e6g1f3b8c6f1e2g8f6e1g1f8e7c1e3c5d4f3d4c6d4e3d4e8g8
e2e4c7c5c2c3d7d5e4d5d8d5d2d4e7e6g1f3g8f6c1e3c5d4c3d4f8e7b1c3d5d6f1d3b8c6a2a3e8g8
e2e4c7c5c2c3d7d5e4d5d8d5d2d4g8f6g1f3b8c6c1e3c5d4c3d4e7e6b1c3d5d6a2a3f8e7f1d3e8g8
e2e4c7c5c2c3d7d5e4d5d8d5d2d4g8f6g1f3c8g4d4c5d5c5b1a3a7a6c1e3c5c7h2h3g4h5d1a4b8d7
e2e4c7c5c2c3d7d5e4d5d8d5d2d4g8f6g1f3c8g4f1e2e7e6e1g1b8c6c1e3c5d4c3d4f8b4a2a3b4a5
e2e4c7c5c2c3d7d5e4d5d8d5d2d4g8f6g1f3c8g4f1e2e7e6h2h3g4h5e1g1b8c6c1e3c5d4c3d4f8b4
e2e4c7c5c2c3d7d6d2d4g8f6f1d3c5d4c3d4g7g6b1c3f8g7h2h3e8g8g1f3e7e5d4e5d6e5e1g1b8c6
e2e4c7c5c2c3e7e6d2d4d7d5e4d5e6d5c1e3c5c4b2b3c4b3a2b3f8d6f1d3b8c6d1f3g8f6h2h3h7h6
e2e4c7c5c2c3g8f6e4e5f6d5d2d4c5d4g1f3b8c6c3d4d7d6f1c4d5b6c4b5d6e5f3e5c8d7e5d7d8d7
e2e4c7c5c2c3g8f6e4e5f6d5d2d4c5d4g1f3e7e6c3d4d7d6a2a3c8d7f1d3d7c6e1g1b8d7b2b4a7a6
e2e4c7c5c2c3g8f6e4e5f6d5g1f3b8c6f1c4d5b6c4b3c5c4b3c2d8c7d1e2g7g5e5e6d7e6f3g5c7e5
e2e4c7c5c2c3g8f6e4e5f6d5g1f3b8c6f1c4d5b6c4b3c5c4b3c2g7g6b1a3d7d6d1e2d6d5h2h3f8g7
e2e4c7c5c2c3g8f6e4e5f6d5g1f3b8c6f1c4d5b6c4e2d7d6e5d6e7e6d2d4f8d6d4c5d6c5d1d8c6d8
e2e4c7c5c2c3g8f6e4e5f6d5g1f3b8c6f1c4d5b6c4e2d7d6e5d6e7e6d2d4f8d6e1g1e8g8e2d3g7g6
e2e4c7c5c2c3g8f6e4e5f6d5g1f3e7e6d2d4c5d4c3d4b7b6a2a3f8e7b1d2e8g8d2e4f7f5e5f6d5f6
e2e4c7c5c2c3g8f6e4e5f6d5g2g3b8c6f1g2d8c7f2f4e7e6b1a3f8e7g1e2e8g8e1g1a7a6d2d3b7b6
e2e4c7c5d2d3b8c6g1f3g7g6g2g3f8g7f1g2d7d6e1g1g8f6b1d2e8g8a2a4c8d7d2c4d8c8f1e1f6g4
e2e4c7c5g1e2d7d6g2g3g7g6f1g2f8g7c2c3g8f6d2d4e8g8e1g1d8c7b1a3b8c6h2h3f8d8c1e3e7e5
e2e4c7c5g1e2d7d6g2g3g7g6f1g2f8g7e1g1b8c6c2c3e7e5d2d3g8e7a2a3e8g8b2b4b7b6f2f4e5f4
e2e4c7c5g1e2g8f6b1c3d7d6g2g3b8c6f1g2g7g6d2d3f8g7c1e3e8g8h2h3f6e8d1d2c6d4c3d1a8b8
e2e4c7c5g1e2g8f6b1c3d7d6g2g3b8c6f1g2g7g6d2d4c5d4e2d4c6d4d1d4f8g7e1g1e8g8d4d3c8e6
e2e4c7c5g1e2g8f6b1c3d7d6g2g3b8c6f1g2g7g6e1g1f8g7d2d3e8g8h2h3a8b8f2f4c8d7c1e3b7b5
e2e4c7c5g1e2g8f6b1c3d7d6g2g3g7g6f1g2b8c6e1g1f8g7d2d4c5d4e2d4c8g4d4e2d8c8f2f3g4h3
e2e4c7c5g1e2g8f6b1c3e7e6g2g3b8c6f1g2f8e7e1g1d7d6d2d3a7a6a2a3d8c7f2f4b7b5g1h1e8g8
e2e4c7c5g1f3a7a6b1c3e7e6d2d4c5d4f3d4b7b5f1d3d8b6d4b3b6c7e1g1c8b7d1e2d7d6a2a4b5b4
e2e4c7c5g1f3a7a6d2d4c5d4f3d4g8f6b1c3e7e5d4f3f8b4f3e5e8g8f1d3d7d5e1g1b4c3b2c3d5e4
e2e4c7c5g1f3b8c6b1c3e7e5f1c4d7d6d2d3f8e7f3d2e7g5d2f1g5c1a1c1g8e7f1e3e8g8a2a3g8h8
e2e4c7c5g1f3b8c6b1c3g7g6d2d4c5d4f3d4f8g7c1e3g8f6f1e2e8g8d1d2d7d5e4d5f6d5c3d5d8d5
e2e4c7c5g1f3b8c6b1c3g7g6g2g3f8g7f1g2g8f6d2d3e8g8f3h4a8b8f2f4d7d6e1g1c8d7f4f5b7b5
e2e4c7c5g1f3b8c6c2c3d7d5e4d5d8d5d2d4g8f6f1e2e7e6e1g1f8e7b1a3e8g8a3b5d5d8d4c5e7c5
e2e4c7c5g1f3b8c6c2c3g8f6e4e5f6d5f1c4d5b6c4b3d7d5e5d6e7e6d2d4c5d4c3d4f8d6e1g1c6e7
e2e4c7c5g1f3b8c6d2d4c5d4c2c3d4d3c3c4d7d6f1d3g8f6e1g1e7e6b1c3f8e7c1f4e6e5f4g5c8g4
e2e4c7c5g1f3b8c6d2d4c5d4f3d4d8b6d4b3e7e6f1d3g8f6e1g1f8e7c2c4c6e5b1c3d7d6c1e3b6c7
e2e4c7c5g1f3b8c6d2d4c5d4f3d4d8c7b1c3e7e6c1e3a7a6f1d3g8f6e1g1c6e5h2h3f8c5d1e2d7d6
e2e4c7c5g1f3b8c6d2d4c5d4f3d4d8c7b1c3e7e6c1e3a7a6f1d3g8f6e1g1h7h5h2h3b7b5d4c6c7c6
e2e4c7c5g1f3b8c6d2d4c5d4f3d4d8c7b1c3e7e6f1e2a7a6e1g1g8f6c1e3f8e7f2f4d7d6a2a4e8g8
e2e4c7c5g1f3b8c6d2d4c5d4f3d4d8c7b1c3e7e6f1e2a7a6e1g1g8f6c1e3f8e7g1h1e8g8f2f4d7d6
e2e4c7c5g1f3b8c6d2d4c5d4f3d4d8c7b1c3e7e6f1e2a7a6f2f4c6d4d1d4b7b5c1e3c8b7e1g1a8c8
e2e4c7c5g1f3b8c6d2d4c5d4f3d4d8c7b1c3e7e6g2g3a7a6f1g2g8f6e1g1c6d4d1d4f8c5c1f4d7d6
e2e4c7c5g1f3b8c6d2d4c5d4f3d4e7e5d4b5a7a6b5d6f8d6d1d6d8f6d6d1f6g6b1c3g8e7h2h4h7h5
e2e4c7c5g1f3b8c6d2d4c5d4f3d4e7e5d4b5d7d6c2c4c8e6b1c3a7a6b5a3a8c8f1d3f8e7e1g1e7g5
e2e4c7c5g1f3b8c6d2d4c5d4f3d4e7e5d4b5d7d6c2c4f8e7b1c3a7a6b5a3c8e6f1d3e7g5a3c2g5c1
e2e4c7c5g1f3b8c6d2d4c5d4f3d4e7e6b1c3d7d6c1e3g8f6f1c4a7a6c4b3d8c7f2f4f8e7d1f3e8g8
e2e4c7c5g1f3b8c6d2d4c5d4f3d4e7e6b1c3d7d6c1e3g8f6f2f4f8e7d1f3e8g8e1c1d8c7d4b5c7b8
e2e4c7c5g1f3b8c6d2d4c5d4f3d4e7e6b1c3d7d6g2g3c8d7f1g2c6d4d1d4d7c6e1g1g8f6f1d1f8e7
e2e4c7c5g1f3b8c6d2d4c5d4f3d4e7e6b1c3d8c7c1e3a7a6a2a3g8f6f2f4d7d6f1d3c6d4e3d4e6e5
e2e4c7c5g1f3b8c6d2d4c5d4f3d4e7e6b1c3d8c7c1e3a7a6f1d3b7b5d4c6c7c6e1g1c8b7a2a3g8f6
e2e4c7c5g1f3b8c6d2d4c5d4f3d4e7e6b1c3d8c7c1e3a7a6f1d3g8f6e1g1b7b5d1e2c8b7a1d1c6e5
e2e4c7c5g1f3b8c6d2d4c5d4f3d4e7e6b1c3d8c7c1e3a7a6f1e2c6d4d1d4b7b5e1g1c8b7a1d1g8f6
e2e4c7c5g1f3b8c6d2d4c5d4f3d4e7e6b1c3d8c7c1e3a7a6f1e2g8f6a2a3f8e7e1g1e8g8f2f4d7d6
e2e4c7c5g1f3b8c6d2d4c5d4f3d4e7e6b1c3d8c7f1e2g8f6e1g1a7a6c1e3f8b4d4c6b7c6c3a4e8g8
e2e4c7c5g1f3b8c6d2d4c5d4f3d4e7e6b1c3d8c7g2g3a7a6f1g2g8f6e1g1f8e7b2b3e8g8c1b2c6d4
e2e4c7c5g1f3b8c6d2d4c5d4f3d4e7e6d4b5d7d6c1f4e6e5f4e3g8f6e3g5c8e6b1c3a7a6g5f6g7f6
e2e4c7c5g1f3b8c6d2d4c5d4f3d4e7e6d4b5d7d6c1f4e6e5f4e3g8f6e3g5d8a5d1d2f6e4d2a5c6a5
e2e4c7c5g1f3b8c6d2d4c5d4f3d4e7e6d4b5d7d6c2c4g8f6b5c3f8e7g2g3e8g8f1g2a7a6e1g1a8b8
e2e4c7c5g1f3b8c6d2d4c5d4f3d4g7g6b1c3f8g7c1e3g8f6f1c4c6a5c4e2e8g8e1g1d7d6f2f4c8d7
e2e4c7c5g1f3b8c6d2d4c5d4f3d4g7g6b1c3f8g7c1e3g8f6f1c4d7d6f2f3c6a5c4b3a5b3a2b3e8g8
e2e4c7c5g1f3b8c6d2d4c5d4f3d4g7g6b1c3f8g7c1e3g8f6f1c4d8a5e1g1e8g8c4b3d7d6h2h3c8d7
e2e4c7c5g1f3b8c6d2d4c5d4f3d4g7g6b1c3f8g7c1e3g8f6f1c4e8g8c4b3d8a5f2f3d7d5e4d5c6b4
e2e4c7c5g1f3b8c6d2d4c5d4f3d4g7g6c2c4f8g7c1e3g8f6b1c3e8g8f1e2b7b6e1g1c8b7f2f3f6h5
e2e4c7c5g1f3b8c6d2d4c5d4f3d4g7g6c2c4f8g7c1e3g8f6b1c3f6g4d1g4c6d4g4d1d4e6d1d2d7d6
e2e4c7c5g1f3b8c6d2d4c5d4f3d4g7g6c2c4g8f6b1c3c6d4d1d4d7d6c1e3f8g7f2f3e8g8d4d2c8e6
e2e4c7c5g1f3b8c6d2d4c5d4f3d4g7g6c2c4g8f6b1c3c6d4d1d4d7d6c4c5f8g7f1b5c8d7b5d7d8d7
e2e4c7c5g1f3b8c6d2d4c5d4f3d4g7g6c2c4g8f6b1c3c6d4d1d4d7d6f1e2f8g7c1e3e8g8d4d2c8e6
e2e4c7c5g1f3b8c6d2d4c5d4f3d4g8f6b1c3d7d6c1e3f6g4f1b5g4e3f2e3c8d7b5c6b7c6e1g1e7e6
e2e4c7c5g1f3b8c6d2d4c5d4f3d4g8f6b1c3d7d6c1g5e7e6d1d2a7a6e1c1c8d7f2f4b7b5d4f3b5b4
e2e4c7c5g1f3b8c6d2d4c5d4f3d4g8f6b1c3d7d6c1g5e7e6d1d2a7a6e1c1c8d7f2f4b7b5g5f6g7f6
e2e4c7c5g1f3b8c6d2d4c5d4f3d4g8f6b1c3d7d6c1g5e7e6d1d2a7a6e1c1c8d7f2f4b7b5g5f6g7f6
e2e4c7c5g1f3b8c6d2d4c5d4f3d4g8f6b1c3d7d6c1g5e7e6d1d2a7a6e1c1c8d7f2f4f8e7d4f3b7b5
e2e4c7c5g1f3b8c6d2d4c5d4f3d4g8f6b1c3d7d6c1g5e7e6d1d2a7a6e1c1c8d7f2f4f8e7f1e2e8g8
e2e4c7c5g1f3b8c6d2d4c5d4f3d4g8f6b1c3d7d6c1g5e7e6d1d2a7a6e1c1c8d7f2f4h7h6g5h4f6e4
e2e4c7c5g1f3b8c6d2d4c5d4f3d4g8f6b1c3d7d6c1g5e7e6d1d2a7a6e1c1c8d7h2h3b7b5a2a3f8e7
e2e4c7c5g1f3b8c6d2d4c5d4f3d4g8f6b1c3d7d6c1g5e7e6d1d2a7a6e1c1h7h6g5e3c8d7f2f3b7b5
e2e4c7c5g1f3b8c6d2d4c5d4f3d4g8f6b1c3d7d6c1g5e7e6d1d2a7a6e1c1h7h6g5e3c8d7f2f4a8c8
e2e4c7c5g1f3b8c6d2d4c5d4f3d4g8f6b1c3d7d6c1g5e7e6d1d2a7a6e1c1h7h6g5e3d8c7f2f3a8b8
e2e4c7c5g1f3b8c6d2d4c5d4f3d4g8f6b1c3d7d6c1g5e7e6d1d2a7a6e1c1h7h6g5e3f6g4d4c6b7c6
e2e4c7c5g1f3b8c6d2d4c5d4f3d4g8f6b1c3d7d6c1g5e7e6d1d2a7a6e1c1h7h6g5e3f6g4d4c6b7c6
e2e4c7c5g1f3b8c6d2d4c5d4f3d4g8f6b1c3d7d6c1g5e7e6d1d2a7a6e1c1h7h6g5e3f8e7f2f4c6d4
e2e4c7c5g1f3b8c6d2d4c5d4f3d4g8f6b1c3d7d6c1g5e7e6d1d2a7a6e1c1h7h6g5f4c8d7d4c6d7c6
e2e4c7c5g1f3b8c6d2d4c5d4f3d4g8f6b1c3d7d6c1g5e7e6d1d2a7a6f1e2c8d7a1d1d8c7e1g1f8e7
e2e4c7c5g1f3b8c6d2d4c5d4f3d4g8f6b1c3d7d6c1g5e7e6d1d2f8e7e1c1c6d4d2d4e8g8f2f4h7h6
e2e4c7c5g1f3b8c6d2d4c5d4f3d4g8f6b1c3d7d6c1g5e7e6d1d2f8e7e1c1e8g8d4b3a7a6g5f6g7f6
e2e4c7c5g1f3b8c6d2d4c5d4f3d4g8f6b1c3d7d6c1g5e7e6d1d2f8e7e1c1e8g8f2f4c6d4d2d4d8a5
e2e4c7c5g1f3b8c6d2d4c5d4f3d4g8f6b1c3d7d6c1g5e7e6d1d2f8e7e1c1e8g8f2f4c6d4d2d4h7h6
e2e4c7c5g1f3b8c6d2d4c5d4f3d4g8f6b1c3d7d6c1g5e7e6d1d2f8e7e1c1e8g8f2f4e6e5d4c6b7c6
e2e4c7c5g1f3b8c6d2d4c5d4f3d4g8f6b1c3d7d6c1g5e7e6d1d2f8e7e1c1e8g8f2f4h7h6g5h4e6e5
e2e4c7c5g1f3b8c6d2d4c5d4f3d4g8f6b1c3d7d6c1g5e7e6d1d2f8e7e1c1e8g8f2f4h7h6g5h4f6e4
e2e4c7c5g1f3b8c6d2d4c5d4f3d4g8f6b1c3d7d6c1g5e7e6d1d2h7h6g5f6g7f6e1c1a7a6f1e2h6h5
e2e4c7c5g1f3b8c6d2d4c5d4f3d4g8f6b1c3d7d6c1g5e7e6d1d2h7h6g5f6g7f6e1c1a7a6f2f4c8d7
e2e4c7c5g1f3b8c6d2d4c5d4f3d4g8f6b1c3d7d6c1g5e7e6d1d3a7a6a1d1c8d7f1e2f8e7e1g1e8g8
e2e4c7c5g1f3b8c6d2d4c5d4f3d4g8f6b1c3d7d6c1g5e7e6f1e2f8e7e1g1e8g8d1d3h7h6g5c1g8h8
e2e4c7c5g1f3b8c6d2d4c5d4f3d4g8f6b1c3d7d6c1g5e7e6f1e2f8e7e1g1e8g8d4b5a7a6g5f6g7f6
e2e4c7c5g1f3b8c6d2d4c5d4f3d4g8f6b1c3d7d6c1g5e7e6f2f4f8e7d1d2e8g8e1c1c6d4d2d4d8a5
e2e4c7c5g1f3b8c6d2d4c5d4f3d4g8f6b1c3d7d6c1g5e7e6g2g3f8e7f1g2e8g8e1g1c6d4d1d4h7h6
e2e4c7c5g1f3b8c6d2d4c5d4f3d4g8f6b1c3d7d6f1c4c8d7c1g5d8a5g5f6g7f6d4b3a5g5e1g1h8g8
e2e4c7c5g1f3b8c6d2d4c5d4f3d4g8f6b1c3d7d6f1c4c8d7c4b3g7g6f2f3c6a5c1g5f8g7d1d2h7h6
e2e4c7c5g1f3b8c6d2d4c5d4f3d4g8f6b1c3d7d6f1c4d8b6d4e2e7e6e1g1f8e7c4b3e8g8g1h1c6a5
e2e4c7c5g1f3b8c6d2d4c5d4f3d4g8f6b1c3d7d6f1c4e7e6c4b3f8e7e1g1e8g8c1e3c6a5f2f4b7b6
e2e4c7c5g1f3b8c6d2d4c5d4f3d4g8f6b1c3d7d6f1c4e7e6e1g1a7a6c1e3d8c7c4b3c6a5f2f4b7b5
e2e4c7c5g1f3b8c6d2d4c5d4f3d4g8f6b1c3d7d6f1c4e7e6e1g1a7a6c1e3d8c7c4b3f8e7f2f4c6a5
e2e4c7c5g1f3b8c6d2d4c5d4f3d4g8f6b1c3d7d6f1e2e7e5d4b3f8e7e1g1e8g8c1e3c8e6e2f3a7a5
e2e4c7c5g1f3b8c6d2d4c5d4f3d4g8f6b1c3d7d6f1e2e7e5d4b3f8e7e1g1e8g8c1e3c8e6e2f3c6a5
e2e4c7c5g1f3b8c6d2d4c5d4f3d4g8f6b1c3d7d6f1e2e7e6c1e3a7a6e1g1d8c7d4b3f8e7f2f4e8g8
e2e4c7c5g1f3b8c6d2d4c5d4f3d4g8f6b1c3d7d6f1e2g7g6c1e3f8g7h2h4e8g8h4h5d6d5h5g6f7g6
e2e4c7c5g1f3b8c6d2d4c5d4f3d4g8f6b1c3d7d6f1e2g7g6c1e3f8g7h2h4e8g8h4h5d6d5h5g6h7g6
e2e4c7c5g1f3b8c6d2d4c5d4f3d4g8f6b1c3d7d6f1e2g7g6c1e3f8g7h2h4h7h5f2f3e8g8d1d2d6d5
e2e4c7c5g1f3b8c6d2d4c5d4f3d4g8f6b1c3d7d6f1e2g7g6e1g1f8g7d4b3e8g8g1h1a7a6f2f4b7b5
e2e4c7c5g1f3b8c6d2d4c5d4f3d4g8f6b1c3d7d6g2g3c8g4f2f3g4d7c1e3g7g6d1d2f8g7e1c1e8g8
e2e4c7c5g1f3b8c6d2d4c5d4f3d4g8f6b1c3e7e5d4b3f8b4f1d3d7d5e4d5f6d5c1d2d5c3b2c3b4d6
e2e4c7c5g1f3b8c6d2d4c5d4f3d4g8f6b1c3e7e5d4b5d7d6c1g5a7a6b5a3b7b5g5f6g7f6c3d5f6f5
e2e4c7c5g1f3b8c6d2d4c5d4f3d4g8f6b1c3e7e5d4b5d7d6c1g5a7a6b5a3b7b5g5f6g7f6c3d5f6f5
e2e4c7c5g1f3b8c6d2d4c5d4f3d4g8f6b1c3e7e5d4b5d7d6c1g5a7a6g5f6g7f6b5a3d6d5c3d5f8a3
e2e4c7c5g1f3b8c6d2d4c5d4f3d4g8f6b1c3e7e5d4b5d7d6c3d5f6d5e4d5c6b8c2c4f8e7f1e2a7a6
e2e4c7c5g1f3b8c6d2d4c5d4f3d4g8f6b1c3e7e5d4b5d7d6c3d5f6d5e4d5c6e7a2a4e7f5c2c3g7g6
e2e4c7c5g1f3b8c6d2d4c5d4f3d4g8f6b1c3e7e5d4b5d7d6c3d5f6d5e4d5c6e7c2c3e7f5a2a4g7g6
e2e4c7c5g1f3b8c6d2d4c5d4f3d4g8f6b1c3e7e5d4b5d7d6c3d5f6d5e4d5c6e7c2c4e7f5f1d3f8e7
e2e4c7c5g1f3b8c6d2d4c5d4f3d4g8f6b1c3e7e5d4b5h7h6b5d6f8d6d1d6d8e7d6e7e8e7c1e3d7d6
e2e4c7c5g1f3b8c6d2d4c5d4f3d4g8f6b1c3e7e6d4b5d7d6c1f4e6e5f4g5a7a6b5a3b7b5c3d5f8e7
e2e4c7c5g1f3b8c6d2d4c5d4f3d4g8f6b1c3e7e6d4c6b7c6e4e5f6d5c3e4d8c7f2f4c7a5c1d2a5b6
e2e4c7c5g1f3b8c6d2d4c5d4f3d4g8f6b1c3e7e6f1b5d8b6b5c6d7c6e1g1f8e7e4e5f6d5c3e4c6c5
e2e4c7c5g1f3b8c6d2d4c5d4f3d4g8f6b1c3g7g6d4c6b7c6e4e5f6g8f1c4f8g7c1f4d8a5e1g1g7e5
e2e4c7c5g1f3b8c6d2d4c5d4f3d4g8f6b1c3g7g6d4c6d7c6d1d8e8d8f1c4d8e8a2a4e7e5f2f4c8e6
e2e4c7c5g1f3b8c6d2d4c5d4f3d4g8f6b1c3g7g6f1c4d7d6d4c6b7c6e4e5f6g4e5e6f7f5e1g1f8g7
e2e4c7c5g1f3b8c6f1b5g7g6b5c6b7c6e1g1f8g7f1e1f7f6c2c3g8h6d2d4c5d4c3d4e8g8b1c3d7d6
e2e4c7c5g1f3b8c6f1b5g7g6c2c3g8f6e4e5f6d5e1g1f8g7d2d4c5d4c3d4e8g8b1c3d5c7b5a4d7d6
e2e4c7c5g1f3b8c6f1b5g7g6e1g1f8g7b1c3d7d6d2d3c8d7c3d5e7e6d5e3g8e7c2c3e8g8d3d4c6d4
e2e4c7c5g1f3b8c6f1b5g7g6e1g1f8g7f1e1g8f6c2c3a7a6b5c6d7c6h2h3e8g8d2d4c5d4c3d4c6c5
e2e4c7c5g1f3b8c6f1b5g7g6e1g1f8g7f1e1g8f6c2c3e8g8h2h3e7e5b1a3d7d6b5c6b7c6d2d3a7a5
e2e4c7c5g1f3d7d6b1c3b8c6d2d4c5d4f3d4g8f6c1g5e7e6d1d2a7a6e1c1c8d7f2f4f8e7d4f3b7b5
e2e4c7c5g1f3d7d6b1c3e7e6d2d4c5d4f3d4g8f6c1e3f8e7f2f4b8c6d1f3e6e5d4c6b7c6f4e5d6e5
e2e4c7c5g1f3d7d6b1c3g8f6e4e5d6e5f3e5b8d7e5c4e7e6b2b3f8e7c1b2e8g8d1f3a8b8a2a4b7b6
e2e4c7c5g1f3d7d6b1c3g8f6e4e5d6e5f3e5e7e6g2g3b8d7e5c4d7b6d1e2b6c4e2c4c8d7f1g2d8c8
e2e4c7c5g1f3d7d6c2c3g8f6d1c2b8c6d2d4c5d4c3d4d6d5e4e5f6e4b1c3c8f5c2b3e4c3b2c3d8d7
e2e4c7c5g1f3d7d6c2c3g8f6f1e2g7g6e1g1f8g7e2b5b8c6d2d4c5d4c3d4a7a6b5e2d6d5e4e5f6e4
e2e4c7c5g1f3d7d6c2c3g8f6f1e2g7g6e1g1f8g7e2b5b8c6d2d4e8g8d4d5c6a5f1e1e7e6b5f1e6d5
e2e4c7c5g1f3d7d6c2c3g8f6f1e2g7g6e1g1f8g7e2b5c8d7b5d7d8d7f1e1e8g8d2d4b8a6e4e5d6e5
e2e4c7c5g1f3d7d6d2d4c5d4d1d4b8c6f1b5a7a6b5c6b7c6e1g1e7e5d4d3f8e7f1d1g8f6c1g5e8g8
e2e4c7c5g1f3d7d6d2d4c5d4f3d4b8c6b1c3e7e6f1e2g8f6c1e3f8e7f2f4e8g8e1g1c8d7d4b3a7a5
e2e4c7c5g1f3d7d6d2d4c5d4f3d4g8f6b1c3a7a6a2a4b8c6f1e2e7e5d4b3f8e7e1g1e8g8c1g5c8e6
e2e4c7c5g1f3d7d6d2d4c5d4f3d4g8f6b1c3a7a6a2a4b8c6f1e2g7g6c1e3f8g7e1g1e8g8f2f4c8d7
e2e4c7c5g1f3d7d6d2d4c5d4f3d4g8f6b1c3a7a6c1e3e7e5d4b3c8e6d1d2b8d7f2f3a8c8g2g4f8e7
e2e4c7c5g1f3d7d6d2d4c5d4f3d4g8f6b1c3a7a6c1e3e7e5d4f3d8c7a2a4f8e7a4a5b8d7f3d2d7c5
e2e4c7c5g1f3d7d6d2d4c5d4f3d4g8f6b1c3a7a6c1e3e7e5d4f3d8c7a2a4f8e7a4a5e8g8f1e2c8e6
e2e4c7c5g1f3d7d6d2d4c5d4f3d4g8f6b1c3a7a6c1e3e7e5d4f3f8e7f1c4c8e6c4e6f7e6f3g5d8d7
e2e4c7c5g1f3d7d6d2d4c5d4f3d4g8f6b1c3a7a6c1e3e7e6d1d2b7b5f2f3c8b7g2g4b8c6d4c6b7c6
e2e4c7c5g1f3d7d6d2d4c5d4f3d4g8f6b1c3a7a6c1e3e7e6f1e2f8e7f2f4b8c6d1d2c6d4d2d4e8g8
e2e4c7c5g1f3d7d6d2d4c5d4f3d4g8f6b1c3a7a6c1e3e7e6f2f3b7b5g2g4h7h6d1d2b8d7e1c1c8b7
e2e4c7c5g1f3d7d6d2d4c5d4f3d4g8f6b1c3a7a6c1e3e7e6f2f4b7b5d1f3c8b7f1d3b8d7g2g4d7c5
e2e4c7c5g1f3d7d6d2d4c5d4f3d4g8f6b1c3a7a6c1e3e7e6g2g4h7h6d1e2b8c6e1c1c8d7f2f3a8c8
e2e4c7c5g1f3d7d6d2d4c5d4f3d4g8f6b1c3a7a6c1g5b8c6d1d2e7e6e1c1c8d7f2f4h7h6g5h4g7g5
e2e4c7c5g1f3d7d6d2d4c5d4f3d4g8f6b1c3a7a6c1g5b8d7f1c4d8a5d1d2h7h6g5f6d7f6e1c1e7e6
e2e4c7c5g1f3d7d6d2d4c5d4f3d4g8f6b1c3a7a6c1g5e7e6d1d3f8e7f1e2h7h6g5h4b8d7e1c1d8c7
e2e4c7c5g1f3d7d6d2d4c5d4f3d4g8f6b1c3a7a6c1g5e7e6f2f4b7b5e4e5d6e5f4e5d8c7e5f6c7e5
e2e4c7c5g1f3d7d6d2d4c5d4f3d4g8f6b1c3a7a6c1g5e7e6f2f4b7b5e4e5d6e5f4e5d8c7f1b5a6b5
e2e4c7c5g1f3d7d6d2d4c5d4f3d4g8f6b1c3a7a6c1g5e7e6f2f4b8d7d1f3d8c7e1c1b7b5f1d3c8b7
e2e4c7c5g1f3d7d6d2d4c5d4f3d4g8f6b1c3a7a6c1g5e7e6f2f4b8d7d1f3d8c7e1c1b7b5f1d3c8b7
e2e4c7c5g1f3d7d6d2d4c5d4f3d4g8f6b1c3a7a6c1g5e7e6f2f4c8d7d1f3b8c6e1c1d8c7d4c6b7c6
e2e4c7c5g1f3d7d6d2d4c5d4f3d4g8f6b1c3a7a6c1g5e7e6f2f4d8b6d1d2b6b2a1b1b2a3f4f5b8c6
e2e4c7c5g1f3d7d6d2d4c5d4f3d4g8f6b1c3a7a6c1g5e7e6f2f4d8b6d1d2b6b2a1b1b2a3f4f5b8c6
e2e4c7c5g1f3d7d6d2d4c5d4f3d4g8f6b1c3a7a6c1g5e7e6f2f4d8b6d1d2b6b2a1b1b2a3f4f5b8c6
e2e4c7c5g1f3d7d6d2d4c5d4f3d4g8f6b1c3a7a6c1g5e7e6f2f4d8b6d1d2b6b2d4b3b2a3f1d3f8e7
e2e4c7c5g1f3d7d6d2d4c5d4f3d4g8f6b1c3a7a6c1g5e7e6f2f4d8b6d1d2b6b2d4b3b2a3g5f6g7f6
e2e4c7c5g1f3d7d6d2d4c5d4f3d4g8f6b1c3a7a6c1g5e7e6f2f4d8b6d1d2b6b2d4b3b2a3g5f6g7f6
e2e4c7c5g1f3d7d6d2d4c5d4f3d4g8f6b1c3a7a6c1g5e7e6f2f4d8b6d1d2b6b2d4b3b2a3g5f6g7f6
e2e4c7c5g1f3d7d6d2d4c5d4f3d4g8f6b1c3a7a6c1g5e7e6f2f4d8b6d1d2b6b2d4b3b8c6g5f6g7f6
e2e4c7c5g1f3d7d6d2d4c5d4f3d4g8f6b1c3a7a6c1g5e7e6f2f4f8e7d1f3b8d7f1c4h7h6g5f6e7f6
e2e4c7c5g1f3d7d6d2d4c5d4f3d4g8f6b1c3a7a6c1g5e7e6f2f4f8e7d1f3d8c7e1c1b8d7d1e1h7h6
e2e4c7c5g1f3d7d6d2d4c5d4f3d4g8f6b1c3a7a6c1g5e7e6f2f4f8e7d1f3d8c7e1c1b8d7f1d3b7b5
e2e4c7c5g1f3d7d6d2d4c5d4f3d4g8f6b1c3a7a6c1g5e7e6f2f4f8e7d1f3d8c7e1c1b8d7f1e2b7b5
e2e4c7c5g1f3d7d6d2d4c5d4f3d4g8f6b1c3a7a6c1g5e7e6f2f4f8e7d1f3d8c7e1c1b8d7f4f5e6e5
e2e4c7c5g1f3d7d6d2d4c5d4f3d4g8f6b1c3a7a6c1g5e7e6f2f4f8e7d1f3d8c7e1c1b8d7g2g4b7b5
e2e4c7c5g1f3d7d6d2d4c5d4f3d4g8f6b1c3a7a6c1g5e7e6f2f4f8e7d1f3d8c7e1c1b8d7g2g4b7b5
e2e4c7c5g1f3d7d6d2d4c5d4f3d4g8f6b1c3a7a6c1g5e7e6f2f4f8e7d1f3d8c7e1c1b8d7g2g4b7b5
e2e4c7c5g1f3d7d6d2d4c5d4f3d4g8f6b1c3a7a6c1g5e7e6f2f4f8e7d1f3d8c7e1c1b8d7g2g4b7b5
e2e4c7c5g1f3d7d6d2d4c5d4f3d4g8f6b1c3a7a6c1g5e7e6f2f4h7h6g5h4d8b6a2a3b8c6h4f2b6c7
e2e4c7c5g1f3d7d6d2d4c5d4f3d4g8f6b1c3a7a6c1g5e7e6f2f4h7h6g5h4d8b6a2a3b8c6h4f2b6c7
e2e4c7c5g1f3d7d6d2d4c5d4f3d4g8f6b1c3a7a6f1c4b8d7a2a4g7g6e1g1f8g7c1g5e8g8d1d2d7c5
e2e4c7c5g1f3d7d6d2d4c5d4f3d4g8f6b1c3a7a6f1c4e7e6a2a3f8e7e1g1e8g8c4a2b7b5f2f4c8b7
e2e4c7c5g1f3d7d6d2d4c5d4f3d4g8f6b1c3a7a6f1c4e7e6c4b3b7b5e1g1f8e7d1f3d8c7f3g3b8c6
e2e4c7c5g1f3d7d6d2d4c5d4f3d4g8f6b1c3a7a6f1c4e7e6c4b3b7b5e1g1f8e7d1f3d8c7f3g3e8g8
e2e4c7c5g1f3d7d6d2d4c5d4f3d4g8f6b1c3a7a6f1c4e7e6c4b3b7b5e1g1f8e7d1f3d8c7f3g3e8g8
e2e4c7c5g1f3d7d6d2d4c5d4f3d4g8f6b1c3a7a6f1c4e7e6c4b3b7b5f2f3f8e7c1e3e8g8d1d2d8c7
e2e4c7c5g1f3d7d6d2d4c5d4f3d4g8f6b1c3a7a6f1c4e7e6c4b3b7b5f2f4b5b4c3a4f6e4e1g1g7g6
e2e4c7c5g1f3d7d6d2d4c5d4f3d4g8f6b1c3a7a6f1c4e7e6c4b3b8c6c1e3f8e7f2f4e8g8e1g1c6d4
e2e4c7c5g1f3d7d6d2d4c5d4f3d4g8f6b1c3a7a6f1c4e7e6c4b3b8c6f2f4f8e7c1e3e8g8d1f3c6d4
e2e4c7c5g1f3d7d6d2d4c5d4f3d4g8f6b1c3a7a6f1c4e7e6c4b3b8d7f2f4d7c5d1f3b7b5f4f5c8d7
e2e4c7c5g1f3d7d6d2d4c5d4f3d4g8f6b1c3a7a6f1c4e7e6c4b3b8d7f2f4d7c5e4e5d6e5f4e5f6d7
e2e4c7c5g1f3d7d6d2d4c5d4f3d4g8f6b1c3a7a6f1c4e7e6c4b3b8d7f2f4d7c5f4f5f8e7d1f3e8g8
e2e4c7c5g1f3d7d6d2d4c5d4f3d4g8f6b1c3a7a6f1c4e7e6c4b3f8e7f2f4e8g8d1f3d8c7e1g1b7b5
e2e4c7c5g1f3d7d6d2d4c5d4f3d4g8f6b1c3a7a6f1d3g7g6h2h3f8g7c1e3b8c6e1g1e8g8f1e1c8d7
e2e4c7c5g1f3d7d6d2d4c5d4f3d4g8f6b1c3a7a6f1e2d8c7c1g5b8d7e1g1e7e6e2h5c7c4d4e6c4e6
e2e4c7c5g1f3d7d6d2d4c5d4f3d4g8f6b1c3a7a6f1e2d8c7e1g1e7e6f2f4b8c6c1e3f8e7d1e1c6d4
e2e4c7c5g1f3d7d6d2d4c5d4f3d4g8f6b1c3a7a6f1e2e7e5d4b3c8e6e1g1b8d7a2a4f8e7f2f4d8c7
e2e4c7c5g1f3d7d6d2d4c5d4f3d4g8f6b1c3a7a6f1e2e7e5d4b3c8e6e1g1b8d7a2a4f8e7f2f4d8c7
e2e4c7c5g1f3d7d6d2d4c5d4f3d4g8f6b1c3a7a6f1e2e7e5d4b3c8e6e1g1b8d7c1e3f8e7f2f3d7b6
e2e4c7c5g1f3d7d6d2d4c5d4f3d4g8f6b1c3a7a6f1e2e7e5d4b3c8e6e1g1b8d7f2f4d8c7a2a4f8e7
e2e4c7c5g1f3d7d6d2d4c5d4f3d4g8f6b1c3a7a6f1e2e7e5d4b3c8e6e1g1b8d7f2f4d8c7f4f5e6c4
e2e4c7c5g1f3d7d6d2d4c5d4f3d4g8f6b1c3a7a6f1e2e7e5d4b3c8e6e1g1f8e7f2f4e5f4c1f4e8g8
e2e4c7c5g1f3d7d6d2d4c5d4f3d4g8f6b1c3a7a6f1e2e7e5d4b3c8e6f2f4d8c7f4f5e6c4e2f3a6a5
e2e4c7c5g1f3d7d6d2d4c5d4f3d4g8f6b1c3a7a6f1e2e7e5d4b3f8e7c1e3b8d7e1g1e8g8f2f3d8c7
e2e4c7c5g1f3d7d6d2d4c5d4f3d4g8f6b1c3a7a6f1e2e7e5d4b3f8e7c1e3c8e6e1g1b8d7f2f4a8c8
e2e4c7c5g1f3d7d6d2d4c5d4f3d4g8f6b1c3a7a6f1e2e7e5d4b3f8e7c1g5b8d7a2a4b7b6c3d5c8b7
e2e4c7c5g1f3d7d6d2d4c5d4f3d4g8f6b1c3a7a6f1e2e7e5d4b3f8e7e1g1c8e6f2f4d8c7a2a4b8d7
e2e4c7c5g1f3d7d6d2d4c5d4f3d4g8f6b1c3a7a6f1e2e7e5d4b3f8e7e1g1c8e6f2f4d8c7a2a4b8d7
e2e4c7c5g1f3d7d6d2d4c5d4f3d4g8f6b1c3a7a6f1e2e7e5d4b3f8e7e1g1c8e6f2f4d8c7a2a4b8d7
e2e4c7c5g1f3d7d6d2d4c5d4f3d4g8f6b1c3a7a6f1e2e7e5d4b3f8e7e1g1c8e6f2f4d8c7a2a4b8d7
e2e4c7c5g1f3d7d6d2d4c5d4f3d4g8f6b1c3a7a6f1e2e7e5d4b3f8e7e1g1c8e6f2f4d8c7g2g4h7h6
e2e4c7c5g1f3d7d6d2d4c5d4f3d4g8f6b1c3a7a6f1e2e7e5d4b3f8e7e1g1e8g8c1e3c8e6f2f4e5f4
e2e4c7c5g1f3d7d6d2d4c5d4f3d4g8f6b1c3a7a6f1e2e7e5d4b3f8e7e1g1e8g8c1e3d8c7a2a4c8e6
e2e4c7c5g1f3d7d6d2d4c5d4f3d4g8f6b1c3a7a6f1e2e7e5d4b3f8e7e1g1e8g8c1e3d8c7a2a4c8e6
e2e4c7c5g1f3d7d6d2d4c5d4f3d4g8f6b1c3a7a6f1e2e7e5d4b3f8e7e1g1e8g8c1e3f8e8d1d2d8c7
e2e4c7c5g1f3d7d6d2d4c5d4f3d4g8f6b1c3a7a6f1e2e7e6e1g1d8c7f2f4f8e7c1e3b8d7e2f3d7b6
e2e4c7c5g1f3d7d6d2d4c5d4f3d4g8f6b1c3a7a6f1e2e7e6e1g1f8e7a2a4b8c6c1e3e8g8f2f4d8c7
e2e4c7c5g1f3d7d6d2d4c5d4f3d4g8f6b1c3a7a6f1e2e7e6e1g1f8e7a2a4b8c6c1e3e8g8f2f4d8c7
e2e4c7c5g1f3d7d6d2d4c5d4f3d4g8f6b1c3a7a6f1e2e7e6e1g1f8e7a2a4b8c6c1e3e8g8f2f4d8c7
e2e4c7c5g1f3d7d6d2d4c5d4f3d4g8f6b1c3a7a6f1e2e7e6e1g1f8e7a2a4b8c6c1e3e8g8f2f4d8c7
e2e4c7c5g1f3d7d6d2d4c5d4f3d4g8f6b1c3a7a6f1e2e7e6e1g1f8e7a2a4b8c6c1e3e8g8f2f4d8c7
e2e4c7c5g1f3d7d6d2d4c5d4f3d4g8f6b1c3a7a6f1e2e7e6e1g1f8e7f2f4e8g8g1h1b8c6c1e3d8c7
e2e4c7c5g1f3d7d6d2d4c5d4f3d4g8f6b1c3a7a6f1e2e7e6e1g1f8e7f2f4e8g8g1h1d8c7a2a4b8c6
e2e4c7c5g1f3d7d6d2d4c5d4f3d4g8f6b1c3a7a6f1e2e7e6e1g1f8e7f2f4e8g8g1h1d8c7a2a4b8c6
e2e4c7c5g1f3d7d6d2d4c5d4f3d4g8f6b1c3a7a6f1e2e7e6e1g1f8e7f2f4e8g8g1h1d8c7a2a4b8c6
e2e4c7c5g1f3d7d6d2d4c5d4f3d4g8f6b1c3a7a6f1e2e7e6e1g1f8e7f2f4e8g8g1h1d8c7a2a4b8c6
e2e4c7c5g1f3d7d6d2d4c5d4f3d4g8f6b1c3a7a6f1e2e7e6e1g1f8e7f2f4e8g8g1h1d8c7a2a4b8c6
e2e4c7c5g1f3d7d6d2d4c5d4f3d4g8f6b1c3a7a6f1e2e7e6e1g1f8e7f2f4e8g8g1h1d8c7d1e1b7b5
e2e4c7c5g1f3d7d6d2d4c5d4f3d4g8f6b1c3a7a6f1e2e7e6e1g1f8e7f2f4e8g8g1h1d8c7e2f3b8c6
e2e4c7c5g1f3d7d6d2d4c5d4f3d4g8f6b1c3a7a6f1e2e7e6f2f4f8e7e1g1e8g8g1h1d8c7d1e1b7b5
e2e4c7c5g1f3d7d6d2d4c5d4f3d4g8f6b1c3a7a6f2f4b8d7f1e2g7g6e1g1f8g7a2a4e8g8g1h1d8c7
e2e4c7c5g1f3d7d6d2d4c5d4f3d4g8f6b1c3a7a6f2f4d8c7f1e2e7e5d4b3b7b5e1g1c8b7d1d3b8d7
e2e4c7c5g1f3d7d6d2d4c5d4f3d4g8f6b1c3a7a6f2f4d8c7f1e2e7e6e1g1f8e7a2a4b8c6c1e3e8g8
e2e4c7c5g1f3d7d6d2d4c5d4f3d4g8f6b1c3a7a6f2f4d8c7f1e2e7e6e1g1f8e7g1h1e8g8a2a4b8c6
e2e4c7c5g1f3d7d6d2d4c5d4f3d4g8f6b1c3a7a6f2f4e7e5d4f3b8d7a2a4d8c7f1d3f8e7e1g1e8g8
e2e4c7c5g1f3d7d6d2d4c5d4f3d4g8f6b1c3a7a6f2f4e7e5d4f3b8d7a2a4d8c7f1d3g7g6e1g1b7b6
e2e4c7c5g1f3d7d6d2d4c5d4f3d4g8f6b1c3a7a6f2f4e7e5d4f3b8d7a2a4f8e7f1c4e8g8d1e2d8a5
e2e4c7c5g1f3d7d6d2d4c5d4f3d4g8f6b1c3a7a6f2f4e7e6c1e3b7b5d1f3c8b7f1d3b8d7a2a3d7c5
e2e4c7c5g1f3d7d6d2d4c5d4f3d4g8f6b1c3a7a6g2g3e7e5d4e2c8e6f1g2b7b5a2a4b5b4c3d5f6d5
e2e4c7c5g1f3d7d6d2d4c5d4f3d4g8f6b1c3a7a6g2g3e7e5d4e2c8e6f1g2b7b5e1g1b8d7a2a4b5b4
e2e4c7c5g1f3d7d6d2d4c5d4f3d4g8f6b1c3a7a6g2g3e7e5d4e2c8g4f1g2d8d7h2h3g4e6c3d5e6d5
e2e4c7c5g1f3d7d6d2d4c5d4f3d4g8f6b1c3a7a6g2g3e7e5d4e2f8e7f1g2e8g8a2a4b7b6e1g1c8b7
e2e4c7c5g1f3d7d6d2d4c5d4f3d4g8f6b1c3a7a6g2g3e7e5d4e2f8e7f1g2e8g8a2a4b8c6e1g1c6b4
e2e4c7c5g1f3d7d6d2d4c5d4f3d4g8f6b1c3a7a6g2g3e7e6f1g2f8e7e1g1e8g8b2b3d8c7c1b2b8c6
e2e4c7c5g1f3d7d6d2d4c5d4f3d4g8f6b1c3b8c6c1g5d8b6d4b3e7e6d1d2f8e7f2f3e8g8g2g4f8d8
e2e4c7c5g1f3d7d6d2d4c5d4f3d4g8f6b1c3b8c6c1g5e7e6d1d2a7a6e1c1c6d4d2d4f8e7f2f3d8c7
e2e4c7c5g1f3d7d6d2d4c5d4f3d4g8f6b1c3b8c6c1g5e7e6d1d2a7a6e1c1c8d7f2f3d8c7c1b1f8e7
e2e4c7c5g1f3d7d6d2d4c5d4f3d4g8f6b1c3b8c6c1g5e7e6d1d2a7a6e1c1c8d7f2f4b7b5d4c6d7c6
e2e4c7c5g1f3d7d6d2d4c5d4f3d4g8f6b1c3b8c6c1g5e7e6d1d2a7a6e1c1c8d7f2f4b7b5d4c6d7c6
e2e4c7c5g1f3d7d6d2d4c5d4f3d4g8f6b1c3b8c6c1g5e7e6d1d2a7a6e1c1f8e7f2f4c8d7d4f3b7b5
e2e4c7c5g1f3d7d6d2d4c5d4f3d4g8f6b1c3b8c6c1g5e7e6d1d2a7a6e1c1f8e7g5f6g7f6f1c4c6d4
e2e4c7c5g1f3d7d6d2d4c5d4f3d4g8f6b1c3b8c6c1g5e7e6d1d2a7a6e1c1h7h6g5e3c6d4e3d4b7b5
e2e4c7c5g1f3d7d6d2d4c5d4f3d4g8f6b1c3b8c6c1g5e7e6d1d2a7a6e1c1h7h6g5e3c6d4e3d4b7b5
e2e4c7c5g1f3d7d6d2d4c5d4f3d4g8f6b1c3b8c6c1g5e7e6d1d2f8e7e1c1e8g8d4b3a7a5a2a4d6d5
e2e4c7c5g1f3d7d6d2d4c5d4f3d4g8f6b1c3b8c6c1g5e7e6d1d2f8e7e1c1e8g8d4b3a7a5a2a4d6d5
e2e4c7c5g1f3d7d6d2d4c5d4f3d4g8f6b1c3b8c6c1g5e7e6d1d2f8e7e1c1e8g8d4b3a7a6g5f6g7f6
e2e4c7c5g1f3d7d6d2d4c5d4f3d4g8f6b1c3b8c6c1g5e7e6d1d2f8e7e1c1e8g8f2f4c6d4d2d4d8a5
e2e4c7c5g1f3d7d6d2d4c5d4f3d4g8f6b1c3b8c6c1g5e7e6d1d2f8e7e1c1e8g8f2f4c6d4d2d4d8a5
e2e4c7c5g1f3d7d6d2d4c5d4f3d4g8f6b1c3b8c6c1g5e7e6d1d2f8e7e1c1e8g8f2f4c6d4d2d4d8a5
e2e4c7c5g1f3d7d6d2d4c5d4f3d4g8f6b1c3b8c6c1g5e7e6d1d2f8e7e1c1e8g8f2f4h7h6g5h4e6e5
e2e4c7c5g1f3d7d6d2d4c5d4f3d4g8f6b1c3b8c6c1g5e7e6d1d2f8e7e1c1e8g8f2f4h7h6g5h4e6e5
e2e4c7c5g1f3d7d6d2d4c5d4f3d4g8f6b1c3b8c6f1c4e7e6c4b3a7a6f2f4f8e7c1e3d8c7e1g1b7b5
e2e4c7c5g1f3d7d6d2d4c5d4f3d4g8f6b1c3b8c6f1c4e7e6c4b3f8e7c1e3e8g8e1g1a7a6f2f4c6d4
e2e4c7c5g1f3d7d6d2d4c5d4f3d4g8f6b1c3b8c6f1c4e7e6c4b3f8e7c1e3e8g8e1g1c8d7f2f4d8c8
e2e4c7c5g1f3d7d6d2d4c5d4f3d4g8f6b1c3b8c6f1c4e7e6c4b3f8e7c1e3e8g8f2f4c8d7e1g1a7a6
e2e4c7c5g1f3d7d6d2d4c5d4f3d4g8f6b1c3b8c6f1c4e7e6c4b3f8e7e1g1c6d4d1d4e8g8f2f4b7b6
e2e4c7c5g1f3d7d6d2d4c5d4f3d4g8f6b1c3b8c6f1c4e7e6c4b3f8e7e1g1e8g8c1e3a7a6f2f4d8c7
e2e4c7c5g1f3d7d6d2d4c5d4f3d4g8f6b1c3b8c6f1c4e7e6c4b3f8e7e1g1e8g8f2f4c8d7g1h1a8c8
e2e4c7c5g1f3d7d6d2d4c5d4f3d4g8f6b1c3b8c6f1c4e7e6c4b3f8e7f2f4e8g8c1e3c6d4e3d4b7b5
e2e4c7c5g1f3d7d6d2d4c5d4f3d4g8f6b1c3b8c6f1e2g7g6d4b3f8g7e1g1e8g8c1g5a7a6a2a4c8e6
e2e4c7c5g1f3d7d6d2d4c5d4f3d4g8f6b1c3b8d7f1c4a7a6c1g5d8a5d1d2e7e6e1g1h7h6g5h4g7g5
e2e4c7c5g1f3d7d6d2d4c5d4f3d4g8f6b1c3c8d7c1g5e7e6d4b5d7b5f1b5b8c6d1f3h7h6g5h4f8e7
e2e4c7c5g1f3d7d6d2d4c5d4f3d4g8f6b1c3c8d7f1e2e7e6e1g1f8e7f2f4b8c6d4b3e8g8c1e3a8c8
e2e4c7c5g1f3d7d6d2d4c5d4f3d4g8f6b1c3e7e6f1e2a7a6e1g1b8d7f2f4b7b5e2f3c8b7a2a3d8c7
e2e4c7c5g1f3d7d6d2d4c5d4f3d4g8f6b1c3e7e6f1e2f8e7e1g1b8c6f2f4e8g8g1h1c8d7d4b3a7a6
e2e4c7c5g1f3d7d6d2d4c5d4f3d4g8f6b1c3e7e6f1e2f8e7e1g1e8g8c1e3b8c6f2f4e6e5d4b3e5f4
e2e4c7c5g1f3d7d6d2d4c5d4f3d4g8f6b1c3e7e6f1e2f8e7e1g1e8g8f2f4b8c6c1e3a7a6d1e1c6d4
e2e4c7c5g1f3d7d6d2d4c5d4f3d4g8f6b1c3e7e6f1e2f8e7e1g1e8g8f2f4b8c6c1e3e6e5d4b3a7a5
e2e4c7c5g1f3d7d6d2d4c5d4f3d4g8f6b1c3e7e6f2f4a7a6d1f3d8b6d4b3b8c6f1d3f8e7c1e3b6c7
e2e4c7c5g1f3d7d6d2d4c5d4f3d4g8f6b1c3e7e6f2f4a7a6f1e2f8e7e1g1d8c7d1e1e8g8e1g3b8c6
e2e4c7c5g1f3d7d6d2d4c5d4f3d4g8f6b1c3e7e6g2g3b8c6f1g2c8d7e1g1f8e7c1e3c6e5a2a4a7a6
e2e4c7c5g1f3d7d6d2d4c5d4f3d4g8f6b1c3e7e6g2g4a7a6f1g2f6d7e1g1b8c6g1h1f8e7f2f4e8g8
e2e4c7c5g1f3d7d6d2d4c5d4f3d4g8f6b1c3e7e6g2g4a7a6g4g5f6d7a2a4b8c6c1e3d7e5f1e2c6d4
e2e4c7c5g1f3d7d6d2d4c5d4f3d4g8f6b1c3e7e6g2g4h7h6g4g5h6g5c1g5a7a6f1g2c8d7d1e2f8e7
e2e4c7c5g1f3d7d6d2d4c5d4f3d4g8f6b1c3e7e6g2g4h7h6h2h3a7a6f1g2g7g5b2b3b8d7c1b2d7e5
e2e4c7c5g1f3d7d6d2d4c5d4f3d4g8f6b1c3g7g6c1e3f8g7d1d2b8c6f2f3e8g8f1c4c8d7h2h4h7h5
e2e4c7c5g1f3d7d6d2d4c5d4f3d4g8f6b1c3g7g6c1e3f8g7d1d2b8d7f2f3a7a6e1c1b7b5g2g4c8b7
e2e4c7c5g1f3d7d6d2d4c5d4f3d4g8f6b1c3g7g6c1e3f8g7f1e2b8c6e1g1e8g8d4b3a7a6f2f3b7b5
e2e4c7c5g1f3d7d6d2d4c5d4f3d4g8f6b1c3g7g6c1e3f8g7f2f3b8c6d1d2e8g8e1c1c8e6c1b1a8c8
e2e4c7c5g1f3d7d6d2d4c5d4f3d4g8f6b1c3g7g6c1e3f8g7f2f3b8c6d1d2e8g8f1c4c8d7h2h4a8c8
e2e4c7c5g1f3d7d6d2d4c5d4f3d4g8f6b1c3g7g6c1e3f8g7f2f3e8g8d1d2b8c6f1c4c8d7c4b3a8c8
e2e4c7c5g1f3d7d6d2d4c5d4f3d4g8f6b1c3g7g6c1e3f8g7f2f3e8g8d1d2b8c6f1c4c8d7c4b3a8c8
e2e4c7c5g1f3d7d6d2d4c5d4f3d4g8f6b1c3g7g6c1e3f8g7f2f3e8g8d1d2b8c6f1c4c8d7e1c1c6e5
e2e4c7c5g1f3d7d6d2d4c5d4f3d4g8f6b1c3g7g6c1e3f8g7f2f3e8g8d1d2b8c6f1c4c8d7h2h4h7h5
e2e4c7c5g1f3d7d6d2d4c5d4f3d4g8f6b1c3g7g6c1e3f8g7f2f3e8g8d1d2b8c6g2g4c8e6e1c1c6d4
e2e4c7c5g1f3d7d6d2d4c5d4f3d4g8f6b1c3g7g6c1e3f8g7f2f3e8g8d1d2f8e8g2g4b8c6h2h4f6d7
e2e4c7c5g1f3d7d6d2d4c5d4f3d4g8f6b1c3g7g6f1e2f8g7c1e3e8g8e1g1b8c6d1d2d6d5e4d5f6d5
e2e4c7c5g1f3d7d6d2d4g8f6b1c3c5d4f3d4a7a6c1g5e7e6f2f4d8b6d1d3b6b2a1b1b2a3f4f5b8c6
e2e4c7c5g1f3d7d6d2d4g8f6b1c3c5d4f3d4a7a6f1c4e7e6a2a4f8e7e1g1e8g8c1e3b7b6f2f4d8c7
e2e4c7c5g1f3d7d6d2d4g8f6b1c3c5d4f3d4e7e6f1e2a7a6a2a4b7b6e1g1c8b7e2d3b8d7d1e2f8e7
e2e4c7c5g1f3d7d6f1b5b8c6d2d4c5d4d1d4c8g4d4d3a8c8c2c4g7g6b1c3f8g7e1g1g4f3d3f3g8f6
e2e4c7c5g1f3d7d6f1b5b8c6e1g1c8d7f1e1g8f6c2c3a7a6b5f1d7g4d2d3g7g6b1d2f8g7h2h3g4d7
e2e4c7c5g1f3d7d6f1b5b8c6e1g1c8d7f1e1g8f6c2c3a7a6b5f1d7g4d2d3g7g6b1d2f8g7h2h3g4f3
e2e4c7c5g1f3d7d6f1b5b8c6e1g1c8g4h2h3g4h5c2c3d8b6b1a3a7a6b5a4b6c7d2d4b7b5a3b5a6b5
e2e4c7c5g1f3d7d6f1b5b8d7c2c3g8f6d1e2e7e6d2d4c5d4c3d4f8e7e1g1e8g8c1d2a7a6b5d3e6e5
e2e4c7c5g1f3d7d6f1b5b8d7c2c3g8f6d2d3g7g6e1g1f8g7f1e1a7a6b5a4b7b5a4c2e8g8a2a4c8b7
e2e4c7c5g1f3d7d6f1b5c8d7b5d7b8d7e1g1g8f6d1e2e7e6b2b3f8e7c1b2e8g8c2c4a7a6d2d4c5d4
e2e4c7c5g1f3d7d6f1b5c8d7b5d7b8d7e1g1g8f6d1e2e7e6b2b3f8e7c1b2e8g8d2d4c5d4f3d4d7c5
e2e4c7c5g1f3d7d6f1b5c8d7b5d7b8d7e1g1g8f6d1e2e7e6b2b3g7g6d2d4c5d4f3d4f8g7c1a3d8b6
e2e4c7c5g1f3d7d6f1b5c8d7b5d7d8d7c2c4b8c6b1c3g8f6e1g1g7g6d2d4c5d4f3d4f8g7d4c2e8g8
e2e4c7c5g1f3d7d6f1b5c8d7b5d7d8d7c2c4e7e5b1c3b8c6d2d3g7g6a2a3f8g7a1b1g8e7b2b4b7b6
e2e4c7c5g1f3d7d6f1b5c8d7b5d7d8d7c2c4g8f6b1c3b8c6e1g1g7g6d2d4c5d4f3d4f8g7d4e2e8g8
e2e4c7c5g1f3d7d6f1b5c8d7b5d7d8d7c2c4g8f6b1c3b8c6e1g1g7g6d2d4c5d4f3d4f8g7d4e2e8g8
e2e4c7c5g1f3d7d6f1b5c8d7b5d7d8d7e1g1b8c6c2c3g8f6d2d4f6e4d4d5c6e5f1e1e5f3d1f3e4f6
e2e4c7c5g1f3d7d6f1b5c8d7b5d7d8d7e1g1b8c6c2c4c6e5d2d3g7g6f3e5d6e5c1e3e7e6b1c3f8d6
e2e4c7c5g1f3d7d6f1b5c8d7b5d7d8d7e1g1b8c6f1e1g8f6d2d4c5d4c1g5d6d5g5f6g7f6e4d5d7d5
e2e4c7c5g1f3d7d6f1b5c8d7b5d7d8d7e1g1g8f6f1e1b8c6c2c3e7e6d2d4c5d4c3d4d6d5e4e5f6e4
e2e4c7c5g1f3d7d6f1b5c8d7b5d7d8d7e1g1g8f6f1e1b8c6d2d4c5d4c1g5f6g4f3d4h7h6g5h4g7g5
e2e4c7c5g1f3d7d6f1c4g8f6d2d3e7e6c4b3b8c6c2c3g7g6e1g1f8g7f1e1e8g8d3d4c5d4c3d4e6e5
e2e4c7c5g1f3d7d6g2g3b8c6f1g2g8f6b1c3g7g6e1g1f8g7d2d3e8g8c1g5h7h6g5d2e7e5a2a3c8e6
e2e4c7c5g1f3d7d6g2g3e7e5f1g2g7g6e1g1f8g7c2c3b8c6d2d3g8e7a2a3e8g8b2b4c5b4a3b4b7b5
e2e4c7c5g1f3e7e6b1c3a7a6d2d4c5d4f3d4d8c7f1d3b8c6c1e3g8f6e1g1b7b5d4c6c7c6a2a3f8c5
e2e4c7c5g1f3e7e6b1c3d7d6d2d4c5d4d1d4b8c6f1b5c8d7d4d3a7a6b5c6d7c6c1f4e6e5f4e3g8f6
e2e4c7c5g1f3e7e6b2b3b8c6c1b2d7d6g2g3g8f6d2d3f8e7f1g2e8g8e1g1f6d7f1e1e7f6c2c3b7b6
e2e4c7c5g1f3e7e6c2c3g8f6e4e5f6d5d2d4c5d4c3d4f8e7a2a3b7b6f1d3c8a6e1g1e8g8f1e1a6d3
e2e4c7c5g1f3e7e6c2c3g8f6e4e5f6d5d2d4c5d4d1d4b8c6d4e4f7f5e5f6d5f6e4h4d8c7f1e2b7b6
e2e4c7c5g1f3e7e6d2d3d7d5b1d2b8c6g2g3g7g6f1g2f8g7e1g1g8e7f1e1e8g8c2c3b7b6d2f1c8b7
e2e4c7c5g1f3e7e6d2d4c5d4f3d4a7a6b1c3b7b5f1d3c8b7e1g1d8c7f1e1f8c5c1e3g8f6d4b5a6b5
e2e4c7c5g1f3e7e6d2d4c5d4f3d4a7a6b1c3b8c6c1e3g8f6f1d3d7d5e4d5e6d5e1g1f8d6d4c6b7c6
e2e4c7c5g1f3e7e6d2d4c5d4f3d4a7a6b1c3d8c7a2a3b8c6c1e3g8f6f1e2b7b5f2f4c8b7e2f3d7d6
e2e4c7c5g1f3e7e6d2d4c5d4f3d4a7a6b1c3d8c7f1d3b8c6c1e3g8f6e1g1b7b5d4b3f8e7f2f4d7d6
e2e4c7c5g1f3e7e6d2d4c5d4f3d4a7a6b1c3d8c7f2f4b7b5a2a3c8b7d1f3g8f6f1d3f8c5d4b3c5e7
e2e4c7c5g1f3e7e6d2d4c5d4f3d4a7a6c2c4g8f6b1c3f8b4d1f3d8c7d4c2b4d6f1e2b8c6f3e3b7b6
e2e4c7c5g1f3e7e6d2d4c5d4f3d4a7a6c2c4g8f6b1c3f8b4f1d3b8c6d4e2d8c7e1g1c6e5f2f4e5c4
e2e4c7c5g1f3e7e6d2d4c5d4f3d4a7a6c2c4g8f6f1d3b8c6d4c6d7c6e1g1e6e5d1c2f8c5b1d2c8e6
e2e4c7c5g1f3e7e6d2d4c5d4f3d4a7a6f1d3b8c6d4c6b7c6e1g1d7d5b1d2g8f6b2b3f8b4c1b2a6a5
e2e4c7c5g1f3e7e6d2d4c5d4f3d4a7a6f1d3b8c6d4c6b7c6e1g1d7d5b1d2g8f6d1e2f8e7b2b3e8g8
e2e4c7c5g1f3e7e6d2d4c5d4f3d4a7a6f1d3b8c6d4c6b7c6e1g1d7d5b1d2g8f6d1e2f8e7f1e1e8g8
e2e4c7c5g1f3e7e6d2d4c5d4f3d4a7a6f1d3b8c6d4c6b7c6e1g1d7d5c2c4g8f6c4d5c6d5e4d5e6d5
e2e4c7c5g1f3e7e6d2d4c5d4f3d4a7a6f1d3b8c6d4c6d7c6e1g1e6e5b1d2d8c7a2a4g8f6d1f3f8c5
e2e4c7c5g1f3e7e6d2d4c5d4f3d4a7a6f1d3f8c5c1e3d7d6b1c3g8e7e1g1b8d7d1e2b7b5a2a4d8b6
e2e4c7c5g1f3e7e6d2d4c5d4f3d4a7a6f1d3f8c5d4b3c5a7d1e2b8c6c1e3d7d6b1c3g8e7e1g1e6e5
e2e4c7c5g1f3e7e6d2d4c5d4f3d4a7a6f1d3f8c5d4b3c5a7e1g1b8c6d1g4g8f6g4g7h8g8g7h6c6e5
e2e4c7c5g1f3e7e6d2d4c5d4f3d4a7a6f1d3g8f6e1g1d7d6c2c4f8e7b1c3e8g8c1e3b8d7f2f4d7c5
e2e4c7c5g1f3e7e6d2d4c5d4f3d4a7a6f1d3g8f6e1g1d8c7b1d2f8c5d2b3c5e7f2f4d7d6d1f3e8g8
e2e4c7c5g1f3e7e6d2d4c5d4f3d4a7a6f1d3g8f6e1g1d8c7d1e2d7d6c2c4g7g6b1c3f8g7f1d1e8g8
e2e4c7c5g1f3e7e6d2d4c5d4f3d4a7a6f1d3g8f6e1g1d8c7f2f4f8c5c2c3b8c6g1h1d7d6d4b3c5a7
e2e4c7c5g1f3e7e6d2d4c5d4f3d4b8c6b1c3a7a6d4c6b7c6f1d3d7d5e1g1g8f6f1e1f8e7e4e5f6d7
e2e4c7c5g1f3e7e6d2d4c5d4f3d4b8c6b1c3a7a6f1e2d7d6c1e3f8e7f2f4g8f6d1d2c6d4d2d4b7b5
e2e4c7c5g1f3e7e6d2d4c5d4f3d4b8c6b1c3a7a6f1e2d7d6e1g1g8f6c1e3f8e7f2f4e8g8a2a4d8c7
e2e4c7c5g1f3e7e6d2d4c5d4f3d4b8c6b1c3a7a6g2g3d7d6f1g2c8d7e1g1g8f6b2b3f8e7c3e2a8c8
e2e4c7c5g1f3e7e6d2d4c5d4f3d4b8c6b1c3a7a6g2g3d7d6f1g2c8d7e1g1g8f6f1e1f8e7d4c6d7c6
e2e4c7c5g1f3e7e6d2d4c5d4f3d4b8c6b1c3d7d6c1e3g8f6f1e2f8e7f2f4e8g8d1d2a7a6e1c1d6d5
e2e4c7c5g1f3e7e6d2d4c5d4f3d4b8c6b1c3d7d6c1e3g8f6f2f4f8e7d1e2e6e5d4f3a7a6e1c1d8a5
e2e4c7c5g1f3e7e6d2d4c5d4f3d4b8c6b1c3d7d6c1e3g8f6f2f4f8e7f1e2e8g8e1g1c8d7d4b3a7a6
e2e4c7c5g1f3e7e6d2d4c5d4f3d4b8c6b1c3d7d6f1e2g8f6c1e3c8d7f2f4f8e7d4b3a7a6a2a4c6a5
e2e4c7c5g1f3e7e6d2d4c5d4f3d4b8c6b1c3d7d6f1e2g8f6c1e3c8d7f2f4f8e7d4b5d8b8g2g4a7a6
e2e4c7c5g1f3e7e6d2d4c5d4f3d4b8c6b1c3d7d6f1e2g8f6c1e3c8d7f2f4f8e7d4b5d8b8g2g4a7a6
e2e4c7c5g1f3e7e6d2d4c5d4f3d4b8c6b1c3d7d6f1e2g8f6c1e3f8e7e1g1c8d7d4b3a7a6f2f4b7b5
e2e4c7c5g1f3e7e6d2d4c5d4f3d4b8c6b1c3d7d6f1e2g8f6c1e3f8e7f2f4c8d7e1g1e8g8g1h1a7a6
e2e4c7c5g1f3e7e6d2d4c5d4f3d4b8c6b1c3d7d6f1e2g8f6c1e3f8e7f2f4e8g8e1g1c8d7d4b3a7a6
e2e4c7c5g1f3e7e6d2d4c5d4f3d4b8c6b1c3d7d6g2g3g8f6f1g2c8d7e1g1c6d4d1d4d8c7c3d1f8e7
e2e4c7c5g1f3e7e6d2d4c5d4f3d4b8c6b1c3d7d6g2g4h7h6h2h4a7a6f1g2f8e7c1e3c6d4d1d4e6e5
e2e4c7c5g1f3e7e6d2d4c5d4f3d4b8c6b1c3d8c7c1e3a7a6f1d3g8f6e1g1c6e5h2h3f8c5d1d2d7d6
e2e4c7c5g1f3e7e6d2d4c5d4f3d4b8c6b1c3d8c7c1e3a7a6f1d3g8f6e1g1c6e5h2h3f8c5g1h1d7d6
e2e4c7c5g1f3e7e6d2d4c5d4f3d4b8c6b1c3d8c7c1e3a7a6f1e2g8f6a2a3f8d6d1d2c6d4e3d4d6f4
e2e4c7c5g1f3e7e6d2d4c5d4f3d4b8c6b1c3d8c7c1e3g8f6f1d3c6d4e3d4f8c5d4c5c7c5d1e2d7d6
e2e4c7c5g1f3e7e6d2d4c5d4f3d4b8c6b1c3d8c7f1e2a7a6e1g1g8f6c1e3f8b4c3a4b4e7d4c6b7c6
e2e4c7c5g1f3e7e6d2d4c5d4f3d4b8c6b1c3d8c7f1e2a7a6e1g1g8f6g1h1f8b4c1g5b4c3g5f6g7f6
e2e4c7c5g1f3e7e6d2d4c5d4f3d4b8c6b1c3d8c7f1e2b7b6c1e3c8b7d1d2c6d4e3d4a7a6a1d1g8f6
e2e4c7c5g1f3e7e6d2d4c5d4f3d4b8c6b1c3d8c7g2g3d7d6f1g2c6d4d1d4g8f6c1g5f8e7e1c1c8d7
e2e4c7c5g1f3e7e6d2d4c5d4f3d4b8c6d4b5d7d6c1f4e6e5f4e3g8f6e3g5c8e6b1c3a7a6g5f6g7f6
e2e4c7c5g1f3e7e6d2d4c5d4f3d4b8c6d4b5d7d6c2c4g8f6b1c3a7a6b5a3d6d5c4d5e6d5e4d5c6b4
e2e4c7c5g1f3e7e6d2d4c5d4f3d4b8c6d4b5d7d6c2c4g8f6b1c3a7a6b5a3d6d5e4d5e6d5c4d5c6b4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e2e4c7c5g1f3e7e6d2d4c5d4f3d4b8c6d4b5d7d6c2c4g8f6b5c3f8e7f1e2e8g8e1g1b7b6c1f4c8b7
e2e4c7c5g1f3e7e6d2d4c5d4f3d4b8c6d4b5g8f6b1c3f8b4a2a3b4c3b5c3d7d5e4d5e6d5f1d3e8g8
e2e4c7c5g1f3e7e6d2d4c5d4f3d4g8f6b1c3b8c6d4b5d7d6c1f4e6e5f4g5a7a6b5a3b7b5c3d5f8e7
e2e4c7c5g1f3e7e6d2d4c5d4f3d4g8f6b1c3b8c6d4b5d7d6c1f4e6e5f4g5a7a6b5a3b7b5g5f6g7f6
e2e4c7c5g1f3e7e6d2d4c5d4f3d4g8f6b1c3b8c6d4b5d7d6c1f4e6e5f4g5a7a6b5a3b7b5g5f6g7f6
e2e4c7c5g1f3e7e6d2d4c5d4f3d4g8f6b1c3b8c6d4b5f8b4a2a3b4c3b5c3d7d5e4d5e6d5f1d3d5d4
e2e4c7c5g1f3e7e6d2d4c5d4f3d4g8f6b1c3b8c6d4b5f8b4a2a3b4c3b5c3d7d5e4d5e6d5f1d3e8g8
e2e4c7c5g1f3e7e6d2d4c5d4f3d4g8f6b1c3b8c6d4b5f8b4a2a3b4c3b5c3d7d5e4d5e6d5f1d3e8g8
e2e4c7c5g1f3e7e6d2d4c5d4f3d4g8f6b1c3d7d6f1c4f8e7c1e3e8g8f2f4d6d5c4d3d5e4c3e4f6d5
e2e4c7c5g1f3e7e6d2d4c5d4f3d4g8f6b1c3d7d6f1c4f8e7e1g1a7a6c4b3b7b5f2f4e8g8f4f5b5b4
e2e4c7c5g1f3e7e6d2d4c5d4f3d4g8f6b1c3d7d6f1e2f8e7e1g1b8c6g1h1a7a6a2a4e8g8f2f4d8c7
e2e4c7c5g1f3e7e6d2d4c5d4f3d4g8f6b1c3d7d6f1e2f8e7e1g1e8g8f2f4b8c6c1e3c8d7d4b3a7a5
e2e4c7c5g1f3e7e6d2d4c5d4f3d4g8f6b1c3d7d6f1e2f8e7e1g1e8g8f2f4b8c6c1e3d8c7d4b5c7b8
e2e4c7c5g1f3e7e6d2d4c5d4f3d4g8f6b1c3d7d6f2f4a7a6d1f3d8b6d4b3b8c6c1e3b6c7f1d3b7b5
e2e4c7c5g1f3e7e6d2d4c5d4f3d4g8f6b1c3d7d6f2f4a7a6f1e2f8e7e1g1e8g8c1e3b8c6a2a4f8e8
e2e4c7c5g1f3e7e6d2d4c5d4f3d4g8f6b1c3d7d6f2f4a7a6f1e2f8e7e1g1e8g8c1e3d8c7d1e1f8e8
e2e4c7c5g1f3e7e6d2d4c5d4f3d4g8f6b1c3d7d6f2f4b8c6c1e3e6e5d4f3f6g4d1d2g4e3d2e3e5f4
e2e4c7c5g1f3e7e6d2d4c5d4f3d4g8f6b1c3d7d6f2f4f8e7f1d3b8c6d4f3a7a6a2a3b7b5e1g1c8b7
e2e4c7c5g1f3e7e6d2d4c5d4f3d4g8f6b1c3d7d6g2g3a7a6f1g2d8c7e1g1c8d7g1h1b8c6f2f4a8c8
e2e4c7c5g1f3e7e6d2d4c5d4f3d4g8f6b1c3d7d6g2g4h7h6g4g5h6g5c1g5b8c6d1d2a7a6e1c1c8d7
e2e4c7c5g1f3e7e6d2d4c5d4f3d4g8f6b1c3d7d6g2g4h7h6g4g5h6g5c1g5b8c6d1d2a7a6e1c1c8d7
e2e4c7c5g1f3e7e6d2d4c5d4f3d4g8f6b1c3d7d6g2g4h7h6h1g1f8e7c1e3b8c6d1f3a7a6e1c1d8c7
e2e4c7c5g1f3e7e6d2d4c5d4f3d4g8f6b1c3d7d6g2g4h7h6h2h4b8c6h1g1h6h5g4h5f6h5c1g5h5f6
e2e4c7c5g1f3e7e6d2d4c5d4f3d4g8f6b1c3d7d6g2g4h7h6h2h4f8e7h1g1d6d5e4d5f6d5c3d5d8d5
e2e4c7c5g1f3e7e6g2g3b7b6f1g2c8b7d2d3d7d6e1g1g8f6f1e1f8e7b1d2e8g8c2c3b8d7a2a3a8c8
e2e4c7c5g1f3e7e6g2g3b8c6f1g2g8f6d2d3d7d5b1d2f8e7e1g1b7b5a2a4b5a4a1a4e8g8e4d5e6d5
e2e4c7c5g1f3e7e6g2g3b8c6f1g2g8f6d2d3d7d5b1d2f8e7e1g1e8g8f1e1b7b5e4d5e6d5d2f1c8b7
e2e4c7c5g1f3g7g6c2c4f8g7d2d4d7d6b1c3b8c6c1e3c8g4d4c5d6c5d1d8a8d8e3c5g7c3b2c3g8f6
e2e4c7c5g1f3g7g6d2d4c5d4f3d4b8c6b1c3f8g7c1e3g8f6f1c4d8a5e1g1e8g8c4b3d7d6h2h3a5h5
e2e4c7c5g1f3g7g6d2d4c5d4f3d4b8c6b1c3f8g7d4c6b7c6f1c4d8a5d1f3g8f6e1g1e8g8a1b1d7d6
e2e4c7c5g1f3g7g6d2d4c5d4f3d4b8c6b1c3f8g7d4c6b7c6f1c4e7e6e1g1g8e7d1d6c8b7c1g5h7h6
e2e4c7c5g1f3g7g6d2d4f8g7b1c3b8c6c1e3c5d4f3d4g8f6f1c4e8g8c4b3d7d6f2f3c6a5d1d2a5b3
e2e4c7c5g1f3g7g6d2d4f8g7d4d5d7d6b1c3g8f6f1b5b8d7a2a4e8g8e1g1a7a6b5e2a8b8f1e1f6e8
e2e4c7c5g1f3g7g6f1c4b8c6e1g1f8g7c2c3g8h6d2d4c5d4c3d4e8g8b1c3d7d6h2h3g8h8c1f4f7f6
e2e4c7c6b1c3d7d5d1f3g8f6e4e5f6d7f3g3e7e6g1f3a7a6f1e2c6c5e1g1b8c6f1e1c6d4e2d1d4f5
e2e4c7c6b1c3d7d5d2d4d5e4c3e4c8f5e4g3f5g6g1h3e7e6h3f4f8d6c2c3g8f6h2h4d8c7h4h5d6f4
e2e4c7c6b1c3d7d5d2d4d5e4c3e4c8f5e4g3f5g6h2h4h7h6g1e2e7e5f2f4e5d4e2d4f8c5c1e3g8f6
e2e4c7c6b1c3d7d5d2d4d5e4c3e4c8f5e4g3f5g6h2h4h7h6g1f3b8d7f1d3g6d3d1d3d8c7c1d2g8f6
e2e4c7c6b1c3d7d5g1f3c8g4h2h3g4f3d1f3e7e6d2d3b8d7f1e2g7g6e1g1f8g7f3g3d8b6g1h1g8e7
e2e4c7c6b1c3d7d5g1f3c8g4h2h3g4f3d1f3e7e6d2d4d8b6f1d3b6d4e4d5e6d5c1f4b8d7e1c1d4f6
e2e4c7c6b1c3d7d5g1f3c8g4h2h3g4f3d1f3e7e6g2g3g8f6d2d3f8e7f1g2e8g8e1g1b8a6f3e2f6e8
e2e4c7c6b1c3d7d5g1f3c8g4h2h3g4f3d1f3g8f6d2d3e7e6a2a3f8c5g2g4e8g8h3h4b8d7g4g5f6e8
e2e4c7c6b1c3d7d5g1f3c8g4h2h3g4f3d1f3g8f6d2d3e7e6a2a3f8e7g2g4f6d7d3d4d7f8c1e3f8g6
e2e4c7c6b1c3d7d5g1f3c8g4h2h3g4f3d1f3g8f6d2d3e7e6f1e2b8d7f3g3g7g6e1g1f8g7c1f4d8b6
e2e4c7c6b1c3d7d5g1f3c8g4h2h3g4f3d1f3g8f6d2d3e7e6g2g3f8b4c1d2d5d4c3b1b4d2b1d2e6e5
e2e4c7c6b1c3d7d5g1f3c8g4h2h3g4f3d1f3g8f6d2d3e7e6g2g3f8b4c1d2d5d4c3b1b4d2b1d2e6e5
e2e4c7c6b1c3d7d5g1f3c8g4h2h3g4f3d1f3g8f6d2d3e7e6g2g3f8b4c1d2d5d4c3b1d8b6b2b3a7a5
e2e4c7c6b1c3d7d5g1f3c8g4h2h3g4f3d1f3g8f6d2d3e7e6g2g3f8b4c1d2d5d4c3b1d8b6b2b3a7a5
e2e4c7c6b1c3d7d5g1f3c8g4h2h3g4f3d1f3g8f6d2d3e7e6g2g3f8b4c1d2d5d4c3b1d8b6b2b3b8d7
e2e4c7c6b1c3d7d5g1f3c8g4h2h3g4f3d1f3g8f6d2d4e7e6f1d3d5e4c3e4f6e4f3e4b8d7c2c3d7f6
e2e4c7c6b1c3d7d5g1f3c8g4h2h3g4f3g2f3e7e6d2d4b8d7c1f4f8b4h3h4g8f6e4e5f6h5f4g5d8a5
e2e4c7c6b1c3d7d5g1f3c8g4h2h3g4h5e4d5c6d5f1b5b8c6g2g4h5g6f3e5a8c8h3h4f7f6e5g6h7g6
e2e4c7c6b1c3d7d5g1f3d5e4c3e4c8g4h2h3g4f3d1f3b8d7d2d4g8f6f1d3f6e4f3e4e7e6e1g1f8e7
e2e4c7c6b1c3d7d5g1f3d5e4c3e4c8g4h2h3g4f3d1f3e7e6f1c4b8d7f3g3d7f6d2d3f6e4d3e4g8f6
e2e4c7c6b1c3d7d5g1f3d5e4c3e4c8g4h2h3g4f3d1f3e7e6f1c4f8e7e1g1g8f6f1e1b8d7d2d3f6e4
e2e4c7c6b1c3d7d5g1f3d5e4c3e4g8f6e4f6g7f6f1c4f8g7h2h3c8f5e1g1e7e6f1e1e8g8d2d4b8d7
e2e4c7c6b1c3d7d5g1f3g7g6e4d5c6d5f1b5b8c6f3e5c8d7e5d7d8d7d1f3e7e6c3e2f8g7d2d4g8e7
e2e4c7c6b1c3d7d5g1f3g8f6e4e5f6e4c3e2d8b6d2d4c6c5d4c5b6c5e2d4b8c6f1b5a7a6b5c6b7c6
e2e4c7c6c2c4d7d5c4d5c6d5e4d5g8f6b1c3f6d5g1f3d5c3b2c3g7g6h2h4f8g7h4h5b8c6a1b1d8c7
e2e4c7c6c2c4d7d5c4d5c6d5e4d5g8f6b1c3f6d5g1f3e7e6d2d4f8e7f1c4e8g8e1g1b8c6f1e1a7a6
e2e4c7c6c2c4d7d5e4d5c6d5c4d5g8f6b1c3f6d5f1c4d5b6c4b3b8c6g1f3c8f5d2d4e7e6e1g1f8e7
e2e4c7c6c2c4d7d5e4d5c6d5c4d5g8f6b1c3f6d5g1f3b8c6d2d4c8g4d1b3g4f3g2f3e7e6b3b7c6d4
e2e4c7c6c2c4e7e5g1f3d7d6d2d4e5d4f3d4g8f6b1c3g7g6f1e2f8g7e1g1e8g8c1e3f8e8e2f3b8d7
e2e4c7c6c2c4e7e6b1c3d7d5c4d5e6d5e4d5c6d5g1f3g8f6f1b5b8c6e1g1f8e7f3e5c8d7d2d4e8g8
e2e4c7c6d2d3d7d5b1d2e7e5g1f3b8d7d3d4d5e4d2e4e5d4d1d4g8f6c1g5f8e7e1c1e8g8e4d6d8a5
e2e4c7c6d2d3d7d5b1d2e7e5g1f3f8d6d1e2d8e7d3d4e5d4e4d5c6d5f3d4b8c6d2b3g8f6e2e7e8e7
e2e4c7c6d2d4d7d5b1c3d5e4c3e4b8d7e4g5d7f6g1f3e7e6d1d3f8d6f3e5g8h6c1d2a7a5a2a3d8c7
e2e4c7c6d2d4d7d5b1c3d5e4c3e4b8d7e4g5g8f6f1d3e7e6g1f3h7h6g5e6d8e7e1g1f7e6d3g6e8d8
e2e4c7c6d2d4d7d5b1c3d5e4c3e4b8d7e4g5g8f6f1d3h7h6g5e6d8b6e6f8d7f8g1f3c8g4c2c3f8d7
e2e4c7c6d2d4d7d5b1c3d5e4c3e4b8d7f1c4g8f6e4f6d7f6c2c3d8c7h2h3c8f5g1f3e7e6e1g1f8d6
e2e4c7c6d2d4d7d5b1c3d5e4c3e4b8d7f1c4g8f6e4g5e7e6d1e2d7b6c4b3h7h6g5f3a7a5c2c3c6c5
e2e4c7c6d2d4d7d5b1c3d5e4c3e4b8d7f1c4g8f6e4g5e7e6d1e2d7b6c4b3h7h6g5f3a7a5c2c3c6c5
e2e4c7c6d2d4d7d5b1c3d5e4c3e4b8d7f1c4g8f6e4g5e7e6d1e2d7b6c4b3h7h6g5f3a7a5c2c3c6c5
e2e4c7c6d2d4d7d5b1c3d5e4c3e4b8d7f1c4g8f6e4g5e7e6d1e2d7b6c4d3h7h6g5f3c6c5d4c5f8c5
e2e4c7c6d2d4d7d5b1c3d5e4c3e4b8d7g1f3g8f6e4f6d7f6c2c3c8g4f1e2e7e6h2h3g4h5f3e5h5e2
e2e4c7c6d2d4d7d5b1c3d5e4c3e4b8d7g1f3g8f6e4f6d7f6c2c3c8g4h2h3g4f3d1f3d8d5f1e2e7e6
e2e4c7c6d2d4d7d5b1c3d5e4c3e4b8d7g1f3g8f6e4f6d7f6c2c3c8g4h2h3g4f3d1f3e7e6f1c4f8e7
e2e4c7c6d2d4d7d5b1c3d5e4c3e4b8d7g1f3g8f6e4f6d7f6f1c4c8f5e1g1e7e6h2h3f8e7c2c3e8g8
e2e4c7c6d2d4d7d5b1c3d5e4c3e4b8d7g1f3g8f6e4f6d7f6f3e5c8e6f1e2g7g6e1g1f8g7c2c4e8g8
e2e4c7c6d2d4d7d5b1c3d5e4c3e4b8d7g1f3g8f6e4g3e7e6f1d3c6c5e1g1c5d4f3d4f8c5d4b3c5e7
e2e4c7c6d2d4d7d5b1c3d5e4c3e4c8f5e4g3f5g6f1c4e7e6g1e2f8d6h2h4h7h6e2f4d6f4c1f4g8f6
e2e4c7c6d2d4d7d5b1c3d5e4c3e4c8f5e4g3f5g6f1c4e7e6g1e2g8f6e2f4f8d6e1g1f6d5g3h5e8g8
e2e4c7c6d2d4d7d5b1c3d5e4c3e4c8f5e4g3f5g6f1c4e7e6g1e2g8f6e2f4f8d6f4g6h7g6c1g5b8d7
e2e4c7c6d2d4d7d5b1c3d5e4c3e4c8f5e4g3f5g6g1e2b8d7h2h4h7h6e2f4g6h7f1c4e7e5d1e2d8e7
e2e4c7c6d2d4d7d5b1c3d5e4c3e4c8f5e4g3f5g6g1e2e7e6h2h4h7h6e2f4g6h7f1c4g8f6d1e2f8d6
e2e4c7c6d2d4d7d5b1c3d5e4c3e4c8f5e4g3f5g6g1e2g8f6h2h4h7h6e2f4g6h7f1c4e7e6e1g1f8d6
e2e4c7c6d2d4d7d5b1c3d5e4c3e4c8f5e4g3f5g6g1f3b8d7f1d3e7e6e1g1g8f6c2c4f8d6b2b3e8g8
e2e4c7c6d2d4d7d5b1c3d5e4c3e4c8f5e4g3f5g6g1f3b8d7f1d3e7e6e1g1g8f6c2c4f8d6b2b3e8g8
e2e4c7c6d2d4d7d5b1c3d5e4c3e4c8f5e4g3f5g6g1f3b8d7f1d3g8f6e1g1e7e6f1e1f8e7c2c4e8g8
e2e4c7c6d2d4d7d5b1c3d5e4c3e4c8f5e4g3f5g6g1f3b8d7h2h4h7h6h4h5g6h7f1d3h7d3d1d3e7e6
e2e4c7c6d2d4d7d5b1c3d5e4c3e4c8f5e4g3f5g6g1f3e7e6h2h4h7h6f1d3g6d3d1d3g8f6c1e3f8d6
e2e4c7c6d2d4d7d5b1c3d5e4c3e4c8f5e4g3f5g6h2h4h7h6g1f3b8d7f1d3g6d3d1d3d8c7c1d2e7e6
e2e4c7c6d2d4d7d5b1c3d5e4c3e4c8f5e4g3f5g6h2h4h7h6g1f3b8d7h4h5g6h7f1d3h7d3d1d3d8c7
e2e4c7c6d2d4d7d5b1c3d5e4c3e4c8f5e4g3f5g6h2h4h7h6g1f3b8d7h4h5g6h7f1d3h7d3d1d3d8c7
e2e4c7c6d2d4d7d5b1c3d5e4c3e4c8f5e4g3f5g6h2h4h7h6g1f3b8d7h4h5g6h7f1d3h7d3d1d3d8c7
e2e4c7c6d2d4d7d5b1c3d5e4c3e4c8f5e4g3f5g6h2h4h7h6g1f3b8d7h4h5g6h7f1d3h7d3d1d3e7e6
e2e4c7c6d2d4d7d5b1c3d5e4c3e4c8f5e4g3f5g6h2h4h7h6g1f3b8d7h4h5g6h7f1d3h7d3d1d3e7e6
e2e4c7c6d2d4d7d5b1c3d5e4c3e4c8f5e4g3f5g6h2h4h7h6g1f3b8d7h4h5g6h7f1d3h7d3d1d3g8f6
e2e4c7c6d2d4d7d5b1c3d5e4c3e4c8f5e4g3f5g6h2h4h7h6h4h5g6h7g1f3b8d7f1d3h7d3d1d3g8f6
e2e4c7c6d2d4d7d5b1c3d5e4c3e4e7e6g1f3b8d7f1d3g8f6c2c3c6c5c1g5c5d4f3d4d8b6e4f6g7f6
e2e4c7c6d2d4d7d5b1c3d5e4c3e4g8f6e4f6e7f6f1c4f8d6d1e2d8e7e2e7e8e7g1e2c8e6c4e6f7e6
e2e4c7c6d2d4d7d5b1c3d5e4c3e4g8f6e4f6g7f6c2c3c8f5g1e2b8d7e2g3f5g6h2h4h7h6h4h5g6h7
e2e4c7c6d2d4d7d5b1d2d5e4d2e4b8d7e4g5d7f6f1c4e7e6g1e2f8d6e1g1h7h6g5f3d8c7e2g3g8e7
e2e4c7c6d2d4d7d5b1d2d5e4d2e4b8d7e4g5g8f6f1d3e7e6g1f3f8d6d1e2h7h6g5e4f6e4e2e4d7f6
e2e4c7c6d2d4d7d5b1d2d5e4d2e4b8d7e4g5g8f6f1d3e7e6g1f3f8d6d1e2h7h6g5e4f6e4e2e4d7f6
e2e4c7c6d2d4d7d5b1d2d5e4d2e4b8d7e4g5g8f6f1d3e7e6g1f3f8d6d1e2h7h6g5e4f6e4e2e4d7f6
e2e4c7c6d2d4d7d5b1d2d5e4d2e4b8d7e4g5g8f6f1d3e7e6g1f3f8e7d1e2h7h6g5e4f6e4e2e4c6c5
e2e4c7c6d2d4d7d5b1d2d5e4d2e4b8d7e4g5g8f6f1d3g7g6g1f3f8g7e1g1e8g8f1e1h7h6g5e4f6e4
e2e4c7c6d2d4d7d5b1d2d5e4d2e4b8d7f1c4g8f6e4f6d7f6g1f3c8f5d1e2e7e6c1g5f8e7e1c1f5g4
e2e4c7c6d2d4d7d5b1d2d5e4d2e4b8d7f1c4g8f6e4g5e7e6d1e2d7b6c4b3h7h6g5f3a7a5a2a3g7g6
e2e4c7c6d2d4d7d5b1d2d5e4d2e4b8d7f1c4g8f6e4g5e7e6d1e2d7b6c4d3h7h6g5f3c6c5d4c5f8c5
e2e4c7c6d2d4d7d5b1d2d5e4d2e4b8d7f1c4g8f6e4g5e7e6d1e2d7b6c4d3h7h6g5f3c6c5d4c5f8c5
e2e4c7c6d2d4d7d5b1d2d5e4d2e4b8d7f1c4g8f6e4g5e7e6d1e2d7b6c4d3h7h6g5f3c6c5d4c5f8c5
e2e4c7c6d2d4d7d5b1d2d5e4d2e4b8d7f1c4g8f6e4g5e7e6d1e2d7b6c4d3h7h6g5f3c6c5d4c5f8c5
e2e4c7c6d2d4d7d5b1d2d5e4d2e4b8d7f1c4g8f6e4g5e7e6d1e2d7b6c4d3h7h6g5f3c6c5d4c5f8c5
e2e4c7c6d2d4d7d5b1d2d5e4d2e4b8d7g1f3g8f6e4f6d7f6f3e5c8e6f1e2g7g6e1g1f8g7c2c4e8g8
e2e4c7c6d2d4d7d5b1d2d5e4d2e4b8d7g1f3g8f6e4f6d7f6f3e5c8e6f1e2g7g6e1g1f8g7c2c4e8g8
e2e4c7c6d2d4d7d5b1d2d5e4d2e4b8d7g1f3g8f6e4f6d7f6f3e5f6d7c1e3d7e5d4e5c8f5d1d8a8d8
e2e4c7c6d2d4d7d5b1d2d5e4d2e4b8d7g1f3g8f6e4f6d7f6f3e5f6d7e5d3g7g6c1e3f8g7d1d2d7b6
e2e4c7c6d2d4d7d5b1d2d5e4d2e4b8d7g1f3g8f6e4f6d7f6g2g3c8g4f1g2e7e5d4e5d8d1e1d1e8c8
e2e4c7c6d2d4d7d5b1d2d5e4d2e4b8d7g1f3g8f6e4g3e7e6f1d3f8e7e1g1e8g8b2b3c6c5c1b2b7b6
e2e4c7c6d2d4d7d5b1d2d5e4d2e4b8d7g1f3g8f6e4g3e7e6f1d3f8e7e1g1e8g8d1e2c6c5f1d1d8c7
e2e4c7c6d2d4d7d5b1d2d5e4d2e4c8f5e4c5b7b6c5b3e7e6g1f3b8d7g2g3g8f6f1g2a8c8e1g1f8d6
e2e4c7c6d2d4d7d5b1d2d5e4d2e4c8f5e4c5b7b6c5b3e7e6g1f3f8d6g2g3g8e7f1g2h7h6d1e2b8d7
e2e4c7c6d2d4d7d5b1d2d5e4d2e4c8f5e4c5b7b6c5b3g8f6g1f3e7e6g2g3b8d7f1g2d8c7e1g1a8d8
e2e4c7c6d2d4d7d5b1d2d5e4d2e4c8f5e4g3f5g6h2h4h7h6g1f3b8d7h4h5g6h7f1d3h7d3d1d3e7e6
e2e4c7c6d2d4d7d5b1d2d5e4d2e4c8f5e4g3f5g6h2h4h7h6g1f3b8d7h4h5g6h7f1d3h7d3d1d3e7e6
e2e4c7c6d2d4d7d5b1d2d5e4d2e4c8f5e4g3f5g6h2h4h7h6h4h5g6h7g1f3b8d7f1d3h7d3d1d3g8f6
e2e4c7c6d2d4d7d5b1d2d5e4d2e4g8f6e4f6e7f6f1c4b8d7g1e2f8d6e1g1e8g8c1f4d7b6c4d3c8e6
e2e4c7c6d2d4d7d5b1d2d5e4d2e4g8f6e4f6g7f6g1f3c8f5g2g3e7e6f1g2f8g7e1g1e8g8f3h4f5g6
e2e4c7c6d2d4d7d5e4d5c6d5c2c4e7e6b1c3g8f6g1f3f8e7c4d5f6d5f1d3b8c6e1g1e8g8f1e1e7f6
e2e4c7c6d2d4d7d5e4d5c6d5c2c4g8f6b1c3b8c6c4d5f6d5g1f3c8g4d1b3g4f3g2f3e7e6b3b7c6d4
e2e4c7c6d2d4d7d5e4d5c6d5c2c4g8f6b1c3e7e6c1g5f8e7g1f3e8g8f1d3d5c4d3c4a7a6a2a4b8c6
e2e4c7c6d2d4d7d5e4d5c6d5c2c4g8f6b1c3e7e6g1f3f8b4c4d5f6d5c1d2b8c6f1d3b4e7e1g1e8g8
e2e4c7c6d2d4d7d5e4d5c6d5c2c4g8f6b1c3e7e6g1f3f8b4c4d5f6d5c1d2b8c6f1d3b4e7e1g1e8g8
e2e4c7c6d2d4d7d5e4d5c6d5c2c4g8f6b1c3e7e6g1f3f8b4c4d5f6d5d1c2b8c6f1d3b4e7a2a3d5f6
e2e4c7c6d2d4d7d5e4d5c6d5c2c4g8f6b1c3e7e6g1f3f8e7c4d5f6d5f1c4d5c3b2c3e8g8e1g1b8d7
e2e4c7c6d2d4d7d5e4d5c6d5c2c4g8f6b1c3e7e6g1f3f8e7c4d5f6d5f1c4d5f6e1g1e8g8d1e2b8c6
e2e4c7c6d2d4d7d5e4d5c6d5c2c4g8f6b1c3e7e6g1f3f8e7c4d5f6d5f1d3b8c6e1g1e8g8f1e1d5f6
e2e4c7c6d2d4d7d5e4d5c6d5c2c4g8f6b1c3e7e6g1f3f8e7c4d5f6d5f1d3b8c6e1g1e8g8f1e1e7f6
e2e4c7c6d2d4d7d5e4d5c6d5c2c4g8f6b1c3e7e6g1f3f8e7c4d5f6d5f1d3b8c6e1g1e8g8f1e1e7f6
e2e4c7c6d2d4d7d5e4d5c6d5c2c4g8f6b1c3e7e6g1f3f8e7c4d5f6d5f1d3b8c6e1g1e8g8f1e1e7f6
e2e4c7c6d2d4d7d5e4d5c6d5c2c4g8f6b1c3e7e6g1f3f8e7c4d5f6d5f1d3e8g8e1g1b8c6f1e1e7f6
e2e4c7c6d2d4d7d5e4d5c6d5c2c4g8f6b1c3g7g6d1b3f8g7c4d5e8g8g2g3b8a6f1g2d8b6b3b6a7b6
e2e4c7c6d2d4d7d5e4d5c6d5f1d3b8c6c2c3g8f6c1f4c8g4d1b3d8d7b1d2e7e6g1f3g4f3d2f3f8d6
e2e4c7c6d2d4d7d5e4e5c6c5d4c5b8c6c1f4e7e6b1d2f8c5d2b3c5b6d1g4e8f8g1f3f7f5g4g3g8e7
e2e4c7c6d2d4d7d5e4e5c6c5d4c5e7e6b1c3b8c6c1f4g8e7g1f3e7g6f4e3g6e5f3e5c6e5d1h5e5c6
e2e4c7c6d2d4d7d5e4e5c6c5d4c5e7e6c1e3g8h6c2c3h6f5e3d4c8d7g1f3b8c6d1d2f7f6b2b4a7a5
e2e4c7c6d2d4d7d5e4e5c6c5d4c5e7e6c1e3g8h6c2c3h6f5e3d4f5d4c3d4b7b6b2b4a7a5f1b5c8d7
e2e4c7c6d2d4d7d5e4e5c6c5d4c5e7e6d1g4b8c6g1f3d8c7f1b5c8d7b5c6c7c6c1e3g8h6e3h6g7h6
e2e4c7c6d2d4d7d5e4e5c6c5d4c5e7e6d1g4b8d7g1f3g8e7c1g5h7h6g5e7d8e7b1c3e7c5e1c1a7a6
e2e4c7c6d2d4d7d5e4e5c6c5d4c5e7e6g1f3f8c5f1d3b8c6e1g1g8e7c1f4d8b6b1c3a7a6c3a4b6a7
e2e4c7c6d2d4d7d5e4e5c6c5d4c5e7e6g1f3f8c5f1d3b8c6e1g1g8e7c1f4e7g6f4g3e8g8c2c4d5c4
e2e4c7c6d2d4d7d5e4e5c8f5b1c3d8b6g2g4f5d7f1g2e7e6g1e2c6c5e1g1c5d4e2d4b8c6d4b3c6e5
e2e4c7c6d2d4d7d5e4e5c8f5b1c3e7e6g2g4f5g6g1e2c6c5h2h4h7h5e2f4b8c6f4g6f7g6c3e2g8e7
e2e4c7c6d2d4d7d5e4e5c8f5b1c3e7e6g2g4f5g6g1e2c6c5h2h4h7h6c1e3d8b6d1d2b8c6e1c1h6h5
e2e4c7c6d2d4d7d5e4e5c8f5f1d3f5d3d1d3e7e6g1f3d8a5b1d2a5a6c2c4g8e7e1g1b8d7b2b3e7f5
e2e4c7c6d2d4d7d5e4e5c8f5f1e2e7e6g1f3c6c5c2c3b8d7e1g1g8e7d4c5e7c6f3d4f5b1a1b1f8c5
e2e4c7c6d2d4d7d5e4e5c8f5g1f3e7e6a2a3b8d7b1d2h7h6f1e2g8e7d2f1f5g6c2c3c6c5f1g3e7c6
e2e4c7c6d2d4d7d5e4e5c8f5g1f3e7e6a2a3b8d7c2c4d5c4f1c4d7b6c4b3g8e7e1g1e7d5f1e1f8e7
e2e4c7c6d2d4d7d5e4e5c8f5g1f3e7e6c2c3c6c5a2a3c5d4c3d4g8e7c1e3e7c6f1d3f5d3d1d3f8e7
e2e4c7c6d2d4d7d5e4e5c8f5g1f3e7e6c2c3g8e7f3h4f5b1a1b1c6c5a2a3b8c6f1e2e7g6h4g6h7g6
e2e4c7c6d2d4d7d5e4e5c8f5g1f3e7e6f1e2b8d7e1g1g8e7c2c3h7h6b1a3a7a6a3c2f5h7c2e1c6c5
e2e4c7c6d2d4d7d5e4e5c8f5g1f3e7e6f1e2b8d7e1g1g8e7f3h4f5g6b1d2c6c5c2c3c5d4c3d4e7f5
e2e4c7c6d2d4d7d5e4e5c8f5g1f3e7e6f1e2b8d7e1g1h7h6b2b3g8e7c2c4e7g6b1a3g6f4c1f4f8a3
e2e4c7c6d2d4d7d5e4e5c8f5g1f3e7e6f1e2c6c5c1e3c5d4f3d4g8e7c2c4b8c6d1a4d5c4b1a3d8a5
e2e4c7c6d2d4d7d5e4e5c8f5g1f3e7e6f1e2c6c5c1e3c5d4f3d4g8e7e1g1b8c6e2b5a7a6b5c6b7c6
e2e4c7c6d2d4d7d5e4e5c8f5g1f3e7e6f1e2c6c5c1e3c5d4f3d4g8e7e3g5d8a5b1c3f5g6e1g1a7a6
e2e4c7c6d2d4d7d5e4e5c8f5g1f3e7e6f1e2c6c5e1g1b8c6c2c3c5d4c3d4g8e7a2a3f5e4b1d2e7f5
e2e4c7c6d2d4d7d5e4e5c8f5g1f3e7e6f1e2c6c5e1g1b8c6c2c3f5g4b1d2c5d4c3d4g8e7a2a3e7f5
e2e4c7c6d2d4d7d5e4e5c8f5h2h4c6c5d4c5d8c7b1c3b8c6g1f3a8d8c3b5c7c8f3d4f5g4f2f3g4d7
e2e4c7c6d2d4d7d5e4e5c8f5h2h4h7h5g1e2e7e6e2g3g7g6g3f5g6f5c2c4c6c5c4d5d8d5b1c3d5d4
e2e4c7c6d2d4d7d5e4e5c8f5h2h4h7h6g1e2e7e6e2g3g8e7b1c3b8d7c1e3f5h7f1d3h7d3c2d3h6h5
e2e4c7c6d2d4d7d5e4e5c8f5h2h4h7h6g2g4f5d7c2c3c6c5f1g2e7e6g1e2d7b5b1a3b5e2d1e2c5d4
e2e4c7c6d2d4d7d5e4e5c8f5h2h4h7h6g2g4f5d7h4h5c6c5c2c3b8c6f1h3e7e6c1e3d8b6d1b3c5d4
e2e4c7c6d2d4d7d5f2f3e7e6b1c3g8f6c1g5h7h6g5h4d8b6a2a3c6c5g1e2b8c6d4c5f8c5c3a4b6a5
e2e4c7c6d2d4d7d6g1f3g8f6b1c3c8g4h2h3g4h5f1d3e7e6d1e2d6d5c1g5f8e7e4e5f6d7g5e7d8e7
e2e4d7d5e4d5d8d5b1c3d5a5d2d4g8f6g1f3c7c6f3e5c8e6f1d3b8d7f2f4g7g6e1g1f8g7g1h1e6f5
e2e4d7d5e4d5g8f6d2d4f6d5g1f3c8g4f1e2b8c6c2c4d5b6d4d5g4f3g2f3c6e5f3f4e5d7b1c3c7c6
e2e4d7d5e4d5g8f6f1b5c8d7b5c4d7g4f2f3g4c8b1c3b8d7d2d4d7b6c4b3b6d5c3d5f6d5c2c4d5f6
e2e4d7d5e4d5g8f6f1b5c8d7b5c4d7g4f2f3g4f5g2g4f5c8b1c3a7a6a2a4c7c6d5c6b8c6d2d3e7e5
e2e4d7d5e4d5g8f6f1b5c8d7b5c4d7g4f2f3g4f5g2g4f5c8b1c3a7a6g4g5b7b5c4b3f6d7d2d4d7b6
e2e4d7d5e4d5g8f6f1b5c8d7b5c4d7g4f2f3g4f5g2g4f5c8b1c3c7c6d5c6b8c6d2d3e7e5g4g5f6h5
e2e4d7d6d2d4g7g6b1c3f8g7f1e2c7c6f2f4d8b6e4e5g8h6
e2e4d7d6d2d4g7g6b1c3f8g7f2f4g8f6g1f3e8g8f1e2c7c5d4c5d8a5e1g1a5c5g1h1b8c6e2d3c8g4
e2e4d7d6d2d4g7g6b1c3f8g7g1f3g8f6f1e2e8g8e1g1c7c6a2a4a7a5h2h3b8a6c1e3a6b4d1d2d8c7
e2e4d7d6d2d4g7g6b1c3g8f6f2f4f8g7g1f3c7c5d4c5d8a5f1d3a5c5d1e2e8g8c1e3c5a5e1g1c8g4
e2e4d7d6d2d4g7g6f1e2f8g7b1c3c7c6c1e3b7b5a2a3g8f6d1d2e8g8e3h6e7e5h6g7g8g7a1d1d8e7
e2e4d7d6d2d4g7g6g1f3f8g7b1c3c7c6a2a4g8f6f1e2a7a5e1g1e8g8c1e3b8a6f3d2a6b4a1c1d6d5
e2e4d7d6d2d4g7g6g1f3g8f6b1c3f8g7f1e2e8g8e1g1c7c6a2a4a7a5h2h3b8a6c1f4a6c7f1e1c7e6
e2e4d7d6d2d4g8f6b1c3b8d7f2f4e7e5g1f3e5d4d1d4f8e7c1e3d7c5e1c1c5e6d4d2e8g8h2h3b7b6
e2e4d7d6d2d4g8f6b1c3g7g6c1e3c7c6d1d2b8d7h2h3d8c7g2g3b7b5f1g2b5b4c3d1a8b8g1e2f8g7
e2e4d7d6d2d4g8f6b1c3g7g6c1e3f8g7d1d2c7c6f2f3d8a5g2g4b7b5g1e2h7h5g4g5f6d7f1g2b5b4
e2e4d7d6d2d4g8f6b1c3g7g6c1e3f8g7d1d2c7c6f2f3d8a5g2g4h7h5g4g5f6h7f3f4e8g8g1f3e7e5
e2e4d7d6d2d4g8f6b1c3g7g6c1e3f8g7d1d2f6g4e3g5h7h6g5h4g4f6f2f4b7b6e1c1c8b7e4e5d6e5
e2e4d7d6d2d4g8f6b1c3g7g6f2f4f8g7g1f3e8g8f1e2c7c5d4c5d8a5e1g1a5c5g1h1b8c6f3d2a7a5
e2e4d7d6d2d4g8f6b1c3g7g6g1f3f8g7f1c4b8c6d4d5c6b8h2h3c7c6c4b3e8g8e1g1b7b6c1g5c8b7
e2e4d7d6d2d4g8f6b1c3g7g6g1f3f8g7f1e2c7c6a2a4a7a5e1g1e8g8h2h3b8a6f1e1d8c7c1g5h7h6
e2e4d7d6d2d4g8f6b1c3g7g6g1f3f8g7f1e2c7c6e1g1e8g8a2a4b8d7a4a5d8c7h2h3f8d8c1e3d7f8
e2e4d7d6d2d4g8f6b1c3g7g6g1f3f8g7f1e2c8g4e1g1e8g8h2h3g4f3e2f3b8c6c3e2e7e5c2c3f8e8
e2e4d7d6d2d4g8f6b1c3g7g6g1f3f8g7f1e2e8g8e1g1c7c5d4d5b8a6c1f4a6c7a2a4b7b6f1e1c8b7
e2e4d7d6d2d4g8f6b1c3g7g6g1f3f8g7f1e2e8g8e1g1c7c6h2h3b8d7c1f4d8a5d1d2e7e5f4e3f8e8
e2e4d7d6d2d4g8f6b1c3g7g6g1f3f8g7f1e2e8g8e1g1c8g4c1e3b8c6d1d3e7e5d4d5c6b4d3d2a7a5
e2e4d7d6d2d4g8f6b1c3g7g6g1f3f8g7h2h3e8g8c1e3b7b6f1c4e7e6e1g1c8b7d4d5e6d5e4d5a7a6
e2e4d7d6d2d4g8f6b1c3g7g6g1f3f8g7h2h3e8g8c1e3c7c6a2a4b8d7a4a5d8c7f1e2e7e5d4e5d7e5
e2e4d7d6d2d4g8f6b1c3g7g6g1f3f8g7h2h3e8g8c1e3c7c6d1d2b7b5f1d3b8d7e3h6e7e5h6g7g8g7
e2e4d7d6d2d4g8f6b1c3g7g6g2g3f8g7f1g2e8g8g1e2b8d7e1g1c7c5h2h3a7a6c1e3d8c7d1d2c5d4
e2e4e7e5b1c3b8c6f1c4g8f6d2d3c6a5c4b3a5b3a2b3d7d5e4d5f8b4g1f3f6d5c1d2d5c3b2c3b4d6
e2e4e7e5b1c3b8c6f1c4g8f6d2d3c6a5g1e2a5c4d3c4f8e7e1g1d7d6b2b3e8g8e2g3c7c6c1b2d8a5
e2e4e7e5b1c3b8c6f2f4e5f4d2d4d7d5e4d5d8h4e1e2h4e7e2f2e7h4g2g3f4g3f2g2c6d4h2g3h4g4
e2e4e7e5b1c3b8c6f2f4e5f4d2d4d8h4e1e2g8f6g1f3h4g4d4d5c6e5h2h3g4h5c1f4e5f3g2f3d7d6
e2e4e7e5b1c3g8f6f1c4f6e4d1h5e4d6c4b3f8e7g1f3b8c6f3e5c6e5h5e5e8g8c3d5f8e8e1g1e7f8
e2e4e7e5b1c3g8f6f1c4f8c5d2d3d7d6f2f4c8e6c4e6f7e6g1f3e5f4c1f4e8g8c3a4c5b4c2c3b4a5
e2e4e7e5b1c3g8f6f1c4f8c5f2f4d7d6g1f3c7c6d2d3b7b5c4b3d8e7d1e2b8d7h1f1c5b4f4e5d6e5
e2e4e7e5b1c3g8f6f2f4d7d5f4e5f6e4g1f3f8e7d1e2e4c3d2c3c7c5c1f4b8c6e1c1c8e6h2h4h7h6
e2e4e7e5b1c3g8f6g1f3b8c6f1b5c6d4b5a4f8c5f3e5e8g8e5d3c5b6e4e5f6e8c3d5c7c6d5e3d7d6
e2e4e7e5b1c3g8f6g1f3b8c6f1b5f8b4e1g1e8g8d2d3d7d6c1g5b4c3b2c3h7h6g5h4c8d7a1b1a7a6
e2e4e7e5b1c3g8f6g2g3d7d5e4d5f6d5f1g2d5c3b2c3f8d6g1e2e8g8e1g1b8d7d2d3d7f6c3c4c7c6
e2e4e7e5b1c3g8f6g2g3d7d5e4d5f6d5f1g2d5c3b2c3f8d6g1f3e8g8e1g1b8d7f1e1a8b8d2d4e5d4
e2e4e7e5b1c3g8f6g2g3d7d5e4d5f6d5f1g2d5c3b2c3f8d6g1f3e8g8e1g1c7c5d2d3b8c6f3d2d8d7
e2e4e7e5b1c3g8f6g2g3f8b4g1e2c7c6f1g2e8g8e1g1d7d5e4d5c6d5d2d4e5d4d1d4b8c6d4d3b4c3
e2e4e7e5d2d4e5d4d1d4b8c6d4e3g8f6c1d2f8e7b1c3d7d5e4d5f6d5e3g3d5c3d2c3e7f6c3f6d8f6
e2e4e7e5f1c4g8f6b1c3b8c6f2f4f8c5f4e5c6e5c4b3c5g1h1g1f6g4d2d4d8h4e1d2e5c6d1f3g4f6
e2e4e7e5f1c4g8f6d2d3b8c6g1f3f8c5c2c3d7d6e1g1e8g8b1d2a7a6c4b3c8e6f1e1e6b3d2b3c5a7
e2e4e7e5f1c4g8f6d2d3c7c6g1f3f8e7c4b3d7d6b1d2b8a6c2c3e8g8e1g1c8e6b3c2f6d7d3d4a6c7
e2e4e7e5f1c4g8f6d2d3f8c5b1c3c7c6c1g5h7h6g5h4b7b5c4b3d7d6d1e2b8d7c3d1d7f8f2f3f8g6
e2e4e7e5f1c4g8f6d2d4b8c6g1f3d8e7e1g1d7d6b1c3c8g4d4e5c6e5c4e2e8c8c1g5e5f3e2f3g4f3
e2e4e7e5f1c4g8f6d2d4b8c6g1f3f6e4d4e5d8e7d1d5e4c5e1g1h7h6b1c3c6b4d5d1c7c6a2a3b4a6
e2e4e7e5f1c4g8f6d2d4e5d4g1f3f8c5e4e5d7d5e5f6d5c4d1e2c8e6f6g7h8g8c1g5c5e7g5e7e8e7
e2e4e7e5f2f4e5f4g1f3g8e7d2d4d7d5b1c3d5e4c3e4e7g6h2h4d8e7e1f2c8g4h4h5g6h4c1f4b8c6
e2e4e7e5f2f4e5f4g1f3g8f6e4e5f6h5f1e2g7g6d2d4f8g7e1g1d7d6b1c3e8g8f3e1d6e5e2h5g6h5
e2e4e7e5f2f4f8c5g1f3d7d6c2c3c8g4d2d4g4f3g2f3d8h4e1e2c5b6b1a3f7f5a3c4f5e4f4e5d6e5
e2e4e7e5g1f3b8c6b1c3g7g6d2d4e5d4f3d4f8g7c1e3g8f6f1e2e8g8e1g1f8e8d4c6b7c6e2f3c8b7
e2e4e7e5g1f3b8c6b1c3g8f6d2d4e5d4f3d4f8b4d4c6b7c6f1d3d7d5e4d5c6d5e1g1e8g8c1g5c7c6
e2e4e7e5g1f3b8c6b1c3g8f6d2d4e5d4f3d4f8b4d4c6b7c6f1d3d7d5e4d5c6d5e1g1e8g8c1g5c7c6
e2e4e7e5g1f3b8c6b1c3g8f6f1b5c6d4b5a4f8c5e1g1e8g8d2d3c7c6f3d4c5d4c3e2d4b6c1g5h7h6
e2e4e7e5g1f3b8c6b1c3g8f6f1b5d7d6d2d4c8d7e1g1f8e7f1e1e5d4f3d4e8g8b5c6b7c6c1g5h7h6
e2e4e7e5g1f3b8c6b1c3g8f6f1b5d7d6d2d4c8d7e1g1f8e7f1e1e5d4f3d4e8g8d4e2a7a6b5d3f6g4
e2e4e7e5g1f3b8c6b1c3g8f6f1b5d7d6d2d4c8d7e1g1f8e7f1e1e5d4f3d4e8g8d4e2c6e5e2g3d7b5
e2e4e7e5g1f3b8c6b1c3g8f6f1b5f8b4e1g1e8g8c3d5f6d5e4d5e5e4d5c6e4f3d1f3d7c6b5d3b4d6
e2e4e7e5g1f3b8c6b1c3g8f6f1b5f8b4e1g1e8g8d2d3b4c3b2c3d7d6b5c6b7c6c1g5h7h6g5f6d8f6
e2e4e7e5g1f3b8c6b1c3g8f6f1b5f8b4e1g1e8g8d2d3b4c3b2c3d7d6c1g5d8e7f1e1c6d8d3d4d8e6
e2e4e7e5g1f3b8c6b1c3g8f6f1b5f8b4e1g1e8g8d2d3d7d6c1g5b4c3b2c3c6e7b5c4e7g6f3h4g6f4
e2e4e7e5g1f3b8c6b1c3g8f6f1b5f8b4e1g1e8g8d2d3d7d6c1g5b4c3b2c3c6e7b5c4e7g6f3h4g6f4
e2e4e7e5g1f3b8c6b1c3g8f6g2g3d7d5e4d5f6d5f1g2d5c3b2c3f8d6e1g1e8g8a1b1a8b8d2d4h7h6
e2e4e7e5g1f3b8c6b1c3g8f6g2g3f8b4f1g2d7d6d2d3c8g4h2h3g4h5e1g1h7h6c3d5f6d5e4d5c6e7
e2e4e7e5g1f3b8c6c2c3g8f6d2d4f6e4d4d5c6b8f1d3e4f6f3e5d7d6d3b5b8d7e5f3f8e7e1g1e8g8
e2e4e7e5g1f3b8c6d2d4e5d4f3d4d8f6c1e3f8c5c2c3g8e7f1c4c6e5c4e2f6g6e1g1e8g8b1d2d7d5
e2e4e7e5g1f3b8c6d2d4e5d4f3d4d8h4d4b5h4e4c1e3e8d8b1c3e4e5c3d5g8f6b5c7f8d6f2f4e5e4
e2e4e7e5g1f3b8c6d2d4e5d4f3d4f8c5c1e3d8f6c2c3g8e7f1c4e8g8e1g1c5b6c4b3d7d6g1h1c6d4
e2e4e7e5g1f3b8c6d2d4e5d4f3d4f8c5d4b3c5b6b1c3g8f6c1g5d7d6d1d2h7h6g5f4c8e6e1c1f6h5
e2e4e7e5g1f3b8c6d2d4e5d4f3d4f8c5d4c6d8f6d1d2d7c6b1c3c8e6c3a4a8d8f1d3c5d4c2c3b7b5
e2e4e7e5g1f3b8c6d2d4e5d4f3d4f8c5d4c6d8f6d1d2d7c6b1c3c8e6c3a4a8d8f1d3c5d4e1g1a7a6
e2e4e7e5g1f3b8c6d2d4e5d4f3d4f8c5d4c6d8f6d1d2d7c6b1c3c8e6c3a4a8d8f1d3c5d4e1g1f6h4
e2e4e7e5g1f3b8c6d2d4e5d4f3d4f8c5d4c6d8f6d1d2d7c6b1c3c8e6c3a4a8d8f1d3c5d4e1g1g8e7
e2e4e7e5g1f3b8c6d2d4e5d4f3d4f8c5d4c6d8f6d1d2d7c6b1c3c8e6c3a4c5d6d2e3g8h6h2h3e8g8
e2e4e7e5g1f3b8c6d2d4e5d4f3d4f8c5d4c6d8f6d1d2d7c6f1d3c8e6e1g1f6e7d2e2g8f6c1e3c5e3
e2e4e7e5g1f3b8c6d2d4e5d4f3d4f8c5d4f5d8f6b1c3g8e7f5e3e8g8f1d3c6e5d3e2e5g6g2g3d7d6
e2e4e7e5g1f3b8c6d2d4e5d4f3d4g8f6b1c3f8b4d4c6b7c6f1d3d7d5e4d5c6d5e1g1e8g8c1g5c7c6
e2e4e7e5g1f3b8c6d2d4e5d4f3d4g8f6d4c6b7c6e4e5d8e7d1e2f6d5b1d2d5b6c2c4c8b7b2b3e8c8
e2e4e7e5g1f3b8c6d2d4e5d4f3d4g8f6d4c6b7c6e4e5d8e7d1e2f6d5c2c4c8a6b2b3e8c8g2g3d8e8
e2e4e7e5g1f3b8c6d2d4e5d4f3d4g8f6d4c6b7c6e4e5d8e7d1e2f6d5c2c4c8a6b2b3g7g5c1a3d7d6
e2e4e7e5g1f3b8c6d2d4e5d4f3d4g8f6d4c6b7c6e4e5d8e7d1e2f6d5c2c4d5b6b1d2c8b7b2b3e8c8
e2e4e7e5g1f3b8c6d2d4e5d4f3d4g8f6d4c6b7c6e4e5d8e7d1e2f6d5c2c4d5b6b1d2e7e6b2b3a7a5
e2e4e7e5g1f3b8c6f1b5a7a6b5a4b7b5a4b3c6a5e1g1d7d6c2c3a5b3a2b3c8b7d2d3f8e7c3c4e7f6
e2e4e7e5g1f3b8c6f1b5a7a6b5a4b7b5a4b3g8f6e1g1f8e7f1e1d7d6c2c3e8g8h2h3c6a5b3c2c7c5
e2e4e7e5g1f3b8c6f1b5a7a6b5a4d7d6a4c6b7c6d2d4e5d4d1d4g8f6e1g1f8e7e4e5c6c5d4d3d6e5
e2e4e7e5g1f3b8c6f1b5a7a6b5a4d7d6a4c6b7c6d2d4f7f6b1c3g8e7c1e3e7g6d1e2f8e7e1c1c8d7
e2e4e7e5g1f3b8c6f1b5a7a6b5a4d7d6c2c3c8d7d2d4g7g6c1g5f7f6g5e3g8h6e1g1f8g7h2h3h6f7
e2e4e7e5g1f3b8c6f1b5a7a6b5a4d7d6c2c3c8d7d2d4g7g6e1g1f8g7d4d5c6e7a4d7d8d7c3c4h7h6
e2e4e7e5g1f3b8c6f1b5a7a6b5a4d7d6c2c3c8d7d2d4g7g6e1g1f8g7d4d5c6e7a4d7d8d7c3c4h7h6
e2e4e7e5g1f3b8c6f1b5a7a6b5a4d7d6c2c3c8d7d2d4g7g6e1g1f8g7f1e1g8e7d4e5c6e5f3e5g7e5
e2e4e7e5g1f3b8c6f1b5a7a6b5a4d7d6c2c3c8d7d2d4g8e7a4b3h7h6b1a3e7g6a3c4f8e7c4e3e8g8
e2e4e7e5g1f3b8c6f1b5a7a6b5a4d7d6c2c3c8d7d2d4g8e7a4b3h7h6b1d2e7g6d2c4f8e7c4e3e8g8
e2e4e7e5g1f3b8c6f1b5a7a6b5a4d7d6c2c3c8d7d2d4g8e7a4b3h7h6b1d2e7g6d2c4f8e7e1g1e8g8
e2e4e7e5g1f3b8c6f1b5a7a6b5a4d7d6c2c3c8d7d2d4g8e7a4b3h7h6b1d2e7g6d2c4f8e7e1g1e8g8
e2e4e7e5g1f3b8c6f1b5a7a6b5a4d7d6c2c3c8d7d2d4g8e7c1e3h7h6b1d2g7g5d4e5d6e5h2h4g5g4
e2e4e7e5g1f3b8c6f1b5a7a6b5a4d7d6c2c3c8d7d2d4g8e7h2h4h7h6c1e3e5d4c3d4d6d5e4e5b7b5
e2e4e7e5g1f3b8c6f1b5a7a6b5a4d7d6c2c3f7f5e4f5c8f5d2d4e5e4f3g5d6d5f2f3e4e3f3f4f8d6
e2e4e7e5g1f3b8c6f1b5a7a6b5a4d7d6c2c3f7f5e4f5c8f5e1g1f5d3f1e1f8e7a4c2d3c2d1c2g8f6
e2e4e7e5g1f3b8c6f1b5a7a6b5a4d7d6c2c3g8f6e1g1c8d7d2d4f8e7d4d5c6b8a4c2d7g4c3c4b8d7
e2e4e7e5g1f3b8c6f1b5a7a6b5a4d7d6c2c3g8f6e1g1f8e7d2d4c8d7b1d2e8g8f1e1f8e8a2a3e7f8
e2e4e7e5g1f3b8c6f1b5a7a6b5a4d7d6d2d4c8d7a4b3f8e7d4e5d6e5d1d5d7e6d5d8a8d8b3e6f7e6
e2e4e7e5g1f3b8c6f1b5a7a6b5a4d7d6e1g1c8d7c2c4g8f6b1c3f8e7d2d4c6d4f3d4e5d4a4d7f6d7
e2e4e7e5g1f3b8c6f1b5a7a6b5a4f7f5d2d4e5d4e4e5f8c5e1g1g8e7a4b3d7d5e5d6d8d6f1e1h7h6
e2e4e7e5g1f3b8c6f1b5a7a6b5a4g8f6a4c6d7c6b1c3f8d6d2d3c6c5h2h3c8e6c1e3h7h6a2a4c5c4
e2e4e7e5g1f3b8c6f1b5a7a6b5a4g8f6d1e2b7b5a4b3f8e7c2c3d7d5d2d3e8g8c1g5d5e4d3e4f6d7
e2e4e7e5g1f3b8c6f1b5a7a6b5a4g8f6d1e2b7b5a4b3f8e7c2c3e8g8e1g1d7d5d2d3d5e4d3e4c8g4
e2e4e7e5g1f3b8c6f1b5a7a6b5a4g8f6d1e2f8e7d2d3b7b5a4b3e8g8e1g1d7d6c2c3c6a5b3c2c7c5
e2e4e7e5g1f3b8c6f1b5a7a6b5a4g8f6d1e2f8e7e1g1b7b5a4b3d7d6a2a4c8g4c2c3e8g8h2h3c6a5
e2e4e7e5g1f3b8c6f1b5a7a6b5a4g8f6d2d3d7d6c2c3c8d7e1g1g7g6b1d2f8g7f1e1e8g8d2f1b7b5
e2e4e7e5g1f3b8c6f1b5a7a6b5a4g8f6d2d3d7d6c2c3f8e7b1d2c8d7e1g1e8g8f1e1f8e8d2f1h7h6
e2e4e7e5g1f3b8c6f1b5a7a6b5a4g8f6d2d3d7d6c2c3f8e7b1d2e8g8e1g1b7b5a4c2f6h5a2a4b5b4
e2e4e7e5g1f3b8c6f1b5a7a6b5a4g8f6d2d3f8c5c2c3b7b5a4c2d7d5d1e2e8g8c1g5d5e4d3e4h7h6
e2e4e7e5g1f3b8c6f1b5a7a6b5a4g8f6d2d4e5d4e1g1f8e7f1e1e8g8e4e5f6e8c2c3d4c3b1c3d7d6
e2e4e7e5g1f3b8c6f1b5a7a6b5a4g8f6e1g1b7b5a4b3c8b7d2d3f8c5a2a4e8g8c1g5h7h6g5h4g7g5
e2e4e7e5g1f3b8c6f1b5a7a6b5a4g8f6e1g1b7b5a4b3c8b7d2d3f8d6c2c3e8g8f1e1c6a5b3c2f8e8
e2e4e7e5g1f3b8c6f1b5a7a6b5a4g8f6e1g1b7b5a4b3c8b7f1e1f8c5c2c3d7d6d2d4c5b6c1e3e8g8
e2e4e7e5g1f3b8c6f1b5a7a6b5a4g8f6e1g1b7b5a4b3c8b7f1e1f8c5c2c3d7d6d2d4c5b6c1e3e8g8
e2e4e7e5g1f3b8c6f1b5a7a6b5a4g8f6e1g1b7b5a4b3f8c5a2a4a8b8c2c3d7d6d2d4c5b6b1a3e8g8
e2e4e7e5g1f3b8c6f1b5a7a6b5a4g8f6e1g1b7b5a4b3f8c5a2a4c8b7d2d3d7d6b1c3b5b4c3d5c6a5
e2e4e7e5g1f3b8c6f1b5a7a6b5a4g8f6e1g1b7b5a4b3f8c5a2a4c8b7d2d3e8g8b1c3c6a5f3e5a5b3
e2e4e7e5g1f3b8c6f1b5a7a6b5a4g8f6e1g1b7b5a4b3f8c5d2d3d7d6a2a4a8b8a4b5a6b5c1e3e8g8
e2e4e7e5g1f3b8c6f1b5a7a6b5a4g8f6e1g1b7b5a4b3f8e7d1e2e8g8c2c3d7d6f1d1c6a5b3c2c7c5
e2e4e7e5g1f3b8c6f1b5a7a6b5a4g8f6e1g1b7b5a4b3f8e7d2d4d7d6d4e5d6e5d1e2c8g4c2c3e8g8
e2e4e7e5g1f3b8c6f1b5a7a6b5a4g8f6e1g1b7b5a4b3f8e7d2d4d7d6d4e5d6e5d1e2c8g4c2c3e8g8
e2e4e7e5g1f3b8c6f1b5a7a6b5a4g8f6e1g1b7b5a4b3f8e7f1e1d7d6a2a4c8d7c2c3e8g8d2d4h7h6
e2e4e7e5g1f3b8c6f1b5a7a6b5a4g8f6e1g1b7b5a4b3f8e7f1e1e8g8c2c3d7d5e4d5f6d5f3e5c6e5
e2e4e7e5g1f3b8c6f1b5a7a6b5a4g8f6e1g1d7d6a4c6b7c6d2d4e5d4f3d4c6c5d4f3f8e7b1c3e8g8
e2e4e7e5g1f3b8c6f1b5a7a6b5a4g8f6e1g1d7d6f1e1b7b5a4b3c6a5d2d4a5b3a2b3f6d7b3b4f8e7
e2e4e7e5g1f3b8c6f1b5a7a6b5a4g8f6e1g1f6e4d2d4b7b5a4b3d7d5a2a4a8b8a4b5a6b5d4e5c8e6
e2e4e7e5g1f3b8c6f1b5a7a6b5a4g8f6e1g1f6e4d2d4b7b5a4b3d7d5a2a4a8b8a4b5a6b5d4e5c8e6
e2e4e7e5g1f3b8c6f1b5a7a6b5a4g8f6e1g1f6e4d2d4b7b5a4b3d7d5a2a4c6d4f3d4e5d4a4b5f8c5
e2e4e7e5g1f3b8c6f1b5a7a6b5a4g8f6e1g1f6e4d2d4b7b5a4b3d7d5a2a4c6d4f3d4e5d4d1d4c8e6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e2e4e7e5g1f3b8c6f1b5a7a6b5a4g8f6e1g1f6e4d2d4b7b5a4b3d7d5d4e5c8e6b1d2e4c5c2c3f8e7
e2e4e7e5g1f3b8c6f1b5a7a6b5a4g8f6e1g1f6e4d2d4b7b5a4b3d7d5d4e5c8e6b1d2e4c5c2c3f8e7
e2e4e7e5g1f3b8c6f1b5a7a6b5a4g8f6e1g1f6e4d2d4b7b5a4b3d7d5d4e5c8e6b1d2e4c5c2c3g7g6
e2e4e7e5g1f3b8c6f1b5a7a6b5a4g8f6e1g1f6e4d2d4b7b5a4b3d7d5d4e5c8e6c1e3f8c5d1e2d8e7
e2e4e7e5g1f3b8c6f1b5a7a6b5a4g8f6e1g1f6e4d2d4b7b5a4b3d7d5d4e5c8e6c1e3f8e7c2c3d8d7
e2e4e7e5g1f3b8c6f1b5a7a6b5a4g8f6e1g1f6e4d2d4b7b5a4b3d7d5d4e5c8e6c1e3f8e7c2c3d8d7
e2e4e7e5g1f3b8c6f1b5a7a6b5a4g8f6e1g1f6e4d2d4b7b5a4b3d7d5d4e5c8e6c1e3f8e7c2c3d8d7
e2e4e7e5g1f3b8c6f1b5a7a6b5a4g8f6e1g1f6e4d2d4b7b5a4b3d7d5d4e5c8e6c1e3f8e7c2c3d8d7
e2e4e7e5g1f3b8c6f1b5a7a6b5a4g8f6e1g1f6e4d2d4b7b5a4b3d7d5d4e5c8e6c1e3f8e7c2c3e4c5
e2e4e7e5g1f3b8c6f1b5a7a6b5a4g8f6e1g1f6e4d2d4b7b5a4b3d7d5d4e5c8e6c1e3f8e7c2c3e4c5
e2e4e7e5g1f3b8c6f1b5a7a6b5a4g8f6e1g1f6e4d2d4b7b5a4b3d7d5d4e5c8e6c2c3e4c5b3c2e6g4
e2e4e7e5g1f3b8c6f1b5a7a6b5a4g8f6e1g1f6e4d2d4b7b5a4b3d7d5d4e5c8e6c2c3e4c5b3c2e6g4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e2e4e7e5g1f3b8c6f1b5a7a6b5a4g8f6e1g1f6e4d2d4b7b5a4b3d7d5d4e5c8e6c2c3f8c5d1d3e8g8
e2e4e7e5g1f3b8c6f1b5a7a6b5a4g8f6e1g1f6e4d2d4b7b5a4b3d7d5d4e5c8e6c2c3f8c5d1d3e8g8
e2e4e7e5g1f3b8c6f1b5a7a6b5a4g8f6e1g1f6e4d2d4b7b5a4b3d7d5d4e5c8e6c2c3f8c5d1d3e8g8
e2e4e7e5g1f3b8c6f1b5a7a6b5a4g8f6e1g1f6e4d2d4b7b5a4b3d7d5d4e5c8e6c2c3f8c5d1d3e8g8
e2e4e7e5g1f3b8c6f1b5a7a6b5a4g8f6e1g1f6e4d2d4b7b5a4b3d7d5d4e5c8e6c2c3f8e7a2a4b5b4
e2e4e7e5g1f3b8c6f1b5a7a6b5a4g8f6e1g1f6e4d2d4b7b5a4b3d7d5d4e5c8e6c2c3f8e7b1d2e4c5
e2e4e7e5g1f3b8c6f1b5a7a6b5a4g8f6e1g1f6e4d2d4b7b5a4b3d7d5d4e5c8e6c2c3f8e7b1d2e8g8
e2e4e7e5g1f3b8c6f1b5a7a6b5a4g8f6e1g1f6e4d2d4b7b5a4b3d7d5d4e5c8e6c2c3f8e7b3c2e4c5
e2e4e7e5g1f3b8c6f1b5a7a6b5a4g8f6e1g1f6e4d2d4b7b5a4b3d7d5d4e5c8e6c2c3f8e7c1e3e4c5
e2e4e7e5g1f3b8c6f1b5a7a6b5a4g8f6e1g1f6e4d2d4b7b5a4b3d7d5d4e5c8e6c2c3f8e7c1e3e4c5
e2e4e7e5g1f3b8c6f1b5a7a6b5a4g8f6e1g1f6e4d2d4b7b5a4b3d7d5d4e5c8e6c2c3f8e7c1e3e8g8
e2e4e7e5g1f3b8c6f1b5a7a6b5a4g8f6e1g1f6e4d2d4b7b5a4b3d7d5d4e5c8e6c2c3f8e7c1e3e8g8
e2e4e7e5g1f3b8c6f1b5a7a6b5a4g8f6e1g1f6e4d2d4b7b5a4b3d7d5d4e5c8e6d1e2e4c5f1d1b5b4
e2e4e7e5g1f3b8c6f1b5a7a6b5a4g8f6e1g1f6e4d2d4b7b5a4b3d7d5d4e5c8e6d1e2e4c5f1d1c5b3
e2e4e7e5g1f3b8c6f1b5a7a6b5a4g8f6e1g1f6e4d2d4b7b5a4b3d7d5d4e5c8e6d1e2e4c5f1d1c5b3
e2e4e7e5g1f3b8c6f1b5a7a6b5a4g8f6e1g1f6e4d2d4b7b5a4b3d7d5d4e5c8e6d1e2f8c5c1e3d8e7
e2e4e7e5g1f3b8c6f1b5a7a6b5a4g8f6e1g1f6e4d2d4b7b5a4b3d7d5d4e5c8e6d1e2f8e7f1d1e4c5
e2e4e7e5g1f3b8c6f1b5a7a6b5a4g8f6e1g1f6e4d2d4b7b5a4b3d7d5d4e5c8e6d1e2f8e7f1d1e4c5
e2e4e7e5g1f3b8c6f1b5a7a6b5a4g8f6e1g1f6e4d2d4b7b5a4b3d7d5d4e5c8e6d1e2f8e7f1d1e8g8
e2e4e7e5g1f3b8c6f1b5a7a6b5a4g8f6e1g1f6e4d2d4b7b5a4b3d7d5d4e5c8e6d1e2f8e7f1d1e8g8
e2e4e7e5g1f3b8c6f1b5a7a6b5a4g8f6e1g1f6e4d2d4b7b5a4b3d7d5d4e5c8e6d1e2f8e7f1d1e8g8
e2e4e7e5g1f3b8c6f1b5a7a6b5a4g8f6e1g1f6e4d2d4b7b5a4b3d7d5d4e5c8e6d1e2f8e7f1d1e8g8
e2e4e7e5g1f3b8c6f1b5a7a6b5a4g8f6e1g1f6e4d2d4b7b5a4b3d7d5d4e5c8e6d1e2f8e7f1d1e8g8
e2e4e7e5g1f3b8c6f1b5a7a6b5a4g8f6e1g1f6e4d2d4b7b5a4b3d7d5f3e5c6e5d4e5c7c6b1d2e4d2
e2e4e7e5g1f3b8c6f1b5a7a6b5a4g8f6e1g1f6e4d2d4b7b5a4b3d7d5f3e5c6e5d4e5c7c6c2c3f8c5
e2e4e7e5g1f3b8c6f1b5a7a6b5a4g8f6e1g1f6e4f1e1e4c5b1c3f8e7c3d5e8g8a4c6d7c6d5e7d8e7
e2e4e7e5g1f3b8c6f1b5a7a6b5a4g8f6e1g1f8c5c2c3b7b5a4b3d7d6a2a4c8g4d2d3e8g8h2h3g4f3
e2e4e7e5g1f3b8c6f1b5a7a6b5a4g8f6e1g1f8e7a4c6d7c6d1e2c8g4h2h3g4f3e2f3e8g8d2d3f6d7
e2e4e7e5g1f3b8c6f1b5a7a6b5a4g8f6e1g1f8e7a4c6d7c6d1e2c8g4h2h3g4f3e2f3e8g8d2d3f6d7
e2e4e7e5g1f3b8c6f1b5a7a6b5a4g8f6e1g1f8e7a4c6d7c6d2d3d8d6b1d2c8e6b2b3f6d7c1b2c6c5
e2e4e7e5g1f3b8c6f1b5a7a6b5a4g8f6e1g1f8e7a4c6d7c6d2d3f6d7b1c3e8g8c1e3c6c5c3d5e7d6
e2e4e7e5g1f3b8c6f1b5a7a6b5a4g8f6e1g1f8e7a4c6d7c6d2d3f6d7b1d2e8g8d2c4f7f6f3h4d7c5
e2e4e7e5g1f3b8c6f1b5a7a6b5a4g8f6e1g1f8e7a4c6d7c6d2d3f6d7b2b3e8g8c1b2f7f6b1c3d7c5
e2e4e7e5g1f3b8c6f1b5a7a6b5a4g8f6e1g1f8e7a4c6d7c6f3e5f6e4d2d4e8g8c1e3f7f6e5d3c8f5
e2e4e7e5g1f3b8c6f1b5a7a6b5a4g8f6e1g1f8e7b1c3b7b5a4b3d7d6c3d5c6a5d5e7d8e7d2d4c8b7
e2e4e7e5g1f3b8c6f1b5a7a6b5a4g8f6e1g1f8e7b1c3d7d6a4c6b7c6d2d4f6d7d4e5d6e5c1e3e7d6
e2e4e7e5g1f3b8c6f1b5a7a6b5a4g8f6e1g1f8e7b1c3d7d6a4c6b7c6d2d4f6d7d4e5d6e5c3a4e8g8
e2e4e7e5g1f3b8c6f1b5a7a6b5a4g8f6e1g1f8e7d1e2b7b5a4b3e8g8c2c3d7d5d2d3d5d4b1d2e7c5
e2e4e7e5g1f3b8c6f1b5a7a6b5a4g8f6e1g1f8e7d1e2b7b5a4b3e8g8c2c3d7d5d2d3d5d4c3d4c6d4
e2e4e7e5g1f3b8c6f1b5a7a6b5a4g8f6e1g1f8e7d1e2b7b5a4b3e8g8c2c3d7d5d2d3d5d4c3d4c6d4
e2e4e7e5g1f3b8c6f1b5a7a6b5a4g8f6e1g1f8e7d1e2b7b5a4b3e8g8c2c3d7d5d2d3f8e8f1d1c8b7
e2e4e7e5g1f3b8c6f1b5a7a6b5a4g8f6e1g1f8e7d1e2b7b5a4b3e8g8c2c3d7d6d2d4c8g4f1d1e5d4
e2e4e7e5g1f3b8c6f1b5a7a6b5a4g8f6e1g1f8e7d2d3b7b5a4b3d7d6a2a4c8b7b1c3b5b4c3d5c6a5
e2e4e7e5g1f3b8c6f1b5a7a6b5a4g8f6e1g1f8e7d2d3d7d6c2c3e8g8f1e1b7b5a4c2d6d5e4d5d8d5
e2e4e7e5g1f3b8c6f1b5a7a6b5a4g8f6e1g1f8e7d2d3d7d6c2c3e8g8f1e1f6d7a4c2e7f6b1d2d7b6
e2e4e7e5g1f3b8c6f1b5a7a6b5a4g8f6e1g1f8e7d2d4e5d4e4e5f6e4f3d4e8g8d4f5d7d5a4c6b7c6
e2e4e7e5g1f3b8c6f1b5a7a6b5a4g8f6e1g1f8e7d2d4e5d4e4e5f6e4f3d4e8g8d4f5d7d5f5e7c6e7
e2e4e7e5g1f3b8c6f1b5a7a6b5a4g8f6e1g1f8e7f1e1b7b5a4b3d7d6c2c3c6a5b3c2c7c5d2d4d8c7
e2e4e7e5g1f3b8c6f1b5a7a6b5a4g8f6e1g1f8e7f1e1b7b5a4b3d7d6c2c3c6a5b3c2c7c5d2d4d8c7
e2e4e7e5g1f3b8c6f1b5a7a6b5a4g8f6e1g1f8e7f1e1b7b5a4b3d7d6c2c3c6a5b3c2c7c5d2d4d8c7
e2e4e7e5g1f3b8c6f1b5a7a6b5a4g8f6e1g1f8e7f1e1b7b5a4b3d7d6c2c3c8g4d2d3c6a5b3c2c7c5
e2e4e7e5g1f3b8c6f1b5a7a6b5a4g8f6e1g1f8e7f1e1b7b5a4b3d7d6c2c3e8g8a2a4c8g4d2d3c6a5
e2e4e7e5g1f3b8c6f1b5a7a6b5a4g8f6e1g1f8e7f1e1b7b5a4b3d7d6c2c3e8g8d2d3c6a5b3c2c7c5
e2e4e7e5g1f3b8c6f1b5a7a6b5a4g8f6e1g1f8e7f1e1b7b5a4b3d7d6c2c3e8g8d2d3c6a5b3c2c7c5
e2e4e7e5g1f3b8c6f1b5a7a6b5a4g8f6e1g1f8e7f1e1b7b5a4b3d7d6c2c3e8g8d2d4c8g4c1e3e5d4
e2e4e7e5g1f3b8c6f1b5a7a6b5a4g8f6e1g1f8e7f1e1b7b5a4b3d7d6c2c3e8g8d2d4c8g4c1e3e5d4
e2e4e7e5g1f3b8c6f1b5a7a6b5a4g8f6e1g1f8e7f1e1b7b5a4b3d7d6c2c3e8g8d2d4c8g4c1e3e5d4
e2e4e7e5g1f3b8c6f1b5a7a6b5a4g8f6e1g1f8e7f1e1b7b5a4b3d7d6c2c3e8g8d2d4c8g4d4d5c6a5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e2e4e7e5g1f3b8c6f1b5a7a6b5a4g8f6e1g1f8e7f1e1b7b5a4b3d7d6c2c3e8g8h2h3c6b8d2d4c8b7
e2e4e7e5g1f3b8c6f1b5a7a6b5a4g8f6e1g1f8e7f1e1b7b5a4b3d7d6c2c3e8g8h2h3c6b8d2d4c8b7
e2e4e7e5g1f3b8c6f1b5a7a6b5a4g8f6e1g1f8e7f1e1b7b5a4b3d7d6c2c3e8g8h2h3c8b7d2d3f8e8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e2e4e7e5g1f3b8c6f1b5a7a6b5a4g8f6e1g1f8e7f1e1b7b5a4b3d7d6c2c3e8g8h2h3c8e6d2d4e6b3
e2e4e7e5g1f3b8c6f1b5a7a6b5a4g8f6e1g1f8e7f1e1b7b5a4b3d7d6c2c3e8g8h2h3c8e6d2d4e6b3
e2e4e7e5g1f3b8c6f1b5a7a6b5a4g8f6e1g1f8e7f1e1b7b5a4b3d7d6c2c3e8g8h2h3c8e6d2d4e6b3
e2e4e7e5g1f3b8c6f1b5a7a6b5a4g8f6e1g1f8e7f1e1b7b5a4b3d7d6c2c3e8g8h2h3c8e6d2d4e6b3
e2e4e7e5g1f3b8c6f1b5a7a6b5a4g8f6e1g1f8e7f1e1b7b5a4b3d7d6c2c3e8g8h2h3c8e6d2d4e6b3
e2e4e7e5g1f3b8c6f1b5a7a6b5a4g8f6e1g1f8e7f1e1b7b5a4b3d7d6c2c3e8g8h2h3d8d7d2d4f8e8
e2e4e7e5g1f3b8c6f1b5a7a6b5a4g8f6e1g1f8e7f1e1b7b5a4b3d7d6c2c3e8g8h2h3f6d7d2d4d7b6
e2e4e7e5g1f3b8c6f1b5a7a6b5a4g8f6e1g1f8e7f1e1b7b5a4b3d7d6c2c3e8g8h2h3f6d7d2d4d7b6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e2e4e7e5g1f3b8c6f1b5a7a6b5a4g8f6e1g1f8e7f1e1b7b5a4b3d7d6c2c3e8g8h2h3f8e8d2d4c8b7
e2e4e7e5g1f3b8c6f1b5a7a6b5a4g8f6e1g1f8e7f1e1b7b5a4b3d7d6c2c3e8g8h2h3f8e8d2d4c8b7
e2e4e7e5g1f3b8c6f1b5a7a6b5a4g8f6e1g1f8e7f1e1b7b5a4b3d7d6c2c3e8g8h2h3f8e8d2d4c8b7
e2e4e7e5g1f3b8c6f1b5a7a6b5a4g8f6e1g1f8e7f1e1b7b5a4b3d7d6c2c3e8g8h2h3f8e8d2d4c8b7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e2e4e7e5g1f3b8c6f1b5a7a6b5a4g8f6e1g1f8e7f1e1b7b5a4b3e8g8a2a4b5b4c2c3d7d6a4a5b4c3
e2e4e7e5g1f3b8c6f1b5a7a6b5a4g8f6e1g1f8e7f1e1b7b5a4b3e8g8a2a4b5b4d2d3d7d6a4a5c8e6
e2e4e7e5g1f3b8c6f1b5a7a6b5a4g8f6e1g1f8e7f1e1b7b5a4b3e8g8a2a4b5b4d2d3d7d6a4a5c8e6
e2e4e7e5g1f3b8c6f1b5a7a6b5a4g8f6e1g1f8e7f1e1b7b5a4b3e8g8a2a4c8b7d2d3d7d6b1d2f6d7
e2e4e7e5g1f3b8c6f1b5a7a6b5a4g8f6e1g1f8e7f1e1b7b5a4b3e8g8a2a4c8b7d2d3d7d6b1d2f8e8
e2e4e7e5g1f3b8c6f1b5a7a6b5a4g8f6e1g1f8e7f1e1b7b5a4b3e8g8a2a4c8b7d2d3d7d6c2c3c6b8
e2e4e7e5g1f3b8c6f1b5a7a6b5a4g8f6e1g1f8e7f1e1b7b5a4b3e8g8a2a4c8b7d2d3f8e8b1d2e7f8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e2e4e7e5g1f3b8c6f1b5a7a6b5a4g8f6e1g1f8e7f1e1b7b5a4b3e8g8c2c3d7d6d2d3c6a5b3c2c7c5
e2e4e7e5g1f3b8c6f1b5a7a6b5a4g8f6e1g1f8e7f1e1b7b5a4b3e8g8c2c3d7d6d2d3f6d7b1d2d7b6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e2e4e7e5g1f3b8c6f1b5a7a6b5a4g8f6e1g1f8e7f1e1b7b5a4b3e8g8c2c3d7d6h2h3c6b8d2d4b8d7
e2e4e7e5g1f3b8c6f1b5a7a6b5a4g8f6e1g1f8e7f1e1b7b5a4b3e8g8c2c3d7d6h2h3c8b7d2d4c6b8
e2e4e7e5g1f3b8c6f1b5a7a6b5a4g8f6e1g1f8e7f1e1b7b5a4b3e8g8c2c3d7d6h2h3c8b7d2d4f8e8
e2e4e7e5g1f3b8c6f1b5a7a6b5a4g8f6e1g1f8e7f1e1b7b5a4b3e8g8c2c3d7d6h2h3c8e6d2d4e6b3
e2e4e7e5g1f3b8c6f1b5a7a6b5a4g8f6e1g1f8e7f1e1b7b5a4b3e8g8c2c3d7d6h2h3d8d7d2d4f8e8
e2e4e7e5g1f3b8c6f1b5a7a6b5a4g8f6e1g1f8e7f1e1b7b5a4b3e8g8c2c3d7d6h2h3f6d7d2d4d7b6
e2e4e7e5g1f3b8c6f1b5a7a6b5a4g8f6e1g1f8e7f1e1b7b5a4b3e8g8c2c3d7d6h2h3f6d7d2d4d7b6
e2e4e7e5g1f3b8c6f1b5a7a6b5a4g8f6e1g1f8e7f1e1b7b5a4b3e8g8c2c3d7d6h2h3f6d7d2d4d7b6
e2e4e7e5g1f3b8c6f1b5a7a6b5a4g8f6e1g1f8e7f1e1b7b5a4b3e8g8c2c3d7d6h2h3f6d7d2d4d7b6
e2e4e7e5g1f3b8c6f1b5a7a6b5a4g8f6e1g1f8e7f1e1b7b5a4b3e8g8c2c3d7d6h2h3f6d7d2d4e7f6
e2e4e7e5g1f3b8c6f1b5a7a6b5a4g8f6e1g1f8e7f1e1b7b5a4b3e8g8d2d3d7d6c2c3c6a5b3c2c7c5
e2e4e7e5g1f3b8c6f1b5a7a6b5a4g8f6e1g1f8e7f1e1b7b5a4b3e8g8d2d3d7d6c2c3c6a5b3c2c7c5
e2e4e7e5g1f3b8c6f1b5a7a6b5a4g8f6e1g1f8e7f1e1b7b5a4b3e8g8d2d3d7d6c2c3c6a5b3c2c7c5
e2e4e7e5g1f3b8c6f1b5a7a6b5a4g8f6e1g1f8e7f1e1b7b5a4b3e8g8d2d4d7d6c2c3c8g4c1e3e5d4
e2e4e7e5g1f3b8c6f1b5a7a6b5a4g8f6e1g1f8e7f1e1b7b5a4b3e8g8d2d4d7d6c2c3c8g4d4d5c6a5
e2e4e7e5g1f3b8c6f1b5a7a6b5a4g8f6e1g1f8e7f1e1b7b5a4b3e8g8d2d4d7d6c2c3c8g4h2h3g4f3
e2e4e7e5g1f3b8c6f1b5a7a6b5a4g8f6e1g1f8e7f1e1b7b5a4b3e8g8h2h3c8b7d2d3d7d6c2c3c6b8
e2e4e7e5g1f3b8c6f1b5a7a6b5a4g8f6e1g1f8e7f1e1b7b5a4b3e8g8h2h3d7d6c2c3c6b8d2d4b8d7
e2e4e7e5g1f3b8c6f1b5a7a6b5a4g8f6e1g1f8e7f1e1d7d6a4c6b7c6d2d4e5d4f3d4c8d7c1g5e8g8
e2e4e7e5g1f3b8c6f1b5a7a6b5a4g8f6e1g1f8e7f1e1d7d6a4c6b7c6d2d4f6d7d4e5d6e5b1d2f7f6
e2e4e7e5g1f3b8c6f1b5a7a6b5a4g8f6e1g1f8e7f1e1d7d6c2c3c8g4d2d4f6d7c1e3f7f5e4f5g4f5
e2e4e7e5g1f3b8c6f1b5a7a6b5c6b7c6f3e5d8e7d2d4f7f6e5f3e7e4d1e2e4e2e1e2a6a5c1f4c8a6
e2e4e7e5g1f3b8c6f1b5a7a6b5c6d7c6b1c3c8g4h2h3g4f3d1f3g8e7d2d3c6c5f3g3e7g6c1e3f8d6
e2e4e7e5g1f3b8c6f1b5a7a6b5c6d7c6b1c3f7f6d2d4e5d4d1d4d8d4f3d4c8d7c1e3e8c8e1c1g8e7
e2e4e7e5g1f3b8c6f1b5a7a6b5c6d7c6b1c3f7f6d2d4e5d4d1d4f8d6c1e3g8e7f3d2c6c5d4d3b7b5
e2e4e7e5g1f3b8c6f1b5a7a6b5c6d7c6d2d4e5d4d1d4c8g4b1c3d8d4f3d4e8c8c1e3f8b4d4e2g4e2
e2e4e7e5g1f3b8c6f1b5a7a6b5c6d7c6d2d4e5d4d1d4c8g4b1c3d8d4f3d4e8c8d4e2f8c5f2f3g4e6
e2e4e7e5g1f3b8c6f1b5a7a6b5c6d7c6d2d4e5d4d1d4d8d4f3d4c6c5d4e2c8d7b1c3e8c8c1f4d7c6
e2e4e7e5g1f3b8c6f1b5a7a6b5c6d7c6d2d4e5d4d1d4d8d4f3d4c6c5d4e2c8d7b2b3d7c6f2f3f8e7
e2e4e7e5g1f3b8c6f1b5a7a6b5c6d7c6e1g1c8g4h2h3h7h5d2d3d8f6b1d2g8e7d2c4g4f3d1f3f6f3
e2e4e7e5g1f3b8c6f1b5a7a6b5c6d7c6e1g1d8d6b1a3b7b5c2c4g8f6d1e2c8g4f1d1f8e7d2d3d6e6
e2e4e7e5g1f3b8c6f1b5a7a6b5c6d7c6e1g1d8d6b1a3c8e6d1e2f7f6f1d1g7g5d2d4g5g4f3e1e8c8
e2e4e7e5g1f3b8c6f1b5a7a6b5c6d7c6e1g1d8d6d2d3f7f6c1e3c8g4b1d2e8c8a1b1g8e7b2b4g7g5
e2e4e7e5g1f3b8c6f1b5a7a6b5c6d7c6e1g1d8d6d2d4e5d4f3d4c8d7c1e3e8c8b1d2g8h6h2h3d6g6
e2e4e7e5g1f3b8c6f1b5a7a6b5c6d7c6e1g1f7f6d2d4c8g4c2c3f8d6d4e5f6e5d1b3g4f3g2f3b7b6
e2e4e7e5g1f3b8c6f1b5a7a6b5c6d7c6e1g1f7f6d2d4c8g4d4e5d8d1f1d1f6e5b1d2e8c8d1e1f8d6
e2e4e7e5g1f3b8c6f1b5a7a6b5c6d7c6e1g1f7f6d2d4c8g4d4e5d8d1f1d1f6e5d1d3f8d6b1d2g8f6
e2e4e7e5g1f3b8c6f1b5a7a6b5c6d7c6e1g1f7f6d2d4e5d4f3d4c6c5d4b3d8d1f1d1c8g4f2f3g4e6
e2e4e7e5g1f3b8c6f1b5a7a6b5c6d7c6e1g1f7f6d2d4e5d4f3d4c6c5d4e2d8d1f1d1c8d7b1c3g8e7
e2e4e7e5g1f3b8c6f1b5a7a6b5c6d7c6e1g1g8e7f3e5d8d4d1h5g7g6h5g5f8g7e5d3f7f5e4e5c6c5
e2e4e7e5g1f3b8c6f1b5c6d4f3d4e5d4e1g1c7c6b5c4g8f6d2d3d7d5e4d5f6d5f1e1c8e6b1d2f8b4
e2e4e7e5g1f3b8c6f1b5c6d4f3d4e5d4e1g1c7c6b5c4g8f6f1e1d7d6d2d3f8e7b1d2e8g8d2f3c6c5
e2e4e7e5g1f3b8c6f1b5d7d6b1c3a7a6b5c4c8e6c4e6f7e6d2d4e5d4f3d4c6d4d1d4g8e7c1g5e7c6
e2e4e7e5g1f3b8c6f1b5d7d6b1c3c8d7d2d4g8e7c1g5f7f6g5e3e7g6d1d2a7a6b5a4b7b5a4b3c6a5
e2e4e7e5g1f3b8c6f1b5d7d6c2c3c8d7e1g1g8e7d2d4e7g6d4d5c6b8b5d7b8d7b1a3f8e7a3c2d7c5
e2e4e7e5g1f3b8c6f1b5d7d6d2d4c8d7b1c3g8e7b5c4c6d4f3d4e5d4d1d4e7c6d4e3c6e5c4b3c7c6
e2e4e7e5g1f3b8c6f1b5d7d6d2d4c8d7b1c3g8e7b5c4e5d4f3d4c6d4d1d4e7c6d4e3c6e5c4b3d7e6
e2e4e7e5g1f3b8c6f1b5d7d6d2d4c8d7b1c3g8e7b5c4e5d4f3d4c6d4d1d4e7c6d4e3d7e6c3d5f8e7
e2e4e7e5g1f3b8c6f1b5d7d6d2d4c8d7b1c3g8e7c1e3e7g6d1d2f8e7e1c1a7a6b5e2e5d4f3d4c6d4
e2e4e7e5g1f3b8c6f1b5d7d6d2d4c8d7b1c3g8e7c1g5f7f6g5e3e7c8c3e2f8e7c2c3e8g8b5d3c8b6
e2e4e7e5g1f3b8c6f1b5d7d6d2d4c8d7d4e5d6e5e1g1f8d6b1c3g8e7c1g5f7f6g5e3e8g8b5c4g8h8
e2e4e7e5g1f3b8c6f1b5f7f5b1c3f5e4c3e4d7d5f3e5d5e4e5c6d8g5d1e2g8f6f2f4g5f4c6e5c7c6
e2e4e7e5g1f3b8c6f1b5f7f5b1c3f5e4c3e4d7d5f3e5d5e4e5c6d8g5d1e2g8f6f2f4g5h4g2g3h4h3
e2e4e7e5g1f3b8c6f1b5f7f5b1c3f5e4c3e4g8f6d1e2d7d5e4f6g7f6d2d4f8g7d4e5e8g8e5e6f8e8
e2e4e7e5g1f3b8c6f1b5f7f5d2d3f5e4d3e4g8f6e1g1d7d6b1c3f8e7a2a3c8g4h2h3g4f3d1f3e8g8
e2e4e7e5g1f3b8c6f1b5f7f5d2d3f5e4d3e4g8f6e1g1f8c5b1c3d7d6c1e3c5b6c3d5e8g8e3g5c8e6
e2e4e7e5g1f3b8c6f1b5f8b4e1g1g8e7c2c3b4a5b5c6e7c6b2b4a5b6b4b5c6a5f3e5e8g8d2d4d7d5
e2e4e7e5g1f3b8c6f1b5f8c5c2c3f7f5d2d4f5e4d4c5e4f3d1f3g8f6c1g5e8g8e1g1d8e7b5c4g8h8
e2e4e7e5g1f3b8c6f1b5f8c5c2c3g8e7d2d4e5d4c3d4c5b4c1d2b4d2d1d2a7a6b5a4d7d5e4d5d8d5
e2e4e7e5g1f3b8c6f1b5f8c5c2c3g8e7d2d4e5d4c3d4c5b4c1d2b4d2d1d2d7d5e4d5e7d5b5c6b7c6
e2e4e7e5g1f3b8c6f1b5f8c5c2c3g8e7e1g1e7g6d2d4e5d4c3d4c5b6b1c3e8g8a2a4a7a6b5c4h7h6
e2e4e7e5g1f3b8c6f1b5f8c5c2c3g8f6d2d4e5d4e4e5f6e4c3d4c5b4b1d2e8g8e1g1d7d5d1a4b4d2
e2e4e7e5g1f3b8c6f1b5f8c5e1g1c6d4f3d4c5d4c2c3d4b6d2d4c7c6b5c4d7d6d1b3d8c7d4e5d6e5
e2e4e7e5g1f3b8c6f1b5g7g6c2c3a7a6b5a4d7d6d2d4c8d7c1g5f7f6g5e3g8h6e1g1f8g7h2h3h6f7
e2e4e7e5g1f3b8c6f1b5g7g6c2c3a7a6b5a4d7d6d2d4c8d7c1g5f7f6g5e3g8h6h2h3f8g7b1d2d8e7
e2e4e7e5g1f3b8c6f1b5g7g6c2c3a7a6b5a4d7d6d2d4c8d7c1g5f7f6g5e3g8h6h2h3f8g7b1d2h6f7
e2e4e7e5g1f3b8c6f1b5g7g6c2c3a7a6b5c4d7d6d2d4f8g7c1g5d8d7d4e5d6e5d1e2g8f6b1a3e8g8
e2e4e7e5g1f3b8c6f1b5g8f6b1c3f8b4e1g1d7d6c3d5b4c5d2d4e5d4f3d4c5d4d1d4e8g8d5f6d8f6
e2e4e7e5g1f3b8c6f1b5g8f6b1c3f8b4e1g1e8g8d2d3b4c3b2c3d7d6c1g5d8e7f1e1c6d8d3d4d8e6
e2e4e7e5g1f3b8c6f1b5g8f6b1c3f8b4e1g1e8g8d2d3d7d6c1g5c8e6d3d4e5d4f3d4h7h6g5h4c6e5
e2e4e7e5g1f3b8c6f1b5g8f6d1e2a7a6b5a4f8e7e1g1b7b5a4b3e8g8a2a4b5b4d2d3d7d6b1d2c8g4
e2e4e7e5g1f3b8c6f1b5g8f6d1e2f8c5c2c3e8g8e1g1f8e8d2d3h7h6h2h3d7d6c1e3c8d7e3c5d6c5
e2e4e7e5g1f3b8c6f1b5g8f6d2d3d7d6c2c3c8d7b5a4g7g6b1d2f8g7d2c4e8g8c4e3c6e7a4b3c7c6
e2e4e7e5g1f3b8c6f1b5g8f6d2d3d7d6c2c3g7g6b1d2f8g7d2f1e8g8b5a4d6d5d1e2d8d6a4c2b7b6
e2e4e7e5g1f3b8c6f1b5g8f6d2d3d7d6c2c3g7g6b1d2f8g7d2f1e8g8b5a4f6d7f1e3d7c5a4c2c5e6
e2e4e7e5g1f3b8c6f1b5g8f6d2d3d7d6c2c3g7g6b1d2f8g7d2f1e8g8f1e3d6d5d1c2a7a6b5a4d5e4
e2e4e7e5g1f3b8c6f1b5g8f6d2d3d7d6c2c3g7g6d3d4c8d7b1d2f8g7d4e5c6e5f3e5d6e5d1e2e8g8
e2e4e7e5g1f3b8c6f1b5g8f6d2d3d7d6c2c3g7g6d3d4c8d7b1d2f8g7d4e5c6e5f3e5d6e5d1e2e8g8
e2e4e7e5g1f3b8c6f1b5g8f6d2d4e5d4e1g1f8e7e4e5f6e4f3d4e8g8d4f5d7d5b5c6b7c6f5e7d8e7
e2e4e7e5g1f3b8c6f1b5g8f6e1g1d7d6d2d4c8d7b1c3e5d4f3d4f8e7b2b3c6d4d1d4d7b5c3b5f6d7
e2e4e7e5g1f3b8c6f1b5g8f6e1g1d7d6d2d4c8d7b1c3f8e7b5c6d7c6d1d3e5d4f3d4c6d7c1g5e8g8
e2e4e7e5g1f3b8c6f1b5g8f6e1g1d7d6d2d4c8d7b1c3f8e7b5c6d7c6d1d3e5d4f3d4e8g8c1f4f6d7
e2e4e7e5g1f3b8c6f1b5g8f6e1g1d7d6d2d4c8d7b1c3f8e7c1g5e8g8d4e5c6e5b5d7f6d7g5e7e5f3
e2e4e7e5g1f3b8c6f1b5g8f6e1g1d7d6d2d4c8d7b1c3f8e7f1e1e5d4f3d4c6d4d1d4d7b5c3b5e8g8
e2e4e7e5g1f3b8c6f1b5g8f6e1g1d7d6d2d4c8d7b1c3f8e7f1e1e5d4f3d4e8g8b5c6b7c6c1g5f8e8
e2e4e7e5g1f3b8c6f1b5g8f6e1g1d7d6d2d4c8d7b1c3f8e7f1e1e5d4f3d4e8g8b5f1f8e8f2f3e7f8
e2e4e7e5g1f3b8c6f1b5g8f6e1g1d7d6d2d4c8d7b1c3f8e7f1e1e5d4f3d4e8g8d4c6d7c6b5c6b7c6
e2e4e7e5g1f3b8c6f1b5g8f6e1g1d7d6d2d4c8d7f1e1e5d4f3d4f8e7b1c3e8g8b5c6b7c6c1g5f8e8
e2e4e7e5g1f3b8c6f1b5g8f6e1g1d7d6f1e1f8e7d2d4e5d4f3d4c8d7b1c3e8g8b5c6b7c6c1g5f8e8
e2e4e7e5g1f3b8c6f1b5g8f6e1g1f6e4d2d4e4d6b5c6d7c6d4e5d6f5d1d8e8d8b1c3d8e8b2b3c8e6
e2e4e7e5g1f3b8c6f1b5g8f6e1g1f6e4d2d4e4d6b5c6d7c6d4e5d6f5d1d8e8d8b2b3d8e8c1b2a7a5
e2e4e7e5g1f3b8c6f1b5g8f6e1g1f6e4d2d4e4d6b5c6d7c6d4e5d6f5d1d8e8d8f1d1d8e8b1c3c8e6
e2e4e7e5g1f3b8c6f1b5g8f6e1g1f6e4d2d4e4d6b5c6d7c6d4e5d6f5d1d8e8d8f1d1d8e8b1c3f5e7
e2e4e7e5g1f3b8c6f1b5g8f6e1g1f6e4d2d4e4d6b5c6d7c6d4e5d6f5d1d8e8d8f1d1d8e8b1c3h7h6
e2e4e7e5g1f3b8c6f1b5g8f6e1g1f6e4d2d4f8e7d1e2d7d5f3e5c8d7b5c6d7c6f1e1c6d7f2f3e4d6
e2e4e7e5g1f3b8c6f1b5g8f6e1g1f6e4d2d4f8e7d1e2e4d6b5c6b7c6d4e5d6b7b1c3e8g8f1e1b7c5
e2e4e7e5g1f3b8c6f1b5g8f6e1g1f6e4d2d4f8e7d1e2e4d6b5c6b7c6d4e5d6b7b1c3e8g8f1e1b7c5
e2e4e7e5g1f3b8c6f1b5g8f6e1g1f6e4d2d4f8e7d1e2e4d6b5c6b7c6d4e5d6b7f1e1e8g8b1c3b7c5
e2e4e7e5g1f3b8c6f1b5g8f6e1g1f6e4d2d4f8e7d1e2e4d6b5c6b7c6d4e5d6b7f1e1e8g8b1c3b7c5
e2e4e7e5g1f3b8c6f1b5g8f6e1g1f6e4d2d4f8e7f1e1e4d6b5c6d7c6d4e5d6f5d1d8e7d8b1c3c8e6
e2e4e7e5g1f3b8c6f1b5g8f6e1g1f6e4f1e1e4d6f3e5c6e5e1e5f8e7b1c3e8g8b5d3e7f6e5e3g7g6
e2e4e7e5g1f3b8c6f1b5g8f6e1g1f6e4f1e1e4d6f3e5c6e5e1e5f8e7b5f1e8g8d2d4e7f6e5e1f8e8
e2e4e7e5g1f3b8c6f1b5g8f6e1g1f6e4f1e1e4d6f3e5f8e7b5c6d7c6d1e2c8e6d2d3d6f5b1d2e8g8
e2e4e7e5g1f3b8c6f1b5g8f6e1g1f6e4f1e1e4d6f3e5f8e7b5d3e8g8b1c3c6e5e1e5c7c6b2b3d6e8
e2e4e7e5g1f3b8c6f1b5g8f6e1g1f6e4f1e1e4d6f3e5f8e7b5d3e8g8b1c3c6e5e1e5c7c6b2b3f8e8
e2e4e7e5g1f3b8c6f1b5g8f6e1g1f6e4f1e1e4d6f3e5f8e7b5d3e8g8d1h5f7f5b1c3c6e5e1e5g7g6
e2e4e7e5g1f3b8c6f1b5g8f6e1g1f8c5f3e5f6e4d1e2c6e5d2d4c5e7d4e5e4c5e2g4e8g8c1h6c5e6
e2e4e7e5g1f3b8c6f1b5g8f6e1g1f8e7f1e1d7d6b5c6b7c6d2d4e5d4f3d4c8d7b1c3e8g8b2b3f8e8
e2e4e7e5g1f3b8c6f1b5g8f6e1g1f8e7f1e1d7d6b5c6b7c6d2d4e5d4f3d4c8d7b1c3e8g8d1d3f8e8
e2e4e7e5g1f3b8c6f1b5g8f6e1g1f8e7f1e1d7d6c2c3e8g8d2d4c8d7b5a4d8e8a4c2d7g4c1e3e5d4
e2e4e7e5g1f3b8c6f1b5g8f6e1g1f8e7f1e1d7d6d2d4e5d4f3d4c8d7b1c3e8g8d4f3c6e5b5d7e5f3
e2e4e7e5g1f3b8c6f1c4d7d6d2d4e5d4f3d4g8f6d4c6b7c6b1c3f8e7e1g1e8g8c1f4f6d7f4g3a8b8
e2e4e7e5g1f3b8c6f1c4f8c5b1c3g8f6d2d3d7d6c1e3c5e3f2e3c6a5c4b3a5b3a2b3f6g4d1e2f7f6
e2e4e7e5g1f3b8c6f1c4f8c5b2b4c5b4c2c3b4a5e1g1d7d6d2d4c8d7d1b3d8f6d4e5d6e5f1d1h7h6
e2e4e7e5g1f3b8c6f1c4f8c5b2b4c5b4c2c3b4a5e1g1d7d6d2d4c8d7d1b3d8f6d4e5d6e5f1d1h7h6
e2e4e7e5g1f3b8c6f1c4f8c5b2b4c5b4c2c3b4a5e1g1d7d6d2d4c8g4c4b5e5d4c3d4g4d7c1b2c6e7
e2e4e7e5g1f3b8c6f1c4f8c5b2b4c5b4c2c3b4a5e1g1d7d6d2d4c8g4c4b5e5d4c3d4g4d7c1b2g8f6
e2e4e7e5g1f3b8c6f1c4f8c5b2b4c5b4c2c3b4a5e1g1d7d6d2d4c8g4c4b5e5d4c3d4g4d7c1b2g8f6
e2e4e7e5g1f3b8c6f1c4f8c5b2b4c5b4c2c3b4a5e1g1d7d6d2d4c8g4c4b5e5d4c3d4g4d7c1b2g8f6
e2e4e7e5g1f3b8c6f1c4f8c5b2b4c5b4c2c3b4a5e1g1d7d6d2d4c8g4d1a4e5d4c3d4a7a6c4d5a5b6
e2e4e7e5g1f3b8c6f1c4f8c5b2b4c5b4c2c3b4a5e1g1d7d6d2d4c8g4d1a4g4f3g2f3e5d4c3d4a7a6
e2e4e7e5g1f3b8c6f1c4f8c5b2b4c5b4c2c3b4a5e1g1d8f6d2d4g8e7c1g5f6d6d1b3e8g8f1d1a5b6
e2e4e7e5g1f3b8c6f1c4f8c5b2b4c5b4c2c3b4a5e1g1d8f6d2d4g8e7c1g5f6d6d4d5c6d8d1a4a5b6
e2e4e7e5g1f3b8c6f1c4f8c5b2b4c5b4c2c3b4a5e1g1d8f6d2d4g8e7c1g5f6d6d4d5c6d8d1a4b7b6
e2e4e7e5g1f3b8c6f1c4f8c5b2b4c5b4c2c3b4a5e1g1d8f6d2d4g8e7c1g5f6d6d4d5c6d8d1a4b7b6
e2e4e7e5g1f3b8c6f1c4f8c5b2b4c5b4c2c3b4a5e1g1d8f6d2d4g8e7d1a4a5b6c1g5f6d6b1a3e5d4
e2e4e7e5g1f3b8c6f1c4f8c5b2b4c5b4c2c3b4a5e1g1d8f6d2d4g8e7d4d5c6d8c1g5f6d6d1a4f7f6
e2e4e7e5g1f3b8c6f1c4f8c5b2b4c5b4c2c3b4a5e1g1d8f6d2d4g8e7d4d5c6d8d1a4a5b6c1g5f6d6
e2e4e7e5g1f3b8c6f1c4f8c5b2b4c5b4c2c3b4a5e1g1d8f6d2d4g8e7d4d5c6d8d1a4a5b6c1g5f6d6
e2e4e7e5g1f3b8c6f1c4f8c5b2b4c5b4c2c3b4a5e1g1d8f6d2d4g8e7f3g5c6d8f2f4e5d4c3d4a5b6
e2e4e7e5g1f3b8c6f1c4f8c5b2b4c5b4c2c3b4a5e1g1d8f6d2d4g8h6c1g5f6d6d4d5c6d8d1a4a5b6
e2e4e7e5g1f3b8c6f1c4f8c5b2b4c5b4c2c3b4a5e1g1d8f6d2d4h7h6c4b5g8e7c1a3e5d4e4e5f6e6
e2e4e7e5g1f3b8c6f1c4f8c5b2b4c5b4c2c3b4a5e1g1d8f6d2d4h7h6d1a4a5b6c4b5g8e7c1a3e5d4
e2e4e7e5g1f3b8c6f1c4f8c5c2c3g8f6d2d3a7a6e1g1d7d6f1e1c5a7c4b3e8g8b1d2c8e6d2f1e6b3
e2e4e7e5g1f3b8c6f1c4f8c5c2c3g8f6d2d3d7d6b1d2a7a6e1g1e8g8c4b3c5a7h2h3c8e6b3c2d6d5
e2e4e7e5g1f3b8c6f1c4f8c5c2c3g8f6d2d3d7d6c4b3a7a6b1d2e8g8h2h3c5a7d2f1d6d5d1e2f8e8
e2e4e7e5g1f3b8c6f1c4f8c5c2c3g8f6d2d4e5d4c3d4c5b4b1c3f6e4e1g1b4c3b2c3d7d5c1a3d5c4
e2e4e7e5g1f3b8c6f1c4f8c5c2c3g8f6d2d4e5d4c3d4c5b4b1c3f6e4e1g1b4c3b2c3d7d5c1a3d5c4
e2e4e7e5g1f3b8c6f1c4f8c5c2c3g8f6d2d4e5d4e4e5d7d5c4b5f6e4c3d4c5b6b1c3e8g8c1e3f7f5
e2e4e7e5g1f3b8c6f1c4f8c5c2c3g8f6d2d4e5d4e4e5d7d5c4b5f6e4c3d4c5e7b1c3e8g8b5d3f7f5
e2e4e7e5g1f3b8c6f1c4f8c5d2d3d7d6b1c3g8f6c1g5h7h6g5f6d8f6c3d5f6g6d1e2c8g4c2c3c5b6
e2e4e7e5g1f3b8c6f1c4f8c5d2d3g8f6b1c3d7d6c1e3c5b6d1d2c6a5c4b5c7c6b5a4b6e3f2e3b7b5
e2e4e7e5g1f3b8c6f1c4f8c5d2d3g8f6b1c3d7d6c1g5h7h6g5f6d8f6c3d5f6d8c2c3c6e7d5e3e8g8
e2e4e7e5g1f3b8c6f1c4f8c5d2d3g8f6c1e3c5e3f2e3d7d6e1g1c6a5c4b5c7c6b5a4d8b6d1d2f6g4
e2e4e7e5g1f3b8c6f1c4f8c5d2d3g8f6c2c3d7d6b1d2a7a6c4b3c5a7d2c4h7h6e1g1c6e7b3c2e8g8
e2e4e7e5g1f3b8c6f1c4f8c5d2d3g8f6c2c3d7d6b1d2c6e7d2f1c7c6d1e2e8g8h2h3d6d5c4b3e7g6
e2e4e7e5g1f3b8c6f1c4f8c5d2d3g8f6c2c3d7d6c1e3c5e3f2e3d8e7e1g1c6d8b1d2d8e6d3d4f6g4
e2e4e7e5g1f3b8c6f1c4f8c5e1g1g8f6d2d3d7d6c2c3a7a6c4b3c5a7b1d2e8g8h2h3c8e6f1e1e6b3
e2e4e7e5g1f3b8c6f1c4f8e7d2d3g8f6c4b3d7d5b1d2e8g8e1g1d5e4d3e4e7c5c2c3d8e7b3c2a7a5
e2e4e7e5g1f3b8c6f1c4f8e7d2d3g8f6c4b3d7d6c2c3e8g8e1g1c6a5b3c2c7c5f1e1a5c6b1d2f8e8
e2e4e7e5g1f3b8c6f1c4f8e7d2d4d7d6b1c3g8f6h2h3e8g8e1g1c6d4f3d4e5d4d1d4c7c6a2a4f6d7
e2e4e7e5g1f3b8c6f1c4g8f6d2d3f8e7e1g1e8g8c2c3d7d5e4d5f6d5f1e1c8g4b1d2g8h8a2a4f7f6
e2e4e7e5g1f3b8c6f1c4g8f6f3g5d7d5e4d5c6a5c4b5c7c6d5c6b7c6b5e2h7h6g5h3f8c5e1g1e8g8
e2e4e7e5g1f3b8c6f1c4g8f6f3g5d7d5e4d5c6a5c4b5c7c6d5c6b7c6b5e2h7h6g5h3f8c5e1g1e8g8
e2e4e7e5g1f3b8c6f1c4g8f6f3g5d7d5e4d5c6a5c4b5c7c6d5c6b7c6b5f1h7h6g5h3f8c5d1e2e8g8
e2e4e7e5g1f3b8c6f1c4g8f6f3g5d7d5e4d5c6a5c4b5c7c6d5c6b7c6b5f1h7h6g5h3f8c5d2d3d8b6
e2e4e7e5g1f3b8c6f1c4g8f6f3g5d7d5e4d5c6d4d5d6d8d6c4f7e8e7f7b3c8g4f2f3g4h5b1c3a8e8
e2e4e7e5g1f3d7d6d2d4b8d7b1c3c7c6d4e5d6e5f1c4f8e7e1g1g8f6c1e3b7b5c4d3e8g8a2a4b5b4
e2e4e7e5g1f3d7d6d2d4b8d7f1c4c7c6b1c3f8e7e1g1g8f6a2a4e8g8b2b3d8c7c1b2d7b6c4d3c8g4
e2e4e7e5g1f3d7d6d2d4b8d7f1c4c7c6d4e5d6e5e1g1f8e7b1c3g8f6d1e2e8g8f1d1d8c7a2a3d7c5
e2e4e7e5g1f3d7d6d2d4e5d4f3d4g7g6b1c3f8g7c1f4g8f6d1d2e8g8e1c1f8e8f2f3b8c6d4c6b7c6
e2e4e7e5g1f3d7d6d2d4e5d4f3d4g8f6b1c3f8e7f1e2e8g8e1g1f8e8f1e1e7f8e2f1h7h6c1f4b8d7
e2e4e7e5g1f3g8f6b1c3b8c6d2d4e5d4f3d4f8b4d4c6b7c6f1d3d7d5e4d5c6d5e1g1e8g8c1g5c7c6
e2e4e7e5g1f3g8f6b1c3b8c6g2g3f8c5f1g2d7d6d2d3a7a6c1e3c5e3f2e3c8g4e1g1c6e7h2h3g4f3
e2e4e7e5g1f3g8f6b1c3b8c6g2g3f8c5f1g2d7d6d2d3a7a6c1e3c5e3f2e3c8g4h2h3g4f3d1f3c6e7
e2e4e7e5g1f3g8f6b1c3b8c6g2g3f8c5f1g2d7d6d2d3a7a6c1e3c8g4h2h3g4f3d1f3c6d4f3d1h7h5
e2e4e7e5g1f3g8f6d2d4e5d4e4e5f6e4d1d4d7d5e5d6e4d6b1c3b8c6d4f4d6f5f1b5f8d6f4e4d8e7
e2e4e7e5g1f3g8f6d2d4f6e4f1d3d7d5f3e5b8c6e5c6b7c6e1g1f8d6c2c4e8g8c4c5d6e7b1c3f7f5
e2e4e7e5g1f3g8f6d2d4f6e4f1d3d7d5f3e5b8c6e5c6b7c6e1g1f8e7b1c3e4c3b2c3e8g8f1e1f8e8
e2e4e7e5g1f3g8f6d2d4f6e4f1d3d7d5f3e5b8c6e5c6b7c6e1g1f8e7b1d2e4d2c1d2e8g8f1e1f8e8
e2e4e7e5g1f3g8f6d2d4f6e4f1d3d7d5f3e5b8d7e5d7c8d7e1g1d8h4c2c4e8c8c4c5g7g5f2f3e4f6
e2e4e7e5g1f3g8f6d2d4f6e4f1d3d7d5f3e5b8d7e5d7c8d7e1g1f8d6b1c3d8h4g2g3e4c3b2c3h4g4
e2e4e7e5g1f3g8f6d2d4f6e4f1d3d7d5f3e5b8d7e5d7c8d7e1g1f8d6b1c3e4c3b2c3e8g8d1h5f7f5
e2e4e7e5g1f3g8f6d2d4f6e4f1d3d7d5f3e5b8d7e5d7c8d7e1g1f8e7d1f3e8g8c2c3e7d6b1d2f7f5
e2e4e7e5g1f3g8f6d2d4f6e4f1d3d7d5f3e5f8d6e1g1b8c6e5c6b7c6c2c4e8g8c4c5d6e7b1c3f7f5
e2e4e7e5g1f3g8f6d2d4f6e4f1d3d7d5f3e5f8d6e1g1e8g8c2c4d6e5d4e5b8c6c4d5d8d5d1c2c6b4
e2e4e7e5g1f3g8f6d2d4f6e4f1d3d7d5f3e5f8d6e1g1e8g8c2c4d6e5d4e5b8c6c4d5d8d5d1c2c6b4
e2e4e7e5g1f3g8f6d2d4f6e4f1d3d7d5f3e5f8e7b1d2e4d2c1d2b8c6e5c6b7c6e1g1e8g8d1h5g7g6
e2e4e7e5g1f3g8f6f3e5d7d6e5f3f6e4c2c4f8e7d2d4d6d5f1d3b8c6c4d5d8d5e1g1c8g4b1c3e4c3
e2e4e7e5g1f3g8f6f3e5d7d6e5f3f6e4d1e2d8e7d2d3e4f6c1g5e7e2f1e2f8e7b1c3c7c6e1c1b8a6
e2e4e7e5g1f3g8f6f3e5d7d6e5f3f6e4d1e2d8e7d2d3e4f6c1g5e7e2f1e2f8e7b1c3c7c6e1c1b8a6
e2e4e7e5g1f3g8f6f3e5d7d6e5f3f6e4d1e2d8e7d2d3e4f6c1g5e7e2f1e2f8e7b1c3c7c6e1c1b8a6
e2e4e7e5g1f3g8f6f3e5d7d6e5f3f6e4d2d4d6d5f1d3b8c6e1g1c8g4c2c4e4f6b1c3g4f3d1f3c6d4
e2e4e7e5g1f3g8f6f3e5d7d6e5f3f6e4d2d4d6d5f1d3b8c6e1g1c8g4c2c4e4f6b1c3g4f3d1f3c6d4
e2e4e7e5g1f3g8f6f3e5d7d6e5f3f6e4d2d4d6d5f1d3b8c6e1g1c8g4c2c4e4f6c4d5g4f3d1f3d8d5
e2e4e7e5g1f3g8f6f3e5d7d6e5f3f6e4d2d4d6d5f1d3b8c6e1g1c8g4c2c4f8e7c4d5d8d5b1c3e4c3
e2e4e7e5g1f3g8f6f3e5d7d6e5f3f6e4d2d4d6d5f1d3b8c6e1g1c8g4f1e1f8e7c2c4e4f6c4d5g4f3
e2e4e7e5g1f3g8f6f3e5d7d6e5f3f6e4d2d4d6d5f1d3b8c6e1g1f8e7c2c4c6b4d3e2c8e6b1c3e8g8
e2e4e7e5g1f3g8f6f3e5d7d6e5f3f6e4d2d4d6d5f1d3b8c6e1g1f8e7c2c4c6b4d3e2e8g8b1c3c8e6
e2e4e7e5g1f3g8f6f3e5d7d6e5f3f6e4d2d4d6d5f1d3b8c6e1g1f8e7c2c4c6b4d3e2e8g8b1c3c8e6
e2e4e7e5g1f3g8f6f3e5d7d6e5f3f6e4d2d4d6d5f1d3b8c6e1g1f8e7c2c4e4f6b1c3e8g8h2h3d5c4
e2e4e7e5g1f3g8f6f3e5d7d6e5f3f6e4d2d4d6d5f1d3f8d6e1g1e8g8c2c4c7c6c4d5c6d5b1c3e4c3
e2e4e7e5g1f3g8f6f3e5d7d6e5f3f6e4d2d4d6d5f1d3f8d6e1g1e8g8c2c4c7c6d1c2b8a6a2a3c8g4
e2e4e7e5g1f3g8f6f3e5d7d6e5f3f6e4d2d4d6d5f1d3f8d6e1g1e8g8c2c4c7c6d1c2b8a6a2a3f7f5
e2e4e7e5g1f3g8f6f3e5d7d6e5f3f6e4d2d4d6d5f1d3f8e7e1g1b8c6c2c4c6b4c4d5b4d3d1d3d8d5
e2e4e7e5g1f3g8f6f3e5d7d6e5f3f6e4d2d4d6d5f1d3f8e7e1g1b8c6c2c4c6b4c4d5b4d3d1d3d8d5
e2e4e7e5g1f3g8f6f3e5d7d6e5f3f6e4d2d4d6d5f1d3f8e7e1g1b8c6c2c4c6b4d3e2d5c4e2c4e8g8
e2e4e7e5g1f3g8f6f3e5d7d6e5f3f6e4d2d4d6d5f1d3f8e7e1g1b8c6f1e1c8f5d3b5e7f6b1d2e8g8
e2e4e7e5g1f3g8f6f3e5d7d6e5f3f6e4d2d4d6d5f1d3f8e7e1g1b8c6f1e1c8g4c2c3f7f5d1b3e8g8
e2e4e7e5g1f3g8f6f3e5d7d6e5f3f6e4d2d4d6d5f1d3f8e7e1g1b8c6f1e1c8g4c2c4e4f6b1c3d5c4
e2e4e7e5g1f3g8f6f3e5d7d6e5f3f6e4d2d4d6d5f1d3f8e7e1g1b8c6f1e1c8g4c2c4e4f6c4d5g4f3
e2e4e7e5g1f3g8f6f3e5d7d6e5f3f6e4d2d4d6d5f1d3f8e7e1g1c8f5f1e1b8c6b1d2e4d2d1d2f5d3
e2e4e7e5g1f3g8f6f3e5d7d6e5f3f6e4d2d4d6d5f1d3f8e7e1g1c8f5f1e1b8c6b1d2e4d2d1d2f5d3
e2e4e7e5g1f3g8f6f3e5d7d6e5f3f6e4d2d4e4f6f1d3f8e7h2h3e8g8e1g1c7c6f1e1b8d7c1f4f8e8
e2e4e7e5g1f3g8f6f3e5d7d6e5f3f6e4d2d4f8e7f1d3d6d5e1g1e8g8c2c4e4f6h2h3d5c4d3c4b8d7
e2e4e7e6d1e2c7c5f2f4b8c6g1f3g8f6g2g3d7d5e4e5f6d7f1g2c6d4f3d4c5d4e1g1d7b8d2d3b8c6
e2e4e7e6d1e2c7c5f2f4d7d5e4d5d8d5b1c3d5d8g1f3b8c6g2g3g8f6f1g2f8e7e1g1e8g8d2d3c8d7
e2e4e7e6d2d3c7c5b1d2b8c6g2g3g7g6f1g2f8g7g1f3g8e7e1g1e8g8c2c3d7d6a2a4f7f5d1b3d6d5
e2e4e7e6d2d3c7c5g2g3b8c6f1g2g7g6g1f3f8g7e1g1g8e7c2c3e6e5c1e3d7d6h2h3e8g8b1a3b7b6
e2e4e7e6d2d3d7d5b1d2b8c6g1f3g8f6g2g3f8c5f1g2d5e4d3e4e6e5e1g1e8g8c2c3a7a5h2h3b7b6
e2e4e7e6d2d4d7d5b1c3b8c6g1f3g8f6e4d5e6d5f1b5c8g4h2h3g4f3d1f3f8e7c1g5a7a6b5c6b7c6
e2e4e7e6d2d4d7d5b1c3d5e4c3e4b8d7f1d3f8e7g1f3g8f6e4f6d7f6e1g1e8g8f3e5c7c5d4c5d8d5
e2e4e7e6d2d4d7d5b1c3d5e4c3e4b8d7f1d3g8f6e4f6d7f6g1f3c7c5d4c5f8c5e1g1e8g8c1g5c5e7
e2e4e7e6d2d4d7d5b1c3d5e4c3e4b8d7g1f3f8e7f1d3g8f6e1g1e8g8d1e2b7b6c1f4c8b7a1d1d8c8
e2e4e7e6d2d4d7d5b1c3d5e4c3e4b8d7g1f3g8f6e4f6d7f6c1g5f8e7f1d3c7c5d4c5d8a5c2c3a5c5
e2e4e7e6d2d4d7d5b1c3d5e4c3e4b8d7g1f3g8f6e4g3c7c5f1e2c5d4f3d4f8c5d4b3c5e7e1g1e8g8
e2e4e7e6d2d4d7d5b1c3d5e4c3e4b8d7g1f3g8f6f1d3b7b6e4f6d7f6f3e5a7a6e1g1c8b7c2c3f8e7
e2e4e7e6d2d4d7d5b1c3d5e4c3e4g8f6e4f6d8f6g1f3c8d7c1g5f6g6f1d3f7f5h2h4b8c6d1e2h7h6
e2e4e7e6d2d4d7d5b1c3f8b4a2a3b4c3b2c3d5e4d1g4g8f6g4g7h8g8g7h6c7c5g1e2b8c6d4c5g8g6
e2e4e7e6d2d4d7d5b1c3f8b4a2a3b4c3b2c3d5e4d1g4g8f6g4g7h8g8g7h6c7c5g1e2b8d7e2g3g8g6
e2e4e7e6d2d4d7d5b1c3f8b4a2a3b4c3b2c3d5e4d1g4g8f6g4g7h8g8g7h6c7c5g1e2g8g6h6d2b8d7
e2e4e7e6d2d4d7d5b1c3f8b4a2a3b4c3b2c3d5e4d1g4g8f6g4g7h8g8g7h6c7c5g1e2g8g6h6e3b8c6
e2e4e7e6d2d4d7d5b1c3f8b4a2a3b4c3b2c3d5e4d1g4g8f6g4g7h8g8g7h6c7c5g1e2g8g6h6e3b8c6
e2e4e7e6d2d4d7d5b1c3f8b4a2a3b4c3b2c3d5e4d1g4g8f6g4g7h8g8g7h6g8g6h6d2b8c6g1e2b7b6
e2e4e7e6d2d4d7d5b1c3f8b4c1d2c7c5a2a3b4c3d2c3g8f6d4c5f6e4c3g7h8g8g7d4b8c6g1f3f7f6
e2e4e7e6d2d4d7d5b1c3f8b4c1d2d5e4d1g4d8d4e1c1g8f6g4g7h8g8g7h6b4f8h6h4g8g4h4h3d4f2
e2e4e7e6d2d4d7d5b1c3f8b4c1d2d5e4d1g4g8f6g4g7h8g8g7h6b8c6e1c1g8g6h6h4b4c3d2c3d8d5
e2e4e7e6d2d4d7d5b1c3f8b4d1g4g8f6g4g7h8g8g7h6g8g6h6e3f6e4f1d3f7f5g1e2c7c5d3e4f5e4
e2e4e7e6d2d4d7d5b1c3f8b4e4d5e6d5f1d3b8c6g1e2g8e7e1g1c8f5d3f5e7f5d1d3d8d7c3d1e8g8
e2e4e7e6d2d4d7d5b1c3f8b4e4e5b7b6d1g4b4f8g1f3c8a6c3b5d8d7a2a4g8e7f1e2e7f5c1f4h7h5
e2e4e7e6d2d4d7d5b1c3f8b4e4e5c7c5a2a3b4a5b2b4c5d4c3b5a5c7f2f4c8d7g1f3d7b5f1b5b8c6
e2e4e7e6d2d4d7d5b1c3f8b4e4e5c7c5a2a3b4a5b2b4c5d4c3b5a5c7f2f4g8e7g1f3b8c6f1d3c7b8
e2e4e7e6d2d4d7d5b1c3f8b4e4e5c7c5a2a3b4a5b2b4c5d4c3b5a5c7f2f4g8e7g1f3c8d7b5d4b8c6
e2e4e7e6d2d4d7d5b1c3f8b4e4e5c7c5a2a3b4a5b2b4c5d4d1g4g8e7b4a5d4c3g4g7h8g8g7h7b8c6
e2e4e7e6d2d4d7d5b1c3f8b4e4e5c7c5a2a3b4a5b2b4c5d4d1g4g8e7b4a5d4c3g4g7h8g8g7h7b8d7
e2e4e7e6d2d4d7d5b1c3f8b4e4e5c7c5a2a3b4a5c1d2b8c6c3b5c6d4b5d4a5d2d1d2c5d4d2d4g8e7
e2e4e7e6d2d4d7d5b1c3f8b4e4e5c7c5a2a3b4a5c1d2b8c6c3b5c6d4d2a5d8a5b2b4a5b6b5d4c5d4
e2e4e7e6d2d4d7d5b1c3f8b4e4e5c7c5a2a3b4a5c1d2c5d4c3b5b8c6g1f3f7f6b5d4c6d4f3d4a5d2
e2e4e7e6d2d4d7d5b1c3f8b4e4e5c7c5a2a3b4c3b2c3d8a5c1d2a5a4d1g4e8f8g4d1g8e7g1f3b7b6
e2e4e7e6d2d4d7d5b1c3f8b4e4e5c7c5a2a3b4c3b2c3d8a5c1d2a5a4d1g4g7g6g4d1c5d4a1b1d4d3
e2e4e7e6d2d4d7d5b1c3f8b4e4e5c7c5a2a3b4c3b2c3d8c7d1g4f7f5g4g3g8e7g3g7h8g8g7h7c5d4
e2e4e7e6d2d4d7d5b1c3f8b4e4e5c7c5a2a3b4c3b2c3d8c7d1g4f7f5g4g3g8e7g3g7h8g8g7h7c5d4
e2e4e7e6d2d4d7d5b1c3f8b4e4e5c7c5a2a3b4c3b2c3d8c7d1g4f7f5g4g3g8e7g3g7h8g8g7h7c5d4
e2e4e7e6d2d4d7d5b1c3f8b4e4e5c7c5a2a3b4c3b2c3d8c7d1g4f7f6g1f3b8c6g4g3c7f7d4c5g8e7
e2e4e7e6d2d4d7d5b1c3f8b4e4e5c7c5a2a3b4c3b2c3g8e7a3a4b8c6g1f3c8d7f1e2a8c8e1g1e8g8
e2e4e7e6d2d4d7d5b1c3f8b4e4e5c7c5a2a3b4c3b2c3g8e7a3a4b8c6g1f3d8a5d1d2c8d7c1a3c5d4
e2e4e7e6d2d4d7d5b1c3f8b4e4e5c7c5a2a3b4c3b2c3g8e7a3a4b8c6g1f3d8a5d1d2c8d7f1e2a8c8
e2e4e7e6d2d4d7d5b1c3f8b4e4e5c7c5a2a3b4c3b2c3g8e7a3a4c8d7g1f3d8a5c1d2b8c6f1e2f7f6
e2e4e7e6d2d4d7d5b1c3f8b4e4e5c7c5a2a3b4c3b2c3g8e7d1g4c5d4c3d4d8c7e1d1e8g8g1f3f7f6
e2e4e7e6d2d4d7d5b1c3f8b4e4e5c7c5a2a3b4c3b2c3g8e7d1g4c5d4g4g7h8g8g7h7d8c7g1e2b8c6
e2e4e7e6d2d4d7d5b1c3f8b4e4e5c7c5a2a3b4c3b2c3g8e7d1g4d8c7g4g7h8g8g7h7c5d4g1e2b8c6
e2e4e7e6d2d4d7d5b1c3f8b4e4e5c7c5a2a3b4c3b2c3g8e7g1f3b7b6a3a4c8a6f1a6b8a6e1g1a6b8
e2e4e7e6d2d4d7d5b1c3f8b4e4e5c7c5a2a3b4c3b2c3g8e7g1f3b7b6a3a4c8a6f1a6b8a6e1g1a6b8
e2e4e7e6d2d4d7d5b1c3f8b4e4e5c7c5a2a3b4c3b2c3g8e7g1f3b7b6a3a4c8a6f1a6b8a6e1g1a6b8
e2e4e7e6d2d4d7d5b1c3f8b4e4e5c7c5a2a3b4c3b2c3g8e7g1f3b7b6f1b5c8d7b5d3d7a4h2h4h7h6
e2e4e7e6d2d4d7d5b1c3f8b4e4e5c7c5a2a3b4c3b2c3g8e7g1f3c8d7d4c5d7a4a1b1b8d7c1e3d8a5
e2e4e7e6d2d4d7d5b1c3f8b4e4e5c7c5a2a3b4c3b2c3g8e7g1f3c8d7d4c5d8c7f1d3d7a4a1b1b8d7
e2e4e7e6d2d4d7d5b1c3f8b4e4e5c7c5a2a3b4c3b2c3g8e7g1f3c8d7d4c5d8c7f1d3d7a4c1e3b8d7
e2e4e7e6d2d4d7d5b1c3f8b4e4e5c7c5a2a3b4c3b2c3g8e7g1f3c8d7d4c5d8c7f1d3d7a4e1g1b8d7
e2e4e7e6d2d4d7d5b1c3f8b4e4e5c7c5a2a3b4c3b2c3g8e7h2h4d8a5c1d2c5d4c3d4a5a4c2c3a4d1
e2e4e7e6d2d4d7d5b1c3f8b4e4e5g8e7a2a3b4c3b2c3c7c5a3a4b8c6g1f3c8d7f1d3d8c7e1g1c5c4
e2e4e7e6d2d4d7d5b1c3f8b4e4e5g8e7a2a3b4c3b2c3c7c5g1f3b7b6f3g5h7h6d1h5g7g6h5h3d8c7
e2e4e7e6d2d4d7d5b1c3f8b4e4e5g8e7a2a3b4c3b2c3c7c5g1f3d8a5c1d2b8c6f1e2c5d4c3d4a5a4
e2e4e7e6d2d4d7d5b1c3f8b4f1d3d5e4d3e4c7c5g1e2g8f6e4f3c5d4d1d4d8d4e2d4a7a6e1g1b8d7
e2e4e7e6d2d4d7d5b1c3f8b4g1e2d5e4a2a3b4e7c3e4b8c6c1e3g8f6e2c3e8g8e4g3b7b6f1e2c8b7
e2e4e7e6d2d4d7d5b1c3f8b4g1e2d5e4a2a3b4e7c3e4b8c6g2g4b7b6f1g2c8b7c2c3g8f6e2g3e8g8
e2e4e7e6d2d4d7d5b1c3g8f6c1g5d5e4c3e4b8d7e4f6d7f6g1f3c7c5d1d3f8e7g5f6e7f6d3b5c8d7
e2e4e7e6d2d4d7d5b1c3g8f6c1g5d5e4c3e4b8d7e4f6d7f6g1f3c7c5f1c4c5d4e1g1f8e7d1e2h7h6
e2e4e7e6d2d4d7d5b1c3g8f6c1g5d5e4c3e4b8d7e4f6d7f6g1f3c7c5f1c4c5d4e1g1f8e7d1e2h7h6
e2e4e7e6d2d4d7d5b1c3g8f6c1g5d5e4c3e4b8d7e4f6d7f6g1f3h7h6g5h4c7c5f1b5c8d7b5d7d8d7
e2e4e7e6d2d4d7d5b1c3g8f6c1g5d5e4c3e4b8d7e4f6d7f6g1f3h7h6g5h4g7g6f1c4f8g7e1g1e8g8
e2e4e7e6d2d4d7d5b1c3g8f6c1g5d5e4c3e4b8d7g1f3f8e7e4f6e7f6g5f6d8f6d1d2e8g8d2g5f6g5
e2e4e7e6d2d4d7d5b1c3g8f6c1g5d5e4c3e4b8d7g1f3f8e7e4f6e7f6h2h4e8g8d1e2c7c5e2e3d8a5
e2e4e7e6d2d4d7d5b1c3g8f6c1g5d5e4c3e4f8e7g5f6e7f6c2c3b8d7g1f3e8g8f1d3e6e5d1c2e5d4
e2e4e7e6d2d4d7d5b1c3g8f6c1g5d5e4c3e4f8e7g5f6e7f6g1f3b8d7d1d2f6e7e1c1d7f6f1d3e8g8
e2e4e7e6d2d4d7d5b1c3g8f6c1g5d5e4c3e4f8e7g5f6e7f6g1f3b8d7d1e2e8g8e1c1f6e7c1b1b7b6
e2e4e7e6d2d4d7d5b1c3g8f6c1g5d5e4c3e4f8e7g5f6e7f6g1f3b8d7f1c4e8g8d1e2d7b6c4b3c8d7
e2e4e7e6d2d4d7d5b1c3g8f6c1g5d5e4c3e4f8e7g5f6e7f6g1f3b8d7f1c4e8g8d1e2d7b6c4b3c8d7
e2e4e7e6d2d4d7d5b1c3g8f6c1g5d5e4c3e4f8e7g5f6e7f6g1f3b8d7f1d3c7c5d4c5d7c5d3b5e8e7
e2e4e7e6d2d4d7d5b1c3g8f6c1g5d5e4c3e4f8e7g5f6e7f6g1f3c8d7d1d2d7c6e4f6d8f6f3e5e8g8
e2e4e7e6d2d4d7d5b1c3g8f6c1g5d5e4c3e4f8e7g5f6g7f6g1f3b7b6f1c4c8b7d1e2c7c6e1c1d8c7
e2e4e7e6d2d4d7d5b1c3g8f6c1g5d5e4c3e4f8e7g5f6g7f6g1f3b7b6f1c4c8b7d1e2c7c6e1c1d8c7
e2e4e7e6d2d4d7d5b1c3g8f6c1g5d5e4c3e4f8e7g5f6g7f6g1f3b7b6f1c4c8b7d1e2c7c6e1c1d8c7
e2e4e7e6d2d4d7d5b1c3g8f6c1g5d5e4c3e4f8e7g5f6g7f6g1f3b7b6f1d3c8b7d1e2c7c6e1g1b8d7
e2e4e7e6d2d4d7d5b1c3g8f6c1g5d5e4c3e4f8e7g5f6g7f6g1f3f6f5e4c3c7c6g2g3b8d7f1g2d8c7
e2e4e7e6d2d4d7d5b1c3g8f6c1g5d5e4c3e4f8e7g5f6g7f6g2g3f6f5e4c3e7f6g1e2b8c6d4d5e6d5
e2e4e7e6d2d4d7d5b1c3g8f6c1g5f8b4e4d5d8d5g1f3c7c5g5f6g7f6d1d2b4c3d2c3b8d7a1d1h8g8
e2e4e7e6d2d4d7d5b1c3g8f6c1g5f8b4e4d5d8d5g5f6g7f6d1d2b4c3d2c3b8c6g1f3d5e4e1d2c8d7
e2e4e7e6d2d4d7d5b1c3g8f6c1g5f8b4e4d5d8d5g5f6g7f6d1d2b4c3d2c3b8c6g1f3d5e4e1d2c8d7
e2e4e7e6d2d4d7d5b1c3g8f6c1g5f8b4e4d5d8d5g5f6g7f6d1d2b4c3d2c3b8c6g1f3h8g8e1c1d5a2
e2e4e7e6d2d4d7d5b1c3g8f6c1g5f8b4e4e5h7h6g5d2b4c3b2c3f6e4d1g4e8f8g1f3c7c5f1d3e4d2
e2e4e7e6d2d4d7d5b1c3g8f6c1g5f8b4e4e5h7h6g5d2b4c3b2c3f6e4d1g4g7g6f1d3e4d2e1d2c7c5
e2e4e7e6d2d4d7d5b1c3g8f6c1g5f8b4e4e5h7h6g5d2b4c3b2c3f6e4d1g4g7g6g1f3c7c5d4c5b8d7
e2e4e7e6d2d4d7d5b1c3g8f6c1g5f8b4e4e5h7h6g5d2b4c3d2c3f6e4c3a5e8g8f1d3b8c6a5c3e4c3
e2e4e7e6d2d4d7d5b1c3g8f6c1g5f8b4f1d3d5e4d3e4c7c5d4c5b4c3b2c3d8a5g5f6g7f6d1d4e6e5
e2e4e7e6d2d4d7d5b1c3g8f6c1g5f8b4f1d3d5e4d3e4c7c5d4c5d8d1a1d1b8d7g5f6d7f6e4f3b4c5
e2e4e7e6d2d4d7d5b1c3g8f6c1g5f8e7e4e5f6d7h2h4c7c5g5e7d8e7c3b5e8g8b5c7c5d4c7a8f7f6
e2e4e7e6d2d4d7d5b1c3g8f6e4e5f6d7c3e2c7c5c2c3b8c6f2f4b7b5g1f3b5b4f4f5b4c3f5e6f7e6
e2e4e7e6d2d4d7d5b1c3g8f6e4e5f6d7f2f4c7c5d4c5f8c5d1g4e8g8f1d3f7f5g4h3c5g1h1g1d7c5
e2e4e7e6d2d4d7d5b1c3g8f6e4e5f6d7f2f4c7c5g1f3b8c6c1e3a7a6d1d2b7b5h2h4c8b7h4h5b5b4
e2e4e7e6d2d4d7d5b1c3g8f6e4e5f6d7f2f4c7c5g1f3b8c6c1e3c5d4f3d4d7c5d1d2a7a6e1c1d8a5
e2e4e7e6d2d4d7d5b1c3g8f6e4e5f6d7f2f4c7c5g1f3b8c6c1e3c5d4f3d4f8c5d1d2c5d4e3d4c6d4
e2e4e7e6d2d4d7d5b1c3g8f6e4e5f6d7f2f4c7c5g1f3b8c6c1e3c5d4f3d4f8c5d1d2c5d4e3d4c6d4
e2e4e7e6d2d4d7d5b1c3g8f6e4e5f6d7f2f4c7c5g1f3b8c6c1e3c5d4f3d4f8c5d1d2c5d4e3d4c6d4
e2e4e7e6d2d4d7d5b1c3g8f6e4e5f6d7f2f4c7c5g1f3b8c6c1e3d8b6c3a4b6a5c2c3c5d4b2b4c6b4
e2e4e7e6d2d4d7d5b1c3g8f6e4e5f6d7f2f4c7c5g1f3b8c6c1e3d8b6c3a4b6a5c2c3c5d4b2b4c6b4
e2e4e7e6d2d4d7d5b1c3g8f6e4e5f6d7g1f3c7c5d4c5b8c6c1f4f8c5f1d3f7f6e5f6d7f6e1g1e8g8
e2e4e7e6d2d4d7d5b1c3g8f6f1d3c7c5e4d5c5d4d3b5c8d7b5d7d8d7d5e6d7e6c3e2b8c6g1f3f8b4
e2e4e7e6d2d4d7d5b1c3g8f6f1d3c7c5g1f3c5c4d3e2d5e4f3e5f8d6e1g1a7a6e5c4h7h6f2f3e4f3
e2e4e7e6d2d4d7d5b1c3g8f6f1d3c7c5g1f3d5e4c3e4c5d4e4f6g7f6f3d4c8d7c1e3b8c6d3e4d8a5
e2e4e7e6d2d4d7d5b1d2a7a6g1f3c7c5e4d5e6d5f1e2c5d4e1g1f8d6d2b3b8c6b3d4g8e7d4c6b7c6
e2e4e7e6d2d4d7d5b1d2a7a6g1f3c7c5e4d5e6d5f1e2g8f6e1g1f8e7d4c5e7c5d2b3c5a7c1g5b8d7
e2e4e7e6d2d4d7d5b1d2a7a6g1f3c7c5e4d5e6d5f1e2g8f6e1g1f8e7d4c5e7c5d2b3c5a7c1g5b8d7
e2e4e7e6d2d4d7d5b1d2a7a6g1f3c7c5e4d5e6d5f1e2g8f6e1g1f8e7d4c5e7c5d2b3c5a7c1g5e8g8
e2e4e7e6d2d4d7d5b1d2a7a6g1f3c7c5e4d5e6d5f1e2g8f6e1g1f8e7d4c5e7c5d2b3c5d6c1g5e8g8
e2e4e7e6d2d4d7d5b1d2c7c5d4c5f8c5f1d3g8e7g1e2e8g8e1g1b8c6a2a3c6e5d2b3c5b6e2g3e5d3
e2e4e7e6d2d4d7d5b1d2c7c5e4d5d8d5g1f3c5d4f1c4d5d6e1g1g8f6d2b3b8c6b3d4c6d4f3d4f8e7
e2e4e7e6d2d4d7d5b1d2c7c5e4d5d8d5g1f3c5d4f1c4d5d6e1g1g8f6d2b3b8c6f1e1a7a6a2a4f8e7
e2e4e7e6d2d4d7d5b1d2c7c5e4d5d8d5g1f3c5d4f1c4d5d8e1g1a7a6d2b3b8c6b3d4c6d4d1d4d8d4
e2e4e7e6d2d4d7d5b1d2c7c5e4d5d8d5g1f3c5d4f1c4d5d8e1g1b8c6d2b3a7a6b3d4c6d4f3d4d8c7
e2e4e7e6d2d4d7d5b1d2c7c5e4d5e6d5f1b5b8c6d1e2d8e7d4c5e7e2g1e2f8c5d2b3c5b6b3d4c8d7
e2e4e7e6d2d4d7d5b1d2c7c5e4d5e6d5f1b5b8c6d1e2d8e7d4c5e7e2g1e2f8c5d2b3c5b6c1d2g8e7
e2e4e7e6d2d4d7d5b1d2c7c5e4d5e6d5f1b5b8c6g1f3c5d4d1e2d8e7f3d4e7e2d4e2g8f6c2c3f8c5
e2e4e7e6d2d4d7d5b1d2c7c5e4d5e6d5f1b5b8c6g1f3c5d4d1e2d8e7f3d4e7e2e1e2c8d7d2f3c6d4
e2e4e7e6d2d4d7d5b1d2c7c5e4d5e6d5f1b5b8c6g1f3c5d4d1e2d8e7f3d4e7e2e1e2c8d7d2f3g8f6
e2e4e7e6d2d4d7d5b1d2c7c5e4d5e6d5f1b5b8c6g1f3c5d4f3d4c8d7d2f3g8f6e1g1f8e7f1e1e8g8
e2e4e7e6d2d4d7d5b1d2c7c5e4d5e6d5f1b5c8d7b5d7b8d7g1e2f8d6e1g1g8e7d2f3c5c4c1f4d8c7
e2e4e7e6d2d4d7d5b1d2c7c5e4d5e6d5f1b5c8d7b5d7b8d7g1e2f8d6e1g1g8f6d2f3e8g8d4c5d7c5
e2e4e7e6d2d4d7d5b1d2c7c5e4d5e6d5f1b5c8d7d1e2d8e7b5d7b8d7d4c5d7c5d2b3e7e2g1e2c5b3
e2e4e7e6d2d4d7d5b1d2c7c5e4d5e6d5f1b5c8d7d1e2d8e7b5d7b8d7d4c5d7c5d2b3e7e2g1e2c5b3
e2e4e7e6d2d4d7d5b1d2c7c5e4d5e6d5f1b5c8d7d1e2f8e7d4c5g8f6b5d7b8d7d2b3e8g8g1h3f8e8
e2e4e7e6d2d4d7d5b1d2c7c5e4d5e6d5f1b5c8d7d1e2f8e7d4c5g8f6d2b3e8g8c1e3f8e8g1f3e7c5
e2e4e7e6d2d4d7d5b1d2c7c5e4d5e6d5f1b5c8d7d1e2f8e7d4c5g8f6g1f3e8g8d2b3f8e8c1e3e7c5
e2e4e7e6d2d4d7d5b1d2c7c5e4d5e6d5f1b5c8d7d1e2f8e7d4c5g8f6g1f3e8g8e1g1f8e8d2b3e7c5
e2e4e7e6d2d4d7d5b1d2c7c5e4d5e6d5g1f3b8c6f1b5f8d6d4c5d6c5e1g1g8e7d2b3c5d6c2c3c8g4
e2e4e7e6d2d4d7d5b1d2c7c5e4d5e6d5g1f3b8c6f1b5f8d6d4c5d6c5e1g1g8e7d2b3c5d6c2c3c8g4
e2e4e7e6d2d4d7d5b1d2c7c5e4d5e6d5g1f3b8c6f1b5f8d6d4c5d6c5e1g1g8e7d2b3c5d6f1e1e8g8
e2e4e7e6d2d4d7d5b1d2c7c5e4d5e6d5g1f3b8c6f1b5f8d6d4c5d6c5e1g1g8e7d2b3c5d6f1e1e8g8
e2e4e7e6d2d4d7d5b1d2c7c5e4d5e6d5g1f3b8c6f1b5f8d6d4c5d6c5e1g1g8e7d2b3c5d6f1e1e8g8
e2e4e7e6d2d4d7d5b1d2c7c5e4d5e6d5g1f3b8c6f1b5f8d6d4c5d6c5e1g1g8e7d2b3c5d6f1e1e8g8
e2e4e7e6d2d4d7d5b1d2c7c5e4d5e6d5g1f3b8c6f1b5f8d6d4c5d6c5e1g1g8e7f1e1e8g8d2b3c5d6
e2e4e7e6d2d4d7d5b1d2c7c5e4d5e6d5g1f3b8c6f1b5f8d6e1g1c5d4d2b3g8e7b3d4e8g8c2c3c8g4
e2e4e7e6d2d4d7d5b1d2c7c5e4d5e6d5g1f3b8c6f1b5f8d6e1g1c5d4d2b3g8e7b3d4e8g8c2c3c8g4
e2e4e7e6d2d4d7d5b1d2c7c5e4d5e6d5g1f3b8c6f1b5f8d6e1g1c5d4d2b3g8e7b3d4e8g8c2c3c8g4
e2e4e7e6d2d4d7d5b1d2c7c5e4d5e6d5g1f3b8c6f1b5f8d6e1g1c5d4d2b3g8e7b3d4e8g8c2c3c8g4
e2e4e7e6d2d4d7d5b1d2c7c5e4d5e6d5g1f3b8c6f1b5f8d6e1g1g8e7d4c5d6c5d2b3c5d6b3d4e8g8
e2e4e7e6d2d4d7d5b1d2c7c5e4d5e6d5g1f3b8c6f1b5f8d6e1g1g8e7d4c5d6c5d2b3c5d6c1g5e8g8
e2e4e7e6d2d4d7d5b1d2c7c5e4d5e6d5g1f3g8f6f1b5c8d7b5d7b8d7e1g1f8e7d4c5d7c5d2b3c5e4
e2e4e7e6d2d4d7d5b1d2c7c5e4d5e6d5g1f3g8f6f1b5c8d7b5d7b8d7e1g1f8e7d4c5d7c5d2b3c5e4
e2e4e7e6d2d4d7d5b1d2c7c5e4d5e6d5g1f3g8f6f1b5c8d7b5d7b8d7e1g1f8e7d4c5d7c5f3d4e8g8
e2e4e7e6d2d4d7d5b1d2c7c5g1f3b8c6e4d5e6d5f1b5d8e7b5e2c5d4e1g1e7d8d2b3f8d6b3d4g8e7
e2e4e7e6d2d4d7d5b1d2c7c5g1f3b8c6e4d5e6d5f1b5f8d6d4c5d6c5d2b3c5b6e1g1g8e7f1e1e8g8
e2e4e7e6d2d4d7d5b1d2c7c5g1f3b8c6e4d5e6d5f1b5f8d6e1g1g8e7d4c5d6c5d2b3c5b6f1e1e8g8
e2e4e7e6d2d4d7d5b1d2c7c5g1f3c5d4e4d5d8d5f1c4d5d6e1g1b8c6d2b3g8f6b3d4c6d4f3d4a7a6
e2e4e7e6d2d4d7d5b1d2d5e4d2e4b8d7g1f3g8f6e4f6d7f6f1d3f8e7f3e5c7c6c2c3h7h6d1e2e8g8
e2e4e7e6d2d4d7d5b1d2d5e4d2e4f8e7g1f3g8f6f1d3b8d7e1g1e8g8d1e2b7b6e4f6d7f6c2c4c8b7
e2e4e7e6d2d4d7d5b1d2f7f5e4f5e6f5g1f3g8f6c2c4f8d6c4d5e8g8f1e2f6d5e1g1g8h8f1e1c8e6
e2e4e7e6d2d4d7d5b1d2g8f6e4e5f6d7c2c3c7c5f1d3b8c6g1e2c5d4c3d4d8b6d2f3f7f6e5f6d7f6
e2e4e7e6d2d4d7d5b1d2g8f6e4e5f6d7c2c3c7c5f1d3b8c6g1e2c5d4c3d4f7f6e5f6d7f6d2f3f8d6
e2e4e7e6d2d4d7d5b1d2g8f6e4e5f6d7f1d3c7c5c2c3b8c6d2f3c5d4c3d4f8b4c1d2d8e7a2a3b4d2
e2e4e7e6d2d4d7d5b1d2g8f6e4e5f6d7f1d3c7c5c2c3b8c6g1e2c5d4c3d4f7f6e5f6d7f6e1g1f8d6
e2e4e7e6d2d4d7d5b1d2g8f6f1d3c7c5e4e5f6d7c2c3b8c6g1e2c5d4c3d4f7f6e5f6d7f6e1g1f8d6
e2e4e7e6d2d4d7d5b1d2g8f6f1d3c7c5e4e5f6d7c2c3b8c6g1e2c5d4c3d4f7f6e5f6d7f6e1g1f8d6
e2e4e7e6d2d4d7d5b1d2g8f6f1d3c7c5e4e5f6d7c2c3b8c6g1e2d8b6d2f3c5d4c3d4f7f6e5f6d7f6
e2e4e7e6d2d4d7d5e4d5e6d5f1d3f8d6d1e2g8e7g1f3e8g8e1g1c8g4d3h7g8h8h7d3d8c8e2e3f7f6
e2e4e7e6d2d4d7d5e4e5c7c5c2c3b8c6g1f3c8d7f1e2g8e7e1g1e7g6c1e3c5d4c3d4f8e7b1c3e8g8
e2e4e7e6d2d4d7d5e4e5c7c5c2c3b8c6g1f3d8b6a2a3c5c4b1d2c6a5g2g3c8d7h2h4h7h6f1h3e8c8
e2e4e7e6d2d4d7d5e4e5c7c5c2c3b8c6g1f3d8b6d1b3b6b3a2b3c5d4c3d4c8d7f1e2g8e7e1g1e7f5
e2e4e7e6d2d4d7d5e4e5c7c5c2c3b8c6g1f3g8e7b1a3c5d4c3d4e7f5a3c2d8b6f1d3f8b4e1f1b4e7
e2e4e7e6d2d4d7d5e4e5c7c5c2c3b8c6g1f3g8e7f1d3c5d4c3d4e7f5d3f5e6f5b1c3c8e6h2h4h7h6
e2e4e7e6d2d4d7d5e4e5f8b4b1c3b7b6d1g4b4f8c1g5d8d7f1b5b8c6g1f3h7h6g5d2c8b7e1g1a7a6
e2e4g7g6d2d4f8g7b1c3d7d6c1e3a7a6a2a4b8d7g1f3g8f6f1e2e8g8e1g1b7b6h2h3c8b7f3d2e7e6
e2e4g7g6d2d4f8g7c2c4d7d6b1c3b8c6c1e3e7e5d4d5c6e7d1d2f7f5f2f3g8f6f1d3a7a6h2h3f5f4
e2e4g7g6d2d4f8g7g1f3d7d6b1c3a7a6a2a4b7b6f1c4e7e6e1g1b8d7h2h3c8b7c1e3g8e7d1d2h7h6
e2e4g8f6b1c3d7d5e4e5f6e4c3e2e4c5d2d4c5e6f2f4g7g6c1e3e6g7d1d2b7b6h2h3e7e6g1f3c7c5
e2e4g8f6b1c3e7e5g2g3f8c5f1g2e8g8d2d3f8e8g1e2b8c6e1g1c6d4h2h3c7c6g1h2d4e2d1e2d7d5
e2e4g8f6e4e5f6d5d2d4d7d6c2c4d5b6f2f4d6e5f4e5b8c6c1e3c8f5b1c3e7e6g1f3f8e7d4d5e6d5
e2e4g8f6e4e5f6d5d2d4d7d6c2c4d5b6g1f3c8g4f1e2d6e5c4c5e5e4c5b6e4f3e2f3g4f3d1f3a7b6
e2e4g8f6e4e5f6d5d2d4d7d6g1f3b8c6c2c4d5b6e5e6f7e6h2h4e6e5d4d5c6d4f3d4e5d4f1d3d8d7
e2e4g8f6e4e5f6d5d2d4d7d6g1f3b8c6c2c4d5b6f1e2c8g4e5d6c7d6d4d5g4f3e2f3c6e5f3e2g7g6
e2e4g8f6e4e5f6d5d2d4d7d6g1f3c8g4e5d6e7d6f1e2f8e7e1g1e8g8h2h3g4h5c2c4d5b6c1e3b8c6
e2e4g8f6e4e5f6d5d2d4d7d6g1f3c8g4f1e2e7e6c2c4d5b6e5d6c7d6b1c3f8e7e1g1e8g8c1f4a7a6
e2e4g8f6e4e5f6d5d2d4d7d6g1f3c8g4f1e2e7e6e1g1f8e7c2c4d5b6b1c3e8g8c1e3a7a6e5d6c7d6
e2e4g8f6e4e5f6d5d2d4d7d6g1f3c8g4f1e2e7e6e1g1f8e7c2c4d5b6b1c3e8g8c1e3d6d5c4c5g4f3
e2e4g8f6e4e5f6d5d2d4d7d6g1f3c8g4f1e2e7e6e1g1f8e7h2h3g4h5c2c4d5b6b1c3b8d7e5d6c7d6
e2e4g8f6e4e5f6d5d2d4d7d6g1f3c8g4f1e2e7e6e1g1f8e7h2h3g4h5c2c4d5b6b1c3e8g8c1e3d6d5
e2e4g8f6e4e5f6d5d2d4d7d6g1f3d6e5f3e5b8d7f1c4e7e6d1g4h7h5g4e2d7e5d4e5c8d7e1g1d7c6
e2e4g8f6e4e5f6d5d2d4d7d6g1f3d6e5f3e5e7e6d1f3d8f6f3g3h7h6b1c3d5b4f1b5c7c6b5a4b8d7
e2e4g8f6e4e5f6d5d2d4d7d6g1f3d6e5f3e5e7e6d1h5g7g6h5f3d8e7b1c3b8d7f1c4d5c3e5d7e7d7
e2e4g8f6e4e5f6d5d2d4d7d6g1f3d6e5f3e5g7g6f1c4c8e6c4b3f8g7c2c3c7c6e1g1b8d7e5d3e8g8
e2e4g8f6e4e5f6d5d2d4d7d6g1f3d6e5f3e5g7g6f1c4c8e6d1e2f8g7e1g1e8g8c4b3c7c6f1d1b8d7
e2e4g8f6e4e5f6d5d2d4d7d6g1f3d6e5f3e5g7g6g2g3f8g7f1g2e8g8e1g1c7c6f1e1c8f5c2c3b8d7
e2e4g8f6e4e5f6d5d2d4d7d6g1f3g7g6f1c4d5b6c4b3f8g7b1d2e8g8h2h3a7a5a2a4d6e5d4e5b8a6
e2e4g8f6e4e5f6d5d2d4d7d6g1f3g7g6f1e2f8g7e1g1e8g8c2c4d5b6b1c3b8c6e5d6c7d6c1e3c8g4
f2f4c7c5g1f3g7g6e2e4f8g7f1e2b8c6e1g1d7d6d2d3e7e6b1a3g8e7c2c3e8g8c1e3a7a6d3d4c5d4
f2f4d7d5b2b3c8g4g2g3g8f6f1g2c7c6g1f3g4f3g2f3g7g6
f2f4d7d5c2c4d5c4b1a3e7e5f4e5f8a3d1a4b8c6a4a3c6e5
f2f4d7d5e2e3g7g6c2c4g8f6b1c3f8g7g1f3e8g8d1b3d5c4f1c4b8c6f3e5c6e5f4e5f6d7c4f7g8h8
f2f4d7d5e2e3g7g6g1f3f8g7d2d4g8f6f1d3e8g8b1d2c7c5c2c3b7b6d1e2c8b7f3e5d8c7e1g1b8c6
f2f4d7d5g1f3g7g6d2d3g8f6g2g3b7b6f1g2c8b7e1g1f8g7d1e1e8g8h2h3b8c6g3g4d8d6e1f2e7e5
f2f4d7d5g1f3g8f6e2e3g7g6b2b3f8g7c1b2e8g8f1e2c7c5c2c4d5d4e3d4f6h5
f2f4d7d5g1f3g8f6e2e3g7g6b2b3f8g7c1b2e8g8f1e2c7c5e1g1b8c6f3e5d8c7b1c3c6e5c3b5c7b6
f2f4d7d5g1f3g8f6e2e3g7g6b2b3f8g7c1b2e8g8f1e2c7c5e1g1b8c6f3e5d8c7e5c6c7c6e2f3c8e6
f2f4d7d5g1f3g8f6e2e3g7g6b2b4f8g7c1b2e8g8f1e2b7b6e1g1c8b7b1a3b8d7c2c4c7c5b4c5d7c5
f2f4d7d5g2g3g8f6f1g2c7c5g1f3b8c6c2c3g7g6e1g1f8g7d2d3e8g8b1d2d8c7
g1f3c7c5b2b3d7d5c1b2f7f6c2c4d5d4d2d3e7e5e2e3g8e7f1e2e7c6b1d2f8e7e1g1e8g8e3e4a7a6
g1f3c7c5b2b3g8f6c2c4g7g6c1b2f8g7e2e3e8g8f1e2b7b6e1g1c8b7a2a3b8c6d2d3d7d5c4d5d8d5
g1f3c7c5c2c4b8c6b1c3e7e5e2e3g8f6a2a3d7d6f1e2g7g6d2d4e5d4e3d4f8g7c1f4e8g8e1g1c8f5
g1f3c7c5c2c4b8c6b1c3g8f6d2d4c5d4f3d4e7e6a2a3c6d4d1d4b7b6c1f4f8c5d4d2e8g8a1d1c8b7
g1f3c7c5c2c4b8c6b1c3g8f6g2g3g7g6f1g2f8g7e1g1e8g8d2d3a7a6a2a3a8b8a1b1b7b5c4b5a6b5
g1f3c7c5c2c4b8c6d2d4c5d4f3d4g8f6b1c3e7e6d4b5d7d5c1f4e6e5c4d5e5f4d5c6b7c6d1d8e8d8
g1f3c7c5c2c4b8c6d2d4c5d4f3d4g8f6g2g3d8b6d4c2d7d6f1g2g7g6b1c3f8g7e1g1e8g8b2b3c8e6
g1f3c7c5e2e4d7d6d2d4c5d4f3d4g8f6b1c3a7a6f1e2e7e5d4b3c8e6e1g1f8e7f2f4d8c7e2f3e8g8
g1f3c7c5g2g3d7d5f1g2b8c6e1g1e7e6d2d3f8d6e2e4g8e7f1e1e8g8b1d2d6c7c2c3a7a5a2a4b7b6
g1f3c7c5g2g3d7d6f1g2b8c6e1g1g8f6d2d3g7g6b2b3f8g7c1b2e8g8b1d2d8c7c2c4f8e8d2e4f6e4
g1f3c7c5g2g3g7g6f1g2b8c6e1g1f8g7d2d3d7d6b1c3e7e5e2e4g8e7f3h4e8g8f2f4e5f4g3f4f7f5
g1f3c7c5g2g3g7g6f1g2f8g7e1g1b8c6d2d3g8f6b1c3e8g8a2a3d7d6a1b1b7b6b2b4c8b7c1g5d8d7
g1f3d7d5b2b3c8g4e2e3g8f6c1b2e7e6h2h3g4h5d2d3c7c5g2g4h5g6f3e5b8d7e5g6h7g6f1g2d8b6
g1f3d7d5c2c4c7c6d2d4g8f6b1c3d5c4a2a4c8f5f3e5e7e6f2f3f8b4e5c4e8g8c1g5h7h6g5h4c6c5
g1f3d7d5c2c4c7c6e2e3e7e6d2d4f7f5f1d3g8f6e1g1f8d6b2b3d8e7a2a4e8g8c1a3d6a3b1a3f6e4
g1f3d7d5c2c4c7c6e2e3g8f6b1c3g7g6d2d4f8g7f1e2e8g8e1g1d5c4e2c4c8g4h2h3g4f3d1f3b8d7
g1f3d7d5c2c4c7c6e2e3g8f6b1c3g7g6d2d4f8g7f1e2e8g8e1g1d5c4e2c4c8g4h2h3g4f3d1f3b8d7
g1f3d7d5c2c4c7c6e2e3g8f6b1c3g7g6d2d4f8g7f1e2e8g8e1g1d5c4e2c4c8g4h2h3g4f3d1f3b8d7
g1f3d7d5c2c4c7c6e2e3g8f6b1c3g7g6d2d4f8g7f1e2e8g8e1g1d5c4e2c4c8g4h2h3g4f3d1f3b8d7
g1f3d7d5c2c4c7c6e2e3g8f6d2d4c8f5b1c3e7e6f3h4f5e4d1b3d8c7f2f3e4g6c1d2b8d7a1c1a8c8
g1f3d7d5c2c4d5c4e2e3g8f6f1c4e7e6e1g1c7c5d2d4a7a6d1e2b7b5c4b3c8b7b1c3b8d7f1d1f8d6
g1f3d7d5c2c4d5c4e2e3g8f6f1c4e7e6e1g1c7c5d2d4a7a6d1e2b7b5c4b3c8b7f1d1b8d7b1c3b5b4
g1f3d7d5c2c4d5d4e2e3b8c6e3d4c6d4f3d4d8d4b1c3g8f6d2d3c7c6c1e3d4d7d3d4g7g6f1e2f8g7
g1f3d7d5c2c4d5d4g2g3c7c5e2e3b8c6e3d4c6d4f3d4d8d4b1c3c8g4f1e2g4e2d1e2e7e6d2d3d4d7
g1f3d7d5c2c4e7e6d2d4g8f6b1c3c7c5c4d5f6d5e2e4d5c3b2c3c5d4c3d4f8b4c1d2b4d2d1d2e8g8
g1f3d7d5c2c4e7e6d2d4g8f6b1c3c7c5c4d5f6d5g2g3c5d4c3d5d8d5d1d4d5d4f3d4f8b4c1d2b4d2
g1f3d7d5c2c4e7e6g2g3d5d4f1g2c7c5e1g1b8c6d2d3g8f6e2e3f8e7e3d4c5d4f1e1f6d7b1a3d7c5
g1f3d7d5c2c4e7e6g2g3g8f6f1g2d5c4d1a4b8d7a4c4c7c5e1g1f8e7d2d3e8g8b2b3a7a6c1b2b7b5
g1f3d7d5d2d4c7c5c2c4e7e6c4d5e6d5g2g3b8c6f1g2g8f6e1g1f8e7b1c3e8g8c1g5c8e6d4c5e7c5
g1f3d7d5d2d4c7c5g2g3c5d4f1g2d8a5b1d2b8c6e1g1e7e5d2b3a5c7e2e3d4e3c1e3g8f6e3g5c8e6
g1f3d7d5d2d4c7c6c2c4e7e6b1d2g8f6e2e3b8d7f1d3f8d6e3e4d5e4d2e4f6e4d3e4e8g8e1g1h7h6
g1f3d7d5d2d4c7c6c2c4e7e6b1d2g8f6e2e3c6c5b2b3b8c6c1b2c5d4e3d4f8e7a1c1e8g8f1d3c8d7
g1f3d7d5d2d4c8f5c2c4e7e6e2e3b8c6c4d5e6d5f1b5f8d6b1c3g8e7e1g1e8g8a2a3a7a6b5e2d8d7
g1f3d7d5d2d4c8g4c2c4b8c6e2e3e7e5d1b3g4f3g2f3e5d4c4d5c6e5e3d4e5d7b1c3d8e7c1e3e7b4
g1f3d7d5d2d4c8g4c2c4b8c6e2e3e7e5d1b3g4f3g2f3g8e7b1c3e5d4c3d5a8b8e3e4e7g6c1d2f8d6
g1f3d7d5d2d4c8g4c2c4b8c6e2e3e7e6b1c3f8b4c1d2g8e7f1d3g4f5d3f5e7f5c4d5e6d5d1b3b4c3
g1f3d7d5d2d4c8g4c2c4g4f3g2f3d5c4e2e4e7e5d4e5d8d1e1d1b8c6f3f4a8d8c1d2f8c5h1g1g8e7
g1f3d7d5d2d4c8g4c2c4g4f3g2f3e7e6c4d5d8d5e2e4f8b4b1c3d5a5c1d2b8c6d4d5e6d5a2a3c6d4
g1f3d7d5d2d4c8g4f3e5g4h5d1d3d8c8c2c4f7f6e5f3e7e6b1c3h5g6d3d1c7c6e2e3f8d6c1d2g8e7
g1f3d7d5d2d4e7e6c2c4f8e7b1c3g8f6c1g5b8d7e2e3h7h6g5h4e8g8a1c1c7c6f1d3d5c4d3c4a7a6
g1f3d7d5d2d4e7e6c2c4g8f6b1c3f8e7c1g5b8d7e2e3h7h6g5h4e8g8a1c1c7c6f1d3d5c4d3c4b7b5
g1f3d7d5d2d4e7e6c2c4g8f6b1c3f8e7c1g5e8g8e2e3b7b6a1c1c8b7f1e2b8d7c4d5f6d5c3d5b7d5
g1f3d7d5d2d4e7e6c2c4g8f6c1g5f8e7b1c3e8g8a1c1h7h6g5h4b7b6c4d5f6d5c3d5e6d5h4e7d8e7
g1f3d7d5d2d4e7e6g2g3c7c5f1g2b8c6e1g1g8f6c2c4d5c4f3e5c8d7b1a3c5d4a3c4f8c5d1b3e8g8
g1f3d7d5d2d4e7e6g2g3g8f6f1g2f8e7c2c4e8g8d1c2b8c6e1g1c6b4c2d1d5c4b1a3c7c5a3c4
g1f3d7d5d2d4g8f6c2c4c7c6b1c3d5c4a2a4c8f5e2e3e7e6f1c4f8b4e1g1e8g8d1e2c6c5f1d1b8c6
g1f3d7d5d2d4g8f6c2c4c7c6b1c3d5c4a2a4c8f5f3e5e7e6f2f3c6c5e2e4c5d4e4f5b8c6e5c6b7c6
g1f3d7d5d2d4g8f6c2c4c7c6b1c3e7e6c1g5h7h6g5f6d8f6e2e3b8d7f1d3d5c4d3c4g7g6e1g1f8g7
g1f3d7d5d2d4g8f6c2c4c7c6b1c3e7e6c1g5h7h6g5f6d8f6e2e3b8d7f1d3d5c4d3c4g7g6e1g1f8g7
g1f3d7d5d2d4g8f6c2c4c7c6b1c3e7e6c4d5e6d5d1c2g7g6c1g5f8e7g5f6e7f6e2e3c8f5f1d3f5d3
g1f3d7d5d2d4g8f6c2c4c7c6b1c3e7e6c4d5e6d5d1c2g7g6c1g5f8e7g5f6e7f6e2e3c8f5f1d3f5d3
g1f3d7d5d2d4g8f6c2c4c7c6b1c3e7e6c4d5e6d5d1c2g7g6c1g5f8e7g5f6e7f6e2e3c8f5f1d3f5d3
g1f3d7d5d2d4g8f6c2c4c7c6b1c3e7e6e2e3b8d7d1c2b7b6c1d2c8b7c4d5e6d5f1d3f8e7e1g1e8g8
g1f3d7d5d2d4g8f6c2c4c7c6b1c3e7e6e2e3b8d7f1e2d5c4a2a4f8d6f3d2e8g8d2c4d6c7b2b3f6d5
g1f3d7d5d2d4g8f6c2c4c7c6e2e3g7g6b1c3f8g7f1d3e8g8h2h3c6c5e1g1c5d4e3d4d5c4d3c4b8c6
g1f3d7d5d2d4g8f6c2c4d5c4b1c3a7a6e2e4b7b5e4e5f6d5a2a4d5b4f1e2c8f5e1g1b4c2a1a2c2b4
g1f3d7d5d2d4g8f6c2c4d5c4e2e3e7e6f1c4c7c5e1g1a7a6a2a4b8c6b1c3c5d4e3d4f8e7c1g5e8g8
g1f3d7d5d2d4g8f6c2c4d5c4e2e3e7e6f1c4c7c5e1g1a7a6d1e2b7b5c4b3c8b7f1d1b8d7b1c3d8b8
g1f3d7d5d2d4g8f6c2c4e7e6b1c3b8d7c1g5h7h6g5h4f8e7e2e3e8g8a1c1a7a6b2b3b7b6c4d5e6d5
g1f3d7d5d2d4g8f6c2c4e7e6b1c3b8d7c4d5e6d5c1f4c7c6e2e3f8e7h2h3d7f8f1d3f8g6f4h2e8g8
g1f3d7d5d2d4g8f6c2c4e7e6b1c3c7c6e2e3b8d7d1c2f8d6e3e4e6e5c4d5c6d5e4d5e5d4f3d4e8g8
g1f3d7d5d2d4g8f6c2c4e7e6b1c3c7c6e2e3b8d7f1d3d5c4d3c4b7b5c4e2c8b7a2a3b5b4c3a4b4a3
g1f3d7d5d2d4g8f6c2c4e7e6b1c3d5c4e2e4f8b4c1g5c7c5f1c4c5d4f3d4b4c3b2c3d8a5g5f6a5c3
g1f3d7d5d2d4g8f6c2c4e7e6b1c3f8e7c1g5e8g8e2e3h7h6g5h4b7b6c4d5f6d5h4e7d8e7c3d5e6d5
g1f3d7d5d2d4g8f6c2c4e7e6b1c3f8e7c1g5e8g8e2e3h7h6g5h4b7b6f1e2c8b7h4f6e7f6c4d5e6d5
g1f3d7d5d2d4g8f6c2c4e7e6b1c3f8e7c1g5h7h6g5f6e7f6d1d2b8c6e2e3e8g8a1c1a7a6f1e2d5c4
g1f3d7d5d2d4g8f6c2c4e7e6b1c3f8e7c1g5h7h6g5f6e7f6d1d2d5c4e2e4c7c5d4d5e6d5e4e5f6g5
g1f3d7d5d2d4g8f6c2c4e7e6b1c3f8e7c1g5h7h6g5f6e7f6e2e3e8g8d1c2c7c5d4c5d5c4f1c4d8a5
g1f3d7d5d2d4g8f6c2c4e7e6b1c3f8e7c1g5h7h6g5h4e8g8a1c1d5c4e2e3c7c5f1c4c5d4f3d4c8d7
g1f3d7d5d2d4g8f6c2c4e7e6b1c3f8e7c1g5h7h6g5h4e8g8e2e3b7b6a1c1c8b7f1e2b8d7c4d5e6d5
g1f3d7d5d2d4g8f6c2c4e7e6b1c3f8e7c1g5h7h6g5h4e8g8e2e3b7b6a1c1c8b7f1e2b8d7c4d5e6d5
g1f3d7d5d2d4g8f6c2c4e7e6b1c3f8e7c1g5h7h6g5h4e8g8e2e3b7b6f1e2c8b7e1g1b8d7a1c1c7c5
g1f3d7d5d2d4g8f6c2c4e7e6c1g5f8e7b1c3h7h6g5f6e7f6e2e3e8g8a1c1c7c6f1d3b8d7e1g1d5c4
g1f3d7d5d2d4g8f6c2c4e7e6c1g5f8e7b1c3h7h6g5h4e8g8e2e3b7b6f1e2c8b7h4f6e7f6c4d5e6d5
g1f3d7d5d2d4g8f6c2c4e7e6g2g3c7c5f1g2b8c6e1g1c5d4f3d4f8c5d4c6b7c6b1c3e8g8c1g5h7h6
g1f3d7d5d2d4g8f6c2c4e7e6g2g3f8e7f1g2e8g8e1g1b8d7d1c2c7c6b2b3b7b6f1d1c8b7b1c3d8c8
g1f3d7d5d2d4g8f6e2e3e7e6c2c4f8e7b1c3b8d7c4c5c7c6b2b4e8g8c1b2d8c7f1e2f6e8e1g1f7f5
g1f3d7d5d2d4g8f6e2e3e7e6c2c4f8e7b1c3e8g8f1d3c7c5c4d5c5d4f3d4f6d5c3d5d8d5e1g1b8c6
g1f3d7d5g2g3c7c5f1g2b8c6d2d4e7e6e1g1c5d4f3d4f8c5d4b3c5b6c2c4g8f6c4d5f6d5b1a3e8g8
g1f3d7d5g2g3c7c6f1g2b8d7e1g1g8f6d2d3e7e5e2e4d5e4d3e4f6e4f3e5d7e5d1d8e8d8g2e4f8d6
g1f3d7d5g2g3c7c6f1g2c8g4c2c4g8f6c4d5g4f3g2f3c6d5d2d3b8c6e1g1e7e6b1c3f8e7f3g2e8g8
g1f3d7d5g2g3c7c6f1g2c8g4e1g1b8d7d2d4g4f3g2f3g8f6c1f4d8b6b2b3e7e6e2e3f8e7c2c4h7h6
g1f3d7d5g2g3c7c6f1g2g8f6e1g1c8g4c2c4e7e6c4d5g4f3g2f3c6d5b1c3b8c6d2d3f8e7f3g2e8g8
g1f3d7d5g2g3c8g4b2b3b8d7c1b2e7e6f1g2g8f6e1g1c7c6d2d3f8d6b1d2e8g8h2h3g4h5e2e3h7h6
g1f3d7d5g2g3c8g4f1g2b8d7c2c4c7c6c4d5c6d5b1c3g8f6d1b3d7c5b3b5f6d7d2d4a7a6b5b4c5e4
g1f3d7d5g2g3c8g4f1g2b8d7e1g1c7c6d2d3e7e5h2h3g4h5c2c4d5c4d3c4g8f6c1e3d8c7b1c3f8b4
g1f3d7d5g2g3c8g4f1g2b8d7h2h3g4f3g2f3c7c6d2d3e7e6e2e4d7e5f3g2d5e4g2e4g8f6e4g2f8b4
g1f3d7d5g2g3c8g4f1g2c7c6b2b3b8d7c1b2g8f6e1g1e7e6d2d3f8c5b1d2e8g8e2e4d5e4d3e4e6e5
g1f3d7d5g2g3g7g6d2d4f8g7f1g2g8f6b1c3e8g8e1g1b8d7c1g5c7c6d1c1f6e4c3e4d5e4f3d2h7h6
g1f3d7d5g2g3g7g6f1g2f8g7c2c4d5c4b1a3c8e6d1c2c7c5a3c4b8c6e1g1a8c8d2d3g8h6c4e5c6e5
g1f3d7d5g2g3g7g6f1g2f8g7e1g1e7e5d2d3g8e7b1d2e8g8e2e4b8c6e4d5e7d5c2c3h7h6d2c4f8e8
g1f3d7d5g2g3g8f6f1g2c7c6e1g1c8g4d2d3b8d7b1d2e7e6e2e4f8e7d1e2e8g8h2h3g4h5f1e1d5e4
g1f3d7d5g2g3g8f6f1g2c8f5c2c4e7e6e1g1f8e7b2b3e8g8c1b2h7h6d2d3f5h7b1d2b8c6a2a3a7a5
g1f3d7d6b1c3g8f6d2d4c8g4c1g5b8d7e2e4e7e5f1e2f8e7e1g1e8g8d1d2c7c6a2a4a7a5g5e3f8e8
g1f3d7d6d2d4c8g4e2e3g8f6c2c4b8d7b1c3e7e5f1e2f8e7e3e4c7c6c1e3e8g8e1g1a7a6a2a3f8e8
g1f3d7d6d2d4c8g4e2e4e7e6f1d3g8f6b1d2f8e7h2h3g4h5d2f1d6d5f1g3h5g6d1e2d5e4g3e4e8g8
g1f3d7d6d2d4g8f6g2g3g7g6f1g2f8g7e1g1e8g8c2c4b8c6b1c3a7a6h2h3c8d7e2e4e7e5d4e5d6e5
g1f3e7e6c2c4d7d5d2d4d5c4b1c3a7a6e2e3b7b5a2a4b5b4c3b1g8f6f1c4c8b7e1g1c7c5b1d2c5d4
g1f3e7e6g2g3d7d5f1g2c7c5c2c4d5c4f3e5g8f6e1g1f8e7b1a3e8g8a3c4f6d5d2d4c5d4d1d4f7f6
g1f3e7e6g2g3d7d5f1g2c7c5e1g1b8c6d2d3g7g6e2e4f8g7d1e2g8e7e4e5d8c7f1e1a7a6c2c3c8d7
g1f3f7f5d2d4e7e6c2c4g8f6b1c3f8e7d4d5e6d5c4d5e8g8g2g3d7d6f1g2b8d7e1g1d7e5f3d4e5g6
g1f3f7f5d2d4e7e6c2c4g8f6e2e3f8e7b1c3e8g8f1d3d7d5c1d2c7c6c4c5b8d7f3g5d7b8f2f3d8c7
g1f3f7f5d2d4g8f6c1f4g7g6e2e3f8g7h2h3c7c5c2c3b7b6b1d2e8g8f1d3c8a6d1b3g8h8d3a6b8a6
g1f3f7f5g2g3g8f6f1g2g7g6c2c4f8g7b1c3e8g8e1g1d7d6d2d4b8c6d4d5c6a5d1d3c7c5f3g5a7a6
g1f3g7g6c2c4f8g7d2d4d7d6b1c3b8d7e2e4e7e6f1e2b7b6e1g1c8b7c1e3g8e7d1c2h7h6a1d1e8g8
g1f3g7g6c2c4f8g7d2d4g8f6g2g3e8g8f1g2d7d6b1c3c7c6e1g1c8f5f3h4f5d7e2e4e7e5h4f3f8e8
g1f3g7g6d2d4f8g7c2c4d7d6b1c3b8d7e2e4e7e5f1e2c7c6e1g1d8e7c1e3g8h6h2h3f7f6a1c1e8g8
g1f3g7g6d2d4f8g7c2c4d7d6b1c3c8g4g2g3b8c6d4d5c6a5c1d2c7c5b2b3g8f6f1g2e8g8e1g1a7a6
g1f3g7g6d2d4g8f6g2g3f8g7f1g2d7d5c2c4d5c4b1a3b8c6a3c4c8e6b2b3e8g8c1b2e6d5a1c1a7a5
g1f3g7g6e2e4f8g7d2d4d7d6c2c4c8g4f1e2b8c6c1e3e7e5d4d5g4f3e2f3c6d4e3d4e5d4b1a3g8e7
g1f3g8f6b2b3d7d5c1b2c8g4e2e3b8d7h2h3g4h5d2d3e7e6g2g4h5g6f3h4f8b4c2c3b4d6h4g6h7g6
g1f3g8f6b2b3g7g6c1b2f8g7g2g3e8g8f1g2d7d6d2d4c7c5c2c4c5d4f3d4a7a6b1c3e7e6e1g1d8c7
g1f3g8f6c2c4b7b6b1c3c8b7d2d3c7c5e2e4d7d6g2g3e7e6f1g2f8e7e1g1e8g8b2b3a7a6c1b2f8e8
g1f3g8f6c2c4b7b6d2d3g7g6e2e4d7d6b1c3f8g7d3d4e8g8f1e2c8b7d1c2e7e5d4e5d6e5c1e3f8e8
g1f3g8f6c2c4b7b6d2d4e7e6g2g3c8a6b2b3f8b4c1d2b4e7f1g2e8g8e1g1d7d5c4d5f6d5b1c3b8d7
g1f3g8f6c2c4b7b6e2e3c8b7f1e2e7e6e1g1f8e7b2b3e8g8c1b2c7c5b1c3b8c6a2a3d7d5c4d5f6d5
g1f3g8f6c2c4b7b6g2g3c7c5f1g2c8b7b1c3g7g6d2d3f8g7e2e4b8c6e1g1e8g8f3h4c6d4e4e5b7g2
g1f3g8f6c2c4b7b6g2g3c7c5f1g2c8b7b1c3g7g6d2d3f8g7e2e4e8g8h2h3f6e8c1e3e7e5e1g1d7d6
g1f3g8f6c2c4b7b6g2g3c7c5f1g2c8b7b1c3g7g6e1g1f8g7d2d3e8g8e2e4d7d6a1b1b8c6a2a3f6e8
g1f3g8f6c2c4b7b6g2g3c7c5f1g2c8b7e1g1e7e6b1c3f8e7d2d4c5d4d1d4d7d6b2b3b8d7c3b5d7c5
g1f3g8f6c2c4b7b6g2g3c7c5f1g2c8b7e1g1e7e6b1c3f8e7d2d4c5d4d1d4d7d6c1e3e8g8a1d1b8d7
g1f3g8f6c2c4b7b6g2g3c7c5f1g2c8b7e1g1g7g6b1c3f8g7d2d4c5d4f3d4b7g2g1g2e8g8e2e4d8c7
g1f3g8f6c2c4b7b6g2g3c7c5f1g2c8b7e1g1g7g6b1c3f8g7d2d4c5d4f3d4b7g2g1g2e8g8e2e4d8c7
g1f3g8f6c2c4b7b6g2g3c7c5f1g2c8b7e1g1g7g6b2b3f8g7c1b2e8g8e2e3e7e6d2d4d8e7b1c3b8a6
g1f3g8f6c2c4b7b6g2g3c7c5f1g2c8b7e1g1g7g6d2d4c5d4d1d4f8g7b1c3d7d6f1d1b8d7b2b3a8c8
g1f3g8f6c2c4b7b6g2g3c7c5f1g2c8b7e1g1g7g6d2d4c5d4d1d4f8g7b1c3d7d6f1d1b8d7b2b3a8c8
g1f3g8f6c2c4b7b6g2g3c8b7f1g2c7c5b1c3g7g6e1g1f8g7d2d4c5d4d1d4b8c6d4f4a8c8f1d1d7d6
g1f3g8f6c2c4b7b6g2g3c8b7f1g2c7c5e1g1g7g6b1c3f8g7d2d4c5d4f3d4b7g2g1g2d8c8b2b3c8b7
g1f3g8f6c2c4b7b6g2g3c8b7f1g2e7e6b1c3f8e7d2d4f6e4c1d2e7f6e1g1e8g8a1c1e4d2d1d2d7d6
g1f3g8f6c2c4b7b6g2g3c8b7f1g2e7e6e1g1f8e7b1c3e8g8b2b3d7d5c4d5f6d5c1b2c7c5a1c1e7f6
g1f3g8f6c2c4b7b6g2g3c8b7f1g2e7e6e1g1f8e7b1c3e8g8d2d4f6e4c1d2e7f6d1c2e4d2c2d2d7d6
g1f3g8f6c2c4b7b6g2g3c8b7f1g2e7e6e1g1f8e7b1c3e8g8f1e1d7d5c4d5e6d5d2d4b8a6c1g5c7c6
g1f3g8f6c2c4b7b6g2g3c8b7f1g2e7e6e1g1f8e7d2d4e8g8b1c3f6e4d1c2e4c3c2c3f7f5b2b3e7f6
g1f3g8f6c2c4b7b6g2g3c8b7f1g2e7e6e1g1f8e7d2d4e8g8b1c3f6e4d1c2e4c3c2c3f7f5b2b3e7f6
g1f3g8f6c2c4b7b6g2g3c8b7f1g2e7e6e1g1f8e7d2d4e8g8d4d5e6d5f3d4b7c6c4d5c6d5g2d5f6d5
g1f3g8f6c2c4b7b6g2g3c8b7f1g2e7e6e1g1f8e7d2d4e8g8d4d5e6d5f3d4b8c6c4d5c6d4d1d4c7c5
g1f3g8f6c2c4b7b6g2g3c8b7f1g2g7g6b1c3f8g7d2d4f6e4c3e4b7e4e1g1e8g8d4d5c7c5g2h3e4f3
g1f3g8f6c2c4b7b6g2g3c8b7f1g2g7g6e1g1f8g7d2d4e7e6b1c3f6e4c3e4b7e4c1g5f7f6g5e3e8g8
g1f3g8f6c2c4b7b6g2g3e7e6f1g2c8b7e1g1f8e7d2d4e8g8d4d5e6d5f3h4c7c6c4d5f6d5h4f5e7c5
g1f3g8f6c2c4c7c5b1c3b8c6d2d4c5d4f3d4e7e6a2a3c6d4d1d4b7b6c1f4f8c5d4d2c8b7e2e3e8g8
g1f3g8f6c2c4c7c5b1c3b8c6d2d4c5d4f3d4e7e6a2a3c6d4d1d4b7b6d4f4c8b7e2e4d7d6c1e3f8e7
g1f3g8f6c2c4c7c5b1c3b8c6d2d4c5d4f3d4e7e6a2a3c6d4d1d4b7b6d4f4c8b7e2e4d7d6f1d3f8e7
g1f3g8f6c2c4c7c5b1c3b8c6d2d4c5d4f3d4e7e6a2a3f8e7e2e3d7d5c4d5e6d5f1b5c8d7d4f3a7a6
g1f3g8f6c2c4c7c5b1c3b8c6d2d4c5d4f3d4e7e6d4b5d7d5c1f4e6e5c4d5e5f4d5c6b7c6d1d8e8d8
g1f3g8f6c2c4c7c5b1c3b8c6d2d4c5d4f3d4e7e6g2g3d8b6d4b3d7d5c4d5f6d5f1g2d5c3b2c3f8e7
g1f3g8f6c2c4c7c5b1c3b8c6d2d4c5d4f3d4e7e6g2g3d8b6d4b3d7d5c4d5f6d5f1g2d5c3b2c3f8e7
g1f3g8f6c2c4c7c5b1c3b8c6d2d4c5d4f3d4e7e6g2g3d8b6d4b5c6e5f1g2a7a6d1a4a8b8c1e3f8c5
g1f3g8f6c2c4c7c5b1c3b8c6g2g3d7d5c4d5f6d5f1g2d5c7d2d3e7e5f3d2c8d7e1g1f8e7d2c4f7f6
g1f3g8f6c2c4c7c5b1c3b8c6g2g3d7d5c4d5f6d5f1g2d5c7e1g1e7e5f3e1c8e6e1d3f7f6f2f4c5c4
g1f3g8f6c2c4c7c5b1c3b8c6g2g3g7g6f1g2f8g7e1g1e8g8d2d4c5d4f3d4c6d4d1d4d7d6d4d3a7a6
g1f3g8f6c2c4c7c5b1c3d7d5c4d5f6d5d2d4d5c3b2c3g7g6e2e3f8g7f1d3e8g8e1g1d8c7a2a4b8c6
g1f3g8f6c2c4c7c5b1c3d7d5c4d5f6d5e2e4d5b4f1b5b8c6d2d4c5d4a2a3d4c3d1d8e8d8a3b4c3b2
g1f3g8f6c2c4c7c5b1c3d7d5c4d5f6d5e2e4d5b4f1c4b4d3e1e2d3f4e2f1f4e6b2b4c5b4c3d5g7g6
g1f3g8f6c2c4c7c5b1c3e7e6g2g3b7b6f1g2c8b7e1g1f8e7b2b3e8g8c1b2d7d5c4d5f6d5d2d4b8a6
g1f3g8f6c2c4c7c5b1c3e7e6g2g3b7b6f1g2c8b7e1g1f8e7d2d4c5d4d1d4d7d6c1g5a7a6g5f6e7f6
g1f3g8f6c2c4c7c5b1c3e7e6g2g3b7b6f1g2c8b7e1g1f8e7d2d4c5d4d1d4d7d6f1d1a7a6b2b3b8d7
g1f3g8f6c2c4c7c5d2d4c5d4f3d4e7e6g2g3f8b4b1c3e8g8f1g2d7d5e1g1d5c4c1g5h7h6g5f6d8f6
g1f3g8f6c2c4c7c5g2g3b7b6f1g2c8b7e1g1e7e6b1c3f8e7d2d4c5d4d1d4d7d6c1g5a7a6g5f6e7f6
g1f3g8f6c2c4c7c5g2g3b8c6f1g2d7d5c4d5f6d5d2d4c8f5e1g1d5b4a2a3b4c2f3h4d8d4b1d2c2a1
g1f3g8f6c2c4c7c5g2g3b8c6f1g2e7e5b1c3d7d6e1g1f8e7d2d3e8g8a2a3a7a6f3e1a8b8e1c2c6d4
g1f3g8f6c2c4c7c5g2g3d7d5c4d5f6d5f1g2b8c6d2d4c5d4f3d4d5b4d4c6d8d1e1d1b4c6b1c3c8d7
g1f3g8f6c2c4c7c5g2g3d7d5c4d5f6d5f1g2b8c6d2d4c5d4f3d4d5b4d4c6d8d1e1d1b4c6g2c6b7c6
g1f3g8f6c2c4c7c5g2g3e7e6f1g2d7d5c4d5f6d5e1g1f8e7b1c3e8g8c3d5e6d5d2d4b8c6d4c5e7c5
g1f3g8f6c2c4c7c5g2g3g7g6b2b3f8g7c1b2e8g8f1g2b8c6e1g1d7d6d2d4c5d4f3d4c8d7b1c3d8a5
g1f3g8f6c2c4c7c6b1c3d7d5e2e3a7a6d2d4b7b5b2b3c8g4f1e2e7e6e1g1b8d7h2h3g4h5f3e5h5e2
g1f3g8f6c2c4e7e6b1c3b7b6e2e4c8b7d2d3d7d6g2g3g7g6f1g2f8g7e1g1c7c5f1e1e8g8d3d4c5d4
g1f3g8f6c2c4e7e6b1c3b7b6e2e4c8b7f1d3c7c5e1g1b8c6e4e5f6g4d3e4d8c8d2d4c5d4e4c6c8c6
g1f3g8f6c2c4e7e6b1c3b7b6g2g3c8b7f1g2c7c5e1g1f8e7b2b3d7d6c1b2e8g8e2e3a7a6d2d4c5d4
g1f3g8f6c2c4e7e6b1c3c7c5e2e4b8c6f1e2d7d5e4e5f6e4e1g1f8e7d1c2e4g5f3g5e7g5c4d5e6d5
g1f3g8f6c2c4e7e6b1c3c7c5g2g3b8c6f1g2d7d5c4d5f6d5e1g1f8e7d2d4d5c3b2c3e8g8a1b1d8a5
g1f3g8f6c2c4e7e6b1c3d7d5d2d4c7c5c4d5c5d4d1d4f6d5e2e4d5c3d4c3b8c6f1b5c8d7e1g1d8b6
g1f3g8f6c2c4e7e6b1c3d7d5d2d4c7c5c4d5f6d5e2e3b8c6f1d3f8e7a2a3c5d4e3d4e8g8e1g1d5f6
g1f3g8f6c2c4e7e6b1c3d7d5d2d4c7c5e2e3b8c6c4d5e6d5f1e2c5d4f3d4f8d6e1g1e8g8d4f3c8e6
g1f3g8f6c2c4e7e6b1c3d7d5d2d4c7c5e2e3b8c6c4d5f6d5f1c4f8e7c4d5e6d5d4c5c8e6e1g1e7c5
g1f3g8f6c2c4e7e6b1c3d7d5d2d4c7c6d1b3f8e7g2g3e8g8f1g2d8b6e1g1b6b3a2b3b8a6c1d2f8d8
g1f3g8f6c2c4e7e6b1c3d7d5d2d4c7c6e2e3b8d7f1d3d5c4d3c4b7b5c4d3c8b7e3e4b5b4c3a4c6c5
g1f3g8f6c2c4e7e6b1c3d7d5d2d4c7c6e2e3b8d7f1d3d5c4d3c4b7b5c4d3c8b7e3e4b5b4c3a4c6c5
g1f3g8f6c2c4e7e6b1c3d7d5d2d4d5c4e2e3a7a6a2a4c7c5f1c4b8c6e1g1f8e7d4c5d8d1f1d1e7c5
g1f3g8f6c2c4e7e6b1c3d7d5d2d4f8b4c4d5e6d5c1g5b8d7e2e3c7c5g5f6d7f6f1b5e8e7e1g1c5c4
g1f3g8f6c2c4e7e6b1c3d7d5d2d4f8e7c1f4e8g8e2e3c7c5d4c5e7c5d1c2b8c6a2a3d8a5e1c1c5e7
g1f3g8f6c2c4e7e6b1c3d7d5d2d4f8e7c1g5e8g8e2e3h7h6g5h4b7b6d1b3c8b7h4f6e7f6c4d5e6d5
g1f3g8f6c2c4e7e6b1c3d7d5d2d4f8e7c1g5e8g8e2e3h7h6g5h4b7b6d1b3c8b7h4f6e7f6c4d5e6d5
g1f3g8f6c2c4e7e6b1c3d7d5d2d4f8e7c1g5h7h6g5f6e7f6e2e3e8g8a1c1c7c6f1d3b8d7e1g1d5c4
g1f3g8f6c2c4e7e6b1c3d7d5d2d4f8e7c1g5h7h6g5h4e8g8a1c1d5c4e2e3c7c5f1c4c5d4f3d4c8d7
g1f3g8f6c2c4e7e6b1c3d7d5d2d4f8e7c1g5h7h6g5h4e8g8e2e3b7b6a1c1c8b7f1e2d5c4e2c4b8d7
g1f3g8f6c2c4e7e6b1c3d7d5d2d4f8e7c1g5h7h6g5h4e8g8e2e3b7b6f1d3c8b7h4f6e7f6c4d5e6d5
g1f3g8f6c2c4e7e6b1c3d7d5d2d4f8e7c1g5h7h6g5h4e8g8e2e3f6e4h4e7d8e7a1c1e4c3c1c3d5c4
g1f3g8f6c2c4e7e6b1c3f8b4d1b3c7c5a2a3b4a5g2g3b8c6f1g2e8g8e1g1d7d5d2d3d5d4c3a4b7b6
g1f3g8f6c2c4e7e6b1c3f8b4d1c2c7c5g2g3e8g8f1g2b8c6e1g1d8e7e2e3d7d5c3a4d5c4c2c4a8b8
g1f3g8f6c2c4e7e6b1c3f8b4d1c2e8g8a2a3b4c3c2c3b7b6b2b4d7d6c1b2c8b7g2g3c7c5f1g2b8d7
g1f3g8f6c2c4e7e6b1c3f8b4d1c2e8g8a2a3b4c3c2c3b7b6g2g3c8b7f1g2d7d5c4d5e6d5e1g1f8e8
g1f3g8f6c2c4e7e6b1c3f8b4d1c2e8g8a2a3b4c3c2c3c7c5b2b4b7b6c1b2d7d6g2g3c8b7f1g2b8d7
g1f3g8f6c2c4e7e6b1c3f8b4g2g3e8g8f1g2c7c5e1g1b8c6d2d4c5d4f3d4d8e7d4c2b4c3b2c3f8d8
g1f3g8f6c2c4e7e6b1c3f8b4g2g3e8g8f1g2d7d5d1b3c7c5e1g1b8c6d2d3h7h6e2e3f8e8a2a3d5c4
g1f3g8f6c2c4e7e6b1c3f8b4g2g4d7d5g4g5f6e4d1a4b8c6c3e4d5e4f3e5e4e3f2e3d8g5e5f3g5e7
g1f3g8f6c2c4e7e6d2d4b7b6g2g3c8b7f1g2f8e7b1c3f6e4d1c2e4c3b2c3f7f5f3h4b8c6h4f3c6a5
g1f3g8f6c2c4e7e6d2d4b7b6g2g3c8b7f1g2f8e7e1g1d7d6b1c3b8d7d1c2e8g8e2e4e6e5f1e1f8e8
g1f3g8f6c2c4e7e6d2d4d7d5b1c3c7c5c4d5f6d5g2g3c5d4c3d5d8d5d1d4b8c6d4d5e6d5f1g2c8f5
g1f3g8f6c2c4e7e6d2d4d7d5b1c3c7c6c1g5b8d7e2e3d8a5c4d5f6d5d1d2d7b6c3d5a5d2f3d2e6d5
g1f3g8f6c2c4e7e6d2d4d7d5b1c3c7c6c1g5b8d7e2e3d8a5f3d2f8b4d1c2d5c4g5f6d7f6d2c4b4c3
g1f3g8f6c2c4e7e6d2d4d7d5g2g3d5c4f1g2c7c5e1g1b8c6f3e5c8d7b1a3f6d5e5d7d8d7d4c5f8c5
g1f3g8f6c2c4e7e6g2g3a7a6f1g2b7b5b2b3c7c5e1g1c8b7e2e3f8e7b1c3d8a5c1b2e8g8d1e2b8c6
g1f3g8f6c2c4e7e6g2g3b7b6f1g2c8b7b1c3f8e7e1g1e8g8f1e1f6e4c3e4b7e4d2d3e4b7d3d4b7e4
g1f3g8f6c2c4e7e6g2g3b7b6f1g2c8b7d2d4f8e7e1g1e8g8b1c3f6e4c3e4b7e4f3h4e4g2h4g2d7d6
g1f3g8f6c2c4e7e6g2g3b7b6f1g2c8b7e1g1c7c5b1c3f8e7d2d4c5d4d1d4b8c6d4f4e8g8f1d1d8b8
g1f3g8f6c2c4e7e6g2g3b7b6f1g2c8b7e1g1f8e7d2d4e8g8b1c3f6e4d1c2e4c3c2c3c7c5f1d1d7d6
g1f3g8f6c2c4e7e6g2g3b7b6f1g2c8b7e1g1f8e7d2d4e8g8f1e1d7d5c4d5e6d5b1c3b8d7c1f4f6e4
g1f3g8f6c2c4e7e6g2g3d7d5d2d4d5c4d1a4b8d7a4c4b7b6f1g2c8b7e1g1c7c5f1d1a7a6d4c5f8c5
g1f3g8f6c2c4e7e6g2g3d7d5f1g2c7c5e1g1b8c6d2d4f6e4c4d5e6d5c1e3c5c4b1c3e4c3b2c3d8a5
g1f3g8f6c2c4e7e6g2g3d7d5f1g2c7c6e1g1f8d6b2b3b8d7c1b2e8g8c4d5e6d5d2d3f8e8b1d2d7f8
g1f3g8f6c2c4e7e6g2g3d7d5f1g2d5c4d1a4b8d7a4c4a7a6d2d3b7b5c4c6a8b8c1f4f6d5f4g5f8e7
g1f3g8f6c2c4e7e6g2g3d7d5f1g2d5c4d1a4b8d7a4c4c7c5e1g1b7b6c4c2c8b7b2b3f8e7c1b2e8g8
g1f3g8f6c2c4e7e6g2g3d7d5f1g2d5c4d1c2a7a6f3e5f6d5e5c4b7b5c4e3d5e3d2e3a8a7a2a4c8b7
g1f3g8f6c2c4e7e6g2g3d7d5f1g2f8e7e1g1e8g8d2d4d5c4d1c2a7a6a2a4b8c6c2c4d8d5b1d2f8d8
g1f3g8f6c2c4e7e6g2g3d7d5f1g2f8e7e1g1e8g8d2d4d5c4d1c2a7a6c1g5b7b5g5f6e7f6f3g5f6g5
g1f3g8f6c2c4g7g6b1c3d7d5c4d5f6d5d1a4b8c6f3e5d5b6e5c6b6a4c6d8a4c3d8f7e8f7d2c3e7e5
g1f3g8f6c2c4g7g6b1c3d7d5c4d5f6d5d1a4c8d7a4h4d5c3d2c3b8c6e2e4e7e5c1g5f8e7f1c4h7h6
g1f3g8f6c2c4g7g6b1c3d7d5c4d5f6d5d1a4c8d7a4h4d5c3d2c3b8c6e2e4e7e5c1g5f8e7f1c4h7h6
g1f3g8f6c2c4g7g6b1c3d7d5c4d5f6d5d1a4c8d7a4h4d5c3d2c3b8c6e2e4e7e5h4d8a8d8f1c4f7f6
g1f3g8f6c2c4g7g6b1c3d7d5c4d5f6d5d1a4c8d7a4h4d7c6h4d4f7f6e2e3f8g7f1e2e7e5d4c4d5c3
g1f3g8f6c2c4g7g6b1c3d7d5c4d5f6d5g2g3f8g7f1g2e7e5c3d5d8d5d2d3e8g8e1g1b8c6c1e3d5d6
g1f3g8f6c2c4g7g6b1c3f8g7d2d4d7d6g2g3e8g8f1g2b8c6e1g1a8b8h2h3a7a6a2a4f6d7a4a5e7e5
g1f3g8f6c2c4g7g6b1c3f8g7d2d4d7d6g2g3e8g8f1g2b8d7e1g1c7c6e2e4e7e5h2h3a7a5c1e3e5d4
g1f3g8f6c2c4g7g6b1c3f8g7d2d4e8g8e2e4d7d6f1e2e7e5d4d5f6h5f3g1b8d7e2h5g6h5d1h5d7c5
g1f3g8f6c2c4g7g6b1c3f8g7e2e4c7c5d2d4c5d4f3d4b8c6c1e3f6g4d1g4c6d4g4d1d4e6d1d2d8a5
g1f3g8f6c2c4g7g6b1c3f8g7e2e4d7d6d2d4e8g8c1e3e7e5d4e5d6e5d1d8f8d8c3d5d8d7e1c1b8c6
g1f3g8f6c2c4g7g6b1c3f8g7e2e4d7d6d2d4e8g8f1e2b8d7e1g1e7e5f1e1f8e8e2f1h7h6d4d5f6h7
g1f3g8f6c2c4g7g6b1c3f8g7e2e4d7d6d2d4e8g8f1e2e7e5e1g1b8c6d4d5c6e7c1d2f6h5a1c1f7f5
g1f3g8f6c2c4g7g6b1c3f8g7e2e4d7d6d2d4e8g8f1e2e7e5e1g1b8c6d4d5c6e7f3d2a7a5b2b3c7c5
g1f3g8f6c2c4g7g6b1c3f8g7e2e4d7d6d2d4e8g8f1e2e7e5e1g1b8c6d4d5c6e7f3e1f6d7e1d3f7f5
g1f3g8f6c2c4g7g6b1c3f8g7e2e4d7d6d2d4e8g8f1e2e7e5e1g1b8c6d4d5c6e7f3e1f6d7e1d3f7f5
g1f3g8f6c2c4g7g6b1c3f8g7e2e4d7d6d2d4e8g8f1e2e7e5e1g1b8c6d4d5c6e7f3e1f6d7e1d3f7f5
g1f3g8f6c2c4g7g6b2b3f8g7c1b2c7c5g2g3d7d6f1g2e7e5e1g1b8c6b1c3e8g8d2d3f6h5f3d2c8g4
g1f3g8f6c2c4g7g6d2d4f8g7b1c3d7d6e2e4e8g8f1e2e7e5e1g1b8c6d4d5c6e7b2b4a7a5c1a3a5b4
g1f3g8f6c2c4g7g6d2d4f8g7g2g3e8g8f1g2c7c6b1c3d7d5c4d5c6d5f3e5e7e6e1g1f6d7e5d7c8d7
g1f3g8f6c2c4g7g6g2g3f8g7b1c3e8g8f1g2d7d6e1g1b8c6d2d3h7h6a2a3e7e5a1b1a7a5f3d2c6e7
g1f3g8f6c2c4g7g6g2g3f8g7f1g2e8g8e1g1c7c5d2d4c5d4f3d4d7d5c4d5f6d5b1c3d5c3b2c3d8c7
g1f3g8f6c2c4g7g6g2g3f8g7f1g2e8g8e1g1d7d6b1c3b8c6d2d3a7a6f3d2a8b8a2a3f6e8e2e3c8d7
g1f3g8f6c2c4g7g6g2g3f8g7f1g2e8g8e1g1d7d6b1c3b8c6d2d3f6h5d3d4e7e5d4d5c6e7e2e4c7c5
g1f3g8f6c2c4g7g6g2g3f8g7f1g2e8g8e1g1d7d6d2d4b8d7b1c3e7e5d4e5d6e5h2h3c7c6c1e3d8e7
g1f3g8f6c2c4g7g6g2g3f8g7f1g2e8g8e1g1d7d6d2d4b8d7b1c3e7e5e2e4c7c6f1e1e5d4f3d4f6g4
g1f3g8f6c2c4g7g6g2g3f8g7f1g2e8g8e1g1d7d6d2d4b8d7b1c3e7e5e2e4e5d4f3d4f8e8f1e1c7c6
g1f3g8f6c2c4g7g6g2g3f8g7f1g2e8g8e1g1d7d6d2d4c7c5h2h3b8c6b1c3c8d7d4c5d6c5c1e3d8c8
g1f3g8f6d2d4b7b6c1g5f6e4g5h4c8b7e2e3h7h6b1d2g7g5h4g3e4g3h2g3e7e6c2c3d7d6d1a4c7c6
g1f3g8f6d2d4d7d5c2c4d5c4e2e3g7g6f1c4f8g7e1g1e8g8b2b3c7c6c1b2c8g4b1d2b8d7h2h3g4f5
g1f3g8f6d2d4d7d5c2c4e7e6b1c3c7c6e2e3f8d6f1d3b8d7e1g1e8g8e3e4d5e4c3e4f6e4d3e4h7h6
g1f3g8f6d2d4d7d5c2c4e7e6b1c3f8e7c1g5e8g8e2e3h7h6g5f6e7f6a1c1f6e7a2a3c7c6f1d3b8d7
g1f3g8f6d2d4d7d6c2c4b8d7b1c3c7c6e2e4e7e5f1e2f8e7e1g1e8g8f1e1a7a6e2f1b7b5a2a3c8b7
g1f3g8f6d2d4e7e6c1g5h7h6g5f6d8f6e2e4d7d6b1c3g7g5e4e5f6e7f1b5c8d7e1g1d6d5b5d3b8c6
g1f3g8f6d2d4e7e6c2c4b7b6b1c3f8b4e2e3c7c5f1d3d7d5c4d5e6d5e1g1e8g8a2a3b4c3b2c3c8a6
g1f3g8f6d2d4e7e6e2e3b7b6c2c4c8b7b1c3d7d5c4d5f6d5f1b5c7c6b5d3f8e7e3e4d5c3b2c3e8g8
g1f3g8f6d2d4e7e6e2e3c7c5c2c4d7d5d4c5f8c5b1c3c5b4c1d2d5c4f1c4e8g8e1g1b8c6d1e2d8e7
g1f3g8f6d2d4e7e6e2e3f8b4c2c3b4e7f1e2e8g8e1g1d7d5c3c4b7b6b1c3c8b7c4d5e6d5f3e5f6d7
g1f3g8f6d2d4e7e6g2g3b7b6f1g2c8b7c2c4f8e7b1c3e8g8d1d3d7d5c4d5f6d5c3d5e6d5e1g1b8d7
g1f3g8f6d2d4g7g6g2g3d7d5f1g2f8g7e1g1e8g8c2c4d5c4b1a3b8c6a3c4c8e6c4e5e6d5c1f4e7e6
g1f3g8f6d2d4g7g6g2g3f8g7f1g2e8g8e1g1d7d6b1c3b8a6e2e4c7c5e4e5f6e8e5d6e8d6d4c5a6c5
g1f3g8f6d2d4g7g6g2g3f8g7f1g2e8g8e1g1d7d6f1e1b8c6b1c3e7e5d4e5d6e5h2h3d8e7c1g5f8d8
g1f3g8f6g2g3b7b5a2a4b5b4d2d3c8b7e2e4d7d6f1g2b8d7e1g1e7e6a4a5a8b8b1d2f8e7d2c4e8g8
g1f3g8f6g2g3b7b6c2c4c7c5f1g2c8b7e1g1e7e6b1c3f8e7b2b3d7d5e2e3e8g8c1b2b8d7d1e2f6e4
g1f3g8f6g2g3b7b6f1g2c8b7e1g1c7c5d2d3g7g6e2e4d7d6f3h4b8c6f2f4f8g7b1c3e8g8f4f5c6e5
g1f3g8f6g2g3d7d5c2c4c7c6f1g2d5c4a2a4g7g6b1a3d8d5e1g1b8a6f3e1d5h5a3c4c8h3e1f3h3g2
g1f3g8f6g2g3d7d5f1g2c7c5e1g1g7g6d2d3f8g7b1d2e8g8e2e4b8c6c2c3e7e5f1e1h7h6e4d5f6d5
g1f3g8f6g2g3d7d5f1g2c7c6b2b3c8f5c1b2e7e6e1g1f8e7d2d3h7h6b1d2e8g8d1e1b8d7e2e4f5h7
g1f3g8f6g2g3d7d5f1g2c7c6c2c4d5c4b1a3b7b5d2d3c4d3f3e5a7a6e1g1c8b7d1b3e7e6f1d1d8c7
g1f3g8f6g2g3d7d5f1g2c7c6e1g1c8g4b2b3b8d7c1b2e7e6c2c4f8d6d2d3e8g8b1d2d8e7d1c2e6e5
g1f3g8f6g2g3d7d5f1g2c7c6e1g1c8g4c2c4e7e6c4d5c6d5d1b3g4f3g2f3d8d7b1c3b8c6f3g2f8e7
g1f3g8f6g2g3d7d5f1g2c7c6e1g1c8g4d2d3b8d7b1d2e7e5e2e4f8d6h2h3g4f3d1f3e8g8e4d5f6d5
g1f3g8f6g2g3d7d5f1g2c8f5c2c4c7c6c4d5c6d5d1b3d8c8b1c3e7e6d2d3b8c6c1f4f8e7e1g1e8g8
g1f3g8f6g2g3d7d5f1g2c8f5d2d3e7e6b1d2h7h6e1g1f8c5d1e1e8g8e2e4d5e4d2e4f6e4d3e4f5h7
g1f3g8f6g2g3d7d5f1g2c8f5e1g1b8d7d2d3c7c6b1d2h7h6e2e4d5e4d3e4f6e4f3d4e4d2c1d2f5h7
g1f3g8f6g2g3d7d5f1g2g7g6c2c4c7c6b2b3f8g7c1b2e8g8e1g1c8g4d2d4f6e4f3e5g4e6f2f3e4d6
g1f3g8f6g2g3d7d6f1g2e7e5d2d3g7g6e1g1f8g7e2e4e8g8b1d2b8d7a2a4a7a5d2c4d7c5c1e3c5e6
g1f3g8f6g2g3g7g6b2b3f8g7c1b2d7d5c2c4c8g4f1g2c7c6e1g1e8g8d2d3g4f3g2f3b8d7b1d2e7e6
g1f3g8f6g2g3g7g6b2b3f8g7c1b2e8g8f1g2c7c5c2c4b8c6e1g1d7d6b1c3c8g4h2h3g4d7d2d4d8c8
g1f3g8f6g2g3g7g6b2b4b7b6c1b2c8b7b1a3f8g7f1g2e8g8e1g1d7d6c2c4c7c5a3c2d8c7d2d3b8d7
g1f3g8f6g2g3g7g6c2c4c7c6f1g2f8g7d2d4e8g8b1c3d7d5c4d5c6d5f3e5b7b6c1g5c8b7g5f6g7f6
g1f3g8f6g2g3g7g6c2c4f8g7b1c3e8g8f1g2d7d6d2d4b8c6e1g1a7a6d4d5c6a5f3d2c7c5a1b1a8b8
g1f3g8f6g2g3g7g6c2c4f8g7f1g2e8g8e1g1b8c6b1c3d7d6d2d4a7a6d4d5c6a5f3d2c7c5d1c2e7e5
g1f3g8f6g2g3g7g6f1g2f8g7c2c4c7c6d2d4d7d5c4d5c6d5b1c3e8g8f3e5b8c6e1g1c8f5e5c6b7c6
g1f3g8f6g2g3g7g6f1g2f8g7d2d4e8g8e1g1d7d6b2b3a7a5c2c4a5a4b3b4c7c5b4c5d6c5b1a3c5d4
g1f3g8f6g2g3g7g6f1g2f8g7e1g1e8g8c2c4c7c6b2b3f6e4d2d4d7d5c1b2c8e6b1d2e4d2d1d2b8a6
g1f3g8f6g2g3g7g6f1g2f8g7e1g1e8g8c2c4c7c6d2d4d7d5c4d5c6d5f3e5c8f5b1c3f6e4c1f4b8c6
g1f3g8f6g2g3g7g6f1g2f8g7e1g1e8g8d2d3c7c5e2e4b8c6c2c3d7d5e4e5f6e8d3d4c8g4h2h3g4f3
g1f3g8f6g2g3g7g6f1g2f8g7e1g1e8g8d2d3d7d5b1d2c7c5e2e4d5e4d3e4b8c6c2c3h7h6d1e2c8e6
g1f3g8f6g2g3g7g6f1g2f8g7e1g1e8g8d2d4c7c5c2c3b7b6f3e5d7d5a2a4c8b7a4a5b8d7e5d7f6d7
g2g3c7c5f1g2b8c6e2e4g7g6d2d3f8g7f2f4d7d6g1f3g8f6e1g1e8g8c2c3a8b8d1e2f6e8c1e3e8c7
g2g3d7d5f1g2c7c6c2c4g8f6g1f3g7g6b2b3f8g7c1b2c8g4e1g1e8g8d2d3g4f3g2f3b8d7f3g2f8e8
g2g3d7d5f1g2c7c6d2d3g8f6b1d2c8g4h2h3g4h5g1f3b8d7e1g1e7e6e2e4d5e4d3e4f8c5d1e2e8g8
g2g3d7d5f2f4h7h5f1g2h5h4b1c3c7c6d2d3h4g3h2g3h8h1g2h1d8b6g1f3c8g4c3a4b6a5c2c3b8d7
g2g3d7d5g1f3c7c5f1g2g7g6c2c4d5d4b2b4c5b4d1a4c8d7a4b4b8c6b4b3f8g7d2d3g8f6e1g1e8g8
g2g3d7d5g1f3c7c5f1g2g7g6e1g1f8g7d2d4c5d4f3d4g8f6c2c4e8g8c4d5f6d5b1c3d5c3b2c3b8c6
g2g3d7d5g1f3c7c6f1g2c8f5e1g1e7e6d2d3g8f6b1d2b8d7d1e1h7h6e2e4f5h7e1e2f8e7e4e5f6g8
g2g3d7d5g1f3c7c6f1g2c8f5e1g1g8f6d2d3h7h6c2c4d5c4d3c4d8d1f1d1b8d7c1f4g7g5f4e3f8g7
g2g3d7d5g1f3g8f6f1g2c7c6e1g1c8g4b2b3b8d7c1b2e7e6c2c4f8d6d2d4d8b8b1d2e8g8f1e1b7b5
g2g3d7d5g1f3g8f6f1g2c8f5c2c4c7c6c4d5c6d5d1b3d8b6b3b6a7b6b1c3b8c6d2d3e7e6e1g1f8c5
g2g3e7e5c2c4b8c6f1g2g7g6b1c3f8g7d2d3g8e7a1b1a7a5e2e3e8g8g1e2d7d6e1g1c8e6c3d5e7f5
g2g3e7e5c2c4c7c6g1f3e5e4f3d4d7d5d2d3g8f6f1g2f8c5d4b3c5b4c1d2b4d2d1d2d5c4d3c4d8e7
g2g3e7e5e2e4g8f6f1g2b8c6b1c3f8c5d2d3d7d6c3a4c5b4c2c3b4a5b2b4a5b6g1f3c8e6e1g1d8d7
g2g3g7g6f1g2f8g7c2c4e7e5b1c3f7f5d2d4e5d4c3b5b8c6g1f3g8f6e1g1f6e4b5d4c6d4f3d4e8g8
g2g3g7g6f1g2f8g7d2d4c7c5c2c3d8b6g1f3g8f6e1g1e8g8d4d5d7d6c3c4e7e6b1c3e6d5c4d5b8d7
g2g3g7g6f1g2f8g7d2d4d7d6e2e4g8f6g1e2e8g8e1g1b8d7b1c3c7c6a2a4a7a5b2b3f8e8c1a3d8c7
g2g3g7g6f1g2f8g7d2d4d7d6e2e4g8f6g1e2e8g8e1g1e7e5d4e5d6e5b2b3b8c6c1b2f8e8d1d8e8d8
g2g3g7g6f1g2f8g7e2e4e7e5g1e2b8c6c2c3g8e7d2d4e5d4c3d4d7d5e4e5f7f6f2f4e8g8e1g1c8g4
g2g3g7g6g1f3g8f6f1g2f8g7d2d4c7c5d4d5d7d6c2c4b7b5c4b5d8a5f3d2a5b5e1g1e8g8b1a3b5a6
g2g3g8f6f1g2d7d5g1f3g7g6c2c4f8g7c4d5f6d5e1g1e8g8d2d4b8a6b1c3d5b6b2b3a6b4c1b2a7a5
g2g3g8f6f1g2g7g6e2e4d7d6d2d4f8g7g1e2e8g8e1g1e7e5b1c3c7c6a2a4b8d7a4a5e5d4e2d4d7c5
g2g3g8f6g1f3b7b5f1g2c8b7e1g1e7e6b2b3f8e7c2c4b5c4b3c4c7c5b1c3e8g8a1b1b7c6d2d3d7d6
$$$$$$$$$$$$$$$$$$$$$$$$$$$$$$$$$$$$$$$
$$$$$$$$$$$$$$$$$$$$$$$$$$$$$$$$$$$$$$$
</file>

<file path=WinBoardPortable/App/WinBoard/Pulsar/pulsarCrazyWhite.txt>b1c3g8f6d2d4d7d6c1g5b8d7e2e4g7g6f2f4h7h6g5h4f6h5g1e2g6g5f4g5e7e6e2g3h5f4
b1c3g8f6d2d4d7d6e2e4g7g6f1c4f8g7f2f4c7c5d4c5d8a5c1d2a5c5d1e2e8g8e1c1c8g4g1f3b8d7
b1c3g8f6e2e4d7d6d2d4g7g6f1c4f8g7g1f3e8g8e4e5d6e5d4e5d8d1c3d1f6g4c1f4b8c6e5e6c8e6
b1c3g8f6g1f3g7g6d2d4d7d6e2e4f8g7f1e2e8g8h2h3c7c5d4c5d8a5e1g1a5c5c1e3c5a5f3d4a7a6
b1c3g8f6g1f3g7g6e2e4d7d6d2d4f8g7f1e2e8g8c1f4b8c6d4d5e7e5f4g5c6e7d1d2f6h5e1c1
b2b3e7e5c1b2b8c6c2c4g8f6b1c3d7d5c4d5f6d5g1f3d5c3b2c3f8d6d2d3e8g8e2e3d8e7f1e2c8d7
b2b3e7e5c1b2b8c6c2c4g8f6e2e3d7d5c4d5f6d5g1f3f8d6d2d3e8g8a2a3d8e7
b2b3e7e5c1b2b8c6c2c4g8f6g1f3e5e4f3d4f8c5
b2b3e7e5c1b2b8c6e2e3d7d5f1b5f8d6b1c3g8f6d2d4e8g8d4e5c6d5
b2b3e7e5c1b2b8c6e2e3d7d5f1b5f8d6f2f4d8h4g2g3h4e7g1f3c8g4
b2b3e7e5c1b2b8c6g1f3e5e4f3d4c6d4b2d4g8f6e2e3d7d5
b2b4e7e5c1b2f7f6b4b5d7d5e2e3c8e6g1f3c7c5c2c4d5d4d2d3g8h6e3e4g7g6g2g3d8c8f1g2e6h3
b2b4e7e5c1b2f7f6e2e4f8b4f1c4g8e7d1h5g7g6h5h4e7c6f2f4d8e7a2a3b4a5g1e2
b2b4e7e5c1b2f7f6e2e4f8b4f1c4g8e7d1h5g7g6h5h4e7c6f2f4d8e7f4f5g6f5h4h5e8d8
b2b4e7e5c1b2f7f6e2e4f8b4f1c4g8e7f2f4d7d5e4d5e5f4d1f3b4d6g1e2e7g6d2d4d8e7b2c1c8f5
b2b4e7e5c1b2f7f6e2e4f8b4f1c4g8e7f2f4d7d5e4d5e5f4d1f3b4d6g1e2e7g6d2d4e8g8b2c1c8f5
b2b4e7e5c1b2f8b4b2e5g8f6c2c4e8g8e2e3d7d5c4d5f6d5g1f3f8e8e5b2c1f5
c2c4b7b6b1c3c7c5g1f3c8b7d2d4c5d4f3d4g8f6f2f3b8c6e2e4e7e6c1e3f8c5d1d2e8g8e1c1d8e7
c2c4b7b6b1c3e7e6g1f3c8b7g2g3f7f5f1g2g8f6e1g1f8b4d1b3b4c3b3c3e8g8b2b4a7a5b4b5d8e7
c2c4b7b6e2e4c8b7b1c3e7e5d2d3b8c6g2g3f8c5f1g2g8e7g1f3e8g8e1g1a7a5c1e3d7d6d3d4e5d4
c2c4b8c6g2g3e7e5f1g2g7g6b1c3f8g7e2e3d7d6g1e2g8e7a1b1a7a5a2a3c8e6c3d5e7f5b2b4a5b4
c2c4c7c5b1c3b8c6g1f3e7e5e2e3g8f6d2d4e5d4e3d4c5d4f3d4f8e7d4c6d7c6f1e2d8d1e2d1c8f5
c2c4c7c5b1c3b8c6g1f3g7g6e2e3g8f6d2d4c5d4e3d4d7d5c4d5f6d5d1b3d5c3f1c4e7e6b2c3f8g7
c2c4c7c5b1c3b8c6g1f3g8f6g2g3g7g6f1g2f8g7e1g1e8g8d2d4c5d4f3d4c6d4d1d4d7d6c1g5c8e6
c2c4c7c5b1c3g8f6e2e4b8c6g1f3e7e6d2d3d7d6f1e2f8e7e1g1e8g8d3d4c5d4f3d4d8c7d4b5c7b8
c2c4c7c5b1c3g8f6g2g3d7d5c4d5f6d5f1g2e7e6c3d5e6d5d1b3b8c6b3d5d8d5g2d5c6b4d5e4f7f5
c2c4c7c5g1f3b8c6b1c3g8f6e2e3e7e6d2d4d7d5a2a3a7a6b2b3c5d4e3d4f8e7c4c5b7b6c5b6f6d7
c2c4c7c5g1f3b8c6d2d4c5d4f3d4g8f6b1c3d7d5c4d5f6d5d4c6b7c6c1d2e7e6g2g3f8e7f1g2e8g8
c2c4c7c5g1f3b8c6d2d4c5d4f3d4g8f6b1c3e7e6c1f4f8b4d4b5e8g8f4c7d8e7c7d6b4d6d1d6e7d8
c2c4c7c5g1f3b8c6d2d4c5d4f3d4g8f6b1c3e7e6d4b5f8b4c1f4e8g8f4c7d8e7c7d6b4d6d1d6e7d8
c2c4c7c5g1f3b8c6d2d4c5d4f3d4g8f6b1c3e7e6d4b5f8b4c1f4e8g8f4d6b4d6b5d6d8b6d1d2f6e8
c2c4c7c5g1f3b8c6d2d4c5d4f3d4g8f6b1c3e7e6d4b5f8b4c1f4e8g8f4d6b4d6b5d6f6e8a2a3b7b6
c2c4c7c5g1f3b8c6d2d4c5d4f3d4g8f6b1c3e7e6d4b5f8b4c1f4e8g8f4d6b4d6b5d6f6e8d1d2e8d6
c2c4c7c5g1f3b8c6g2g3g7g6f1g2f8g7b1c3d7d6e1g1g8h6a2a3e8g8a1b1a8b8b2b4h6f5e2e3c8d7
c2c4c7c5g1f3f7f5d2d4c5d4f3d4g7g6g2g3f8g7f1g2b8c6d4b5g8f6b5c3e8g8e1g1b7b6b2b3c8b7
c2c4c7c5g1f3g7g6d2d4c5d4f3d4b8c6e2e4g8f6b1c3d7d6f1e2c6d4d1d4f8g7c1g5h7h6g5e3e8g8
c2c4c7c5g1f3g7g6d2d4c5d4f3d4b8c6e2e4g8f6b1c3d7d6f2f3c6d4d1d4f8g7c1e3e8g8d4d2d8a5
c2c4c7c5g1f3g7g6d2d4c5d4f3d4f8g7e2e4b8c6c1e3g8f6b1c3f6g4d1g4c6d4g4d1d4e6a1c1e8g8
c2c4c7c5g1f3g7g6d2d4c5d4f3d4f8g7e2e4g8f6b1c3b8c6c1e3f6g4d1g4c6d4g4d1d4e6d1d2d7d6
c2c4c7c5g1f3g7g6e2e4b8c6d2d4c5d4f3d4g8f6b1c3c6d4d1d4d7d6f1e2f8g7e1g1e8g8d4e3c8e6
c2c4c7c5g1f3g8f6b1c3b7b6e2e4b8c6d2d4c5d4f3d4c8b7c1g5d8b8d4c6b7c6f1d3e7e6e1g1f8b4
c2c4c7c5g1f3g8f6b1c3b8c6d2d4c5d4f3d4e7e6d4b5d7d5c1f4e6e5c4d5e5f4d5c6b7c6d1d8e8d8
c2c4c7c5g1f3g8f6b1c3b8c6d2d4c5d4f3d4e7e6d4b5d7d5c1f4e6e5c4d5e5f4d5c6b7c6d1d8e8d8
c2c4c7c5g1f3g8f6b1c3b8c6d2d4c5d4f3d4e7e6d4b5d7d5c1f4e6e5c4d5e5f4d5c6b7c6d1d8e8d8
c2c4c7c5g1f3g8f6b1c3b8c6d2d4c5d4f3d4e7e6d4b5d7d5c4d5f6d5e2e4d5c3d1d8e8d8b5c3f8c5
c2c4c7c5g1f3g8f6b1c3b8c6d2d4c5d4f3d4e7e6e2e3f8e7f1e2e8g8e1g1d7d6b2b3a7a6c1b2c8d7
c2c4c7c5g1f3g8f6b1c3b8c6d2d4c5d4f3d4e7e6g2g3d8b6d4b3c6e5e2e4f8b4d1e2e8g8f2f4e5c6
c2c4c7c5g1f3g8f6b1c3b8c6d2d4c5d4f3d4e7e6g2g3d8b6d4b3c6e5e2e4f8b4d1e2e8g8f2f4e5c6
c2c4c7c5g1f3g8f6b1c3b8c6d2d4c5d4f3d4e7e6g2g3d8b6d4b3f8b4f1g2b6a6b3d2b4c3b2c3e8g8
c2c4c7c5g1f3g8f6b1c3b8c6d2d4c5d4f3d4e7e6g2g3f8c5d4b3c5b4f1g2d7d5c4d5f6d5a2a3b4c3
c2c4c7c5g1f3g8f6b1c3d7d5c4d5f6d5d2d4d5c3b2c3g7g6e2e3f8g7f1d3e8g8e1g1d8c7a1b1b7b6
c2c4c7c5g1f3g8f6b1c3d7d5c4d5f6d5e2e4d5b4f1c4b4d3e1e2d3f4e2f1f4e6b2b4c5b4c3d5g7g6
c2c4c7c5g1f3g8f6b1c3e7e6e2e3b8c6d2d4d7d5c4d5e6d5f1b5f8d6d4c5d6c5e1g1e8g8b2b3c8g4
c2c4c7c5g1f3g8f6b1c3e7e6e2e3b8c6d2d4d7d5c4d5e6d5f1b5f8d6f3e5d8c7e5c6b7c6d4c5d6c5
c2c4c7c5g1f3g8f6b1c3e7e6e2e3d7d5d2d4b8c6c4d5e6d5f1b5f8d6d4c5d6c5e1g1e8g8b2b3c8e6
c2c4c7c5g1f3g8f6b1c3e7e6g2g3b7b6f1g2c8b7e1g1f8e7b2b3e8g8c1b2d7d5c4d5f6d5d1c2b8c6
c2c4c7c5g1f3g8f6b1c3e7e6g2g3b7b6f1g2c8b7e1g1f8e7d2d4c5d4d1d4b8c6d4f4e8g8f1d1d8b8
c2c4c7c5g1f3g8f6b1c3e7e6g2g3b7b6f1g2c8b7e1g1f8e7d2d4c5d4d1d4e8g8f1d1b8c6d4f4e7b4
c2c4c7c5g1f3g8f6b1c3e7e6g2g3b7b6f1g2c8b7e1g1f8e7f1e1d7d5c4d5f6d5e2e4d5b4d2d4c5d4
c2c4c7c5g1f3g8f6b1c3e7e6g2g3b8c6f1g2d7d5c4d5f6d5e1g1f8e7d2d4e8g8c3d5e6d5d4c5e7c5
c2c4c7c5g1f3g8f6b1c3e7e6g2g3b8c6f1g2d7d5c4d5f6d5e1g1f8e7d2d4e8g8e2e4d5b4a2a3c5d4
c2c4c7c5g1f3g8f6b1c3e7e6g2g3b8c6f1g2d7d5c4d5f6d5e1g1f8e7d2d4e8g8e2e4d5c3b2c3c5d4
c2c4c7c5g1f3g8f6b1c3e7e6g2g3d7d5c4d5f6d5f1g2b8c6e1g1f8e7d2d4e8g8c3d5e6d5d4c5e7c5
c2c4c7c5g1f3g8f6b2b3g7g6c1b2f8g7e2e3e8g8f1e2b8c6e1g1b7b6d2d4c5d4f3d4c8b7e2f3d7d5
c2c4c7c5g1f3g8f6d2d4c5d4f3d4e7e6g2g3d7d5f1g2e6e5d4c2d5d4e1g1b8c6b1d2c8g4d2f3a7a5
c2c4c7c5g1f3g8f6d2d4c5d4f3d4g7g6b1c3d7d5c1g5d5c4e2e3d8a5g5f6e7f6f1c4f8b4a1c1a7a6
c2c4c7c5g1f3g8f6g2g3b7b6f1g2c8b7e1g1e7e6b2b3f8e7c1b2e8g8b1c3d7d5e2e3b8d7d1e2d8c7
c2c4c7c5g1f3g8f6g2g3b7b6f1g2c8b7e1g1e7e6b2b3f8e7c1b2e8g8e2e3d7d5d1e2b8c6f1d1a8c8
c2c4c7c5g1f3g8f6g2g3b7b6f1g2c8b7e1g1g7g6d2d4c5d4d1d4f8g7b1c3b8c6d4h4h7h6c3d5e7e6
c2c4c7c5g1f3g8f6g2g3g7g6f1g2f8g7e1g1e8g8d2d4c5d4f3d4b8c6b1c3d7d6d4c2h7h5c1g5c8e6
c2c4c7c5g2g3b8c6f1g2g8f6g1f3e7e6e1g1d7d5c4d5e6d5d2d4f8e7b1c3e8g8c1f4c5d4f3d4d8b6
c2c4c7c5g2g3b8c6g1f3e7e5b1c3g7g6f1g2f8g7e1g1g8e7f3e1d7d6e1c2c8e6d2d3d6d5b2b3e8g8
c2c4c7c5g2g3b8c6g1f3g7g6d2d4c5d4f3d4f8g7d4c2g8f6f1g2e8g8b1c3d7d6e1g1c8d7b2b3d8c8
c2c4c7c5g2g3g7g6f1g2f8g7b1c3b8c6a2a3a7a6a1b1a8b8b2b4c5b4a3b4b7b5c4b5a6b5g1f3d7d5
c2c4c7c5g2g3g7g6f1g2f8g7b1c3b8c6a2a3d7d6e2e3g8f6g1e2e8g8e1g1c8f5e3e4f5g4f2f3g4d7
c2c4c7c5g2g3g7g6f1g2f8g7b1c3b8c6e2e4e7e5g1e2g8e7a2a3d7d6a1b1a7a5e1g1e8g8d2d3a8b8
c2c4c7c5g2g3g7g6f1g2f8g7b1c3g8f6b2b3e8g8c1b2b8c6g1f3e7e5e1g1d7d6d2d3h7h6e2e3c8e6
c2c4c7c6d2d4d7d5b1c3g8f6e2e3a7a6g1f3b7b5b2b3c8g4f1e2e7e6f3e5g4e2d1e2f8e7e1g1e8g8
c2c4c7c6d2d4d7d5b1c3g8f6e2e3a7a6g1f3b7b5b2b3c8g4f1e2e7e6h2h3g4f3e2f3f8e7e1g1e8g8
c2c4c7c6d2d4d7d5b1c3g8f6g1f3e7e6e2e3b8d7d1c2b7b6f1d3c8b7e1g1f8e7b2b3d8c7c1b2a8d8
c2c4c7c6d2d4d7d5b1c3g8f6g1f3e7e6e2e3b8d7d1c2b7b6f1d3c8b7e1g1f8e7b2b3d8c7c1b2h7h6
c2c4c7c6d2d4d7d5c4d5c6d5c1f4b8c6e2e3g8f6b1c3a7a6f1d3c8g4g1e2e7e6e1g1f8d6f2f3
c2c4c7c6d2d4d7d5e2e3e7e6b1c3f7f5g1f3f8d6f1d3g8h6f3e5d8h4g2g3h4f6f2f4d6e5d4e5f6e7
c2c4c7c6d2d4d7d5g1f3g8f6b1c3d5c4a2a4c8f5e2e3e7e6f1c4f8b4e1g1e8g8d1e2b8d7e3e4f5g6
c2c4c7c6d2d4d7d5g1f3g8f6b1c3e7e6c1g5d5c4e2e4b7b5e4e5h7h6g5h4g7g5f3g5h6g5h4g5b8d7
c2c4c7c6e2e4d7d5e4d5c6d5d2d4g8f6b1c3e7e6g1f3f8b4f1d3d5c4d3c4e8g8e1g1b7b6c1g5c8b7
c2c4c7c6g1f3d7d5b2b3c8g4e2e3b8d7c1b2e7e6f1e2g8f6e1g1f8d6d2d3e8g8d1c2d8e7f1d1e6e5
c2c4c7c6g1f3d7d5d2d4g8f6b1c3e7e6e2e3b8d7f1d3d5c4d3c4b7b5c4e2b5b4c3a4c8b7e1g1f8e7
c2c4c7c6g1f3d7d5e2e3g8f6b1c3a7a6h2h3b7b5b2b3b8d7d2d4e7e6f1d3f8b4c1d2b5c4b3c4d5c4
c2c4c7c6g1f3d7d5e2e3g8f6b1c3e7e6b2b3b8d7c1b2e6e5d2d4e5e4f3d2f8e7a2a3e8g8b3b4f8e8
c2c4c7c6g1f3d7d5e2e3g8f6b1c3e7e6b2b3b8d7c1b2f8e7d2d4e8g8f1d3b7b6e1g1c8b7d1e2d8c7
c2c4e7e5a2a3g8f6d2d3c7c6g1f3g7g6b1c3d7d6g2g3f8g7f1g2e8g8e1g1d8e7e2e4h7h6d3d4c8g4
c2c4e7e5b1c3b8c6g1f3f7f5d2d4e5e4f3d2g8f6e2e3g7g6a2a3f8g7b2b4e8g8g2g3d7d6d2b3d8e7
c2c4e7e5b1c3b8c6g1f3g8f6g2g3c6d4f1g2d4f3g2f3f8c5e1g1e8g8e2e3c5b4f3g2b4c3b2c3c7c6
c2c4e7e5b1c3b8c6g2g3g7g6f1g2d7d6a1b1c8f5d2d3d8d7b2b4f8g7b4b5c6d8c3d5c7c6b5c6b7c6
c2c4e7e5b1c3b8c6g2g3g7g6f1g2f8g7e2e3d7d6g1e2f7f5d2d4e5e4b2b4g8f6a1b1c6e7f2f3e4f3
c2c4e7e5b1c3b8c6g2g3g7g6f1g2f8g7e2e3d7d6g1e2g8f6e1g1e8g8d2d3c8e6c3d5d8d7f1e1a8b8
c2c4e7e5b1c3b8c6g2g3g7g6f1g2f8g7e2e3g8e7g1e2e8g8e1g1d7d6a2a3c8e6c3d5d8d7d2d3e7f5
c2c4e7e5b1c3b8c6g2g3g7g6f1g2f8g7e2e4d7d6g1e2g8e7d2d3e8g8e1g1c8e6h2h3d8d7g1h2f7f5
c2c4e7e5b1c3d7d6d2d4e5d4d1d4b8c6d4d2g8f6b2b3a7a5e2e4a5a4a1b1a4b3a2b3g7g6g2g3f8g7
c2c4e7e5b1c3d7d6g1f3c8g4e2e3g8f6f1e2c7c6h2h3g4h5e1g1f8e7d2d3e8g8b2b3b8d7f3h4h5e2
c2c4e7e5b1c3d7d6g1f3c8g4e2e3g8f6f1e2f8e7h2h3g4h5d2d4b8d7e1g1c7c6b2b3e8g8c1b2f8e8
c2c4e7e5b1c3d7d6g1f3c8g4e2e3g8f6h2h3g4f3d1f3c7c6d2d4f8e7d4d5e8g8f1d3b8a6e1g1c6d5
c2c4e7e5b1c3d7d6g1f3f7f5d2d4e5e4f3d2c7c6e2e3g8f6f1e2g7g6e1g1f8h6b2b4e8g8b4b5f8e8
c2c4e7e5b1c3d7d6g1f3f7f5d2d4e5e4f3g5f8e7g5h3c7c5d4c5d6c5d1d8e7d8c3b5d8a5c1d2a5d2
c2c4e7e5b1c3d7d6g1f3g7g6d2d4b8d7g2g3f8g7f1g2g8h6e1g1e8g8e2e4c7c6b2b3f8e8c1b2f7f6
c2c4e7e5b1c3d7d6g2g3b8c6f1g2g7g6d2d3f8g7c1d2g8e7g1f3e8g8e1g1c8d7a1b1d8c8b2b4d7h3
c2c4e7e5b1c3d7d6g2g3c7c5f1g2b8c6a2a3g7g6b2b4f8g7a1b1g8e7e2e3e8g8d2d3a8b8g1e2c8e6
c2c4e7e5b1c3d7d6g2g3c8e6f1g2c7c6d2d3g8f6g1f3h7h6e1g1f8e7b2b3e8g8e2e4c6c5f3h4b8c6
c2c4e7e5b1c3d7d6g2g3f7f5f1g2b8c6d2d3g8f6e2e3f8e7g1e2e8g8e1g1d8e8f2f4e7d8a2a3a8b8
c2c4e7e5b1c3d7d6g2g3g7g6d2d4b8c6d4d5c6e7e2e4f8g7h2h4g8f6f1e2h7h5g1h3c7c5h3g5c8d7
c2c4e7e5b1c3d7d6g2g3g7g6d2d4b8d7f1g2f8g7g1f3g8h6c4c5e8g8c5d6c7d6e2e4e5d4f3d4d7c5
c2c4e7e5b1c3d7d6g2g3g7g6f1g2f8g7d2d3b8c6e2e4g8e7g1e2e8g8e1g1c8e6c3d5d8d7c1e3f7f5
c2c4e7e5b1c3d7d6g2g3g7g6f1g2f8g7g1f3g8h6d2d4b8d7e1g1e8g8e2e4c7c6b2b3f8e8h2h3f7f6
c2c4e7e5b1c3g8f6g1f3b8c6d2d4e5d4f3d4f8b4c1g5h7h6g5h4e8g8e2e3f8e8f1e2c6e5d1b3b4a5
c2c4e7e5b1c3g8f6g1f3b8c6d2d4e5e4f3e5f8b4c1g5h7h6g5h4d8e7e5c6b7c6e2e3e8g8f1e2d7d6
c2c4e7e5b1c3g8f6g1f3b8c6e2e3f8b4c3d5b4e7d1c2d7d6b2b4c8e6d5e7c6e7c1b2e6f5d2d3e8g8
c2c4e7e5b1c3g8f6g1f3b8c6g2g3c6d4f1g2d4f3g2f3f8b4d1b3b4c5d2d3e8g8e1g1c7c6f3g2f8e8
c2c4e7e5b1c3g8f6g1f3b8c6g2g3d7d5c4d5f6d5f1g2d5b6e1g1f8e7a2a3e8g8b2b4f8e8d2d3e7f8
c2c4e7e5b1c3g8f6g1f3b8c6g2g3d7d5c4d5f6d5f1g2d5b6e1g1f8e7d2d3e8g8a2a3c8e6c1e3f7f5
c2c4e7e5b1c3g8f6g1f3b8c6g2g3f8b4f1g2e8g8e1g1b4c3b2c3d7d6d2d3e5e4f3d4e4d3d4c6d3e2
c2c4e7e5b1c3g8f6g1f3b8c6g2g3f8b4f1g2e8g8e1g1e5e4f3e1b4c3d2c3d7d6e1c2f8e8c2e3h7h6
c2c4e7e5b1c3g8f6g1f3b8c6g2g3f8b4f1g2e8g8e1g1e5e4f3e1b4c3d2c3h7h6e1c2f8e8c2e3d7d6
c2c4e7e5b1c3g8f6g1f3b8c6g2g3f8b4f1g2e8g8e1g1e5e4f3g5b4c3b2c3f8e8f2f3e4e3d2d3d7d5
c2c4e7e5b1c3g8f6g1f3b8c6g2g3f8b4f1g2e8g8e1g1f8e8c3d5f6d5c4d5c6d4f3d4e5d4e2e3c7c5
c2c4e7e5b1c3g8f6g1f3b8c6g2g3f8b4f1g2e8g8e1g1f8e8d2d3b4c3b2c3e5e4f3d4h7h6d3e4f6e4
c2c4e7e5b1c3g8f6g1f3b8c6g2g3f8b4f1g2e8g8e1g1f8e8d2d3h7h6c3d5b4f8h2h3d7d6e2e4c6d4
c2c4e7e5b1c3g8f6g1f3b8c6g2g3f8c5f1g2d7d6d2d3a7a6c1g5h7h6g5f6d8f6e1g1f6d8a2a3c6d4
c2c4e7e5b1c3g8f6g1f3b8c6g2g3f8c5f1g2e8g8e1g1d7d6d2d3c8e6a2a3a7a5c1g5h7h6g5h4c6d4
c2c4e7e5b1c3g8f6g1f3b8c6g2g3f8c5f1g2e8g8e1g1d7d6d2d3h7h6a2a3a7a6b2b4c5a7c1b2c8g4
c2c4e7e5b1c3g8f6g2g3c7c6g1f3e5e4f3d4d7d5c4d5c6d5d2d3d8b6d4b3f6g4d3d4c8e6f2f3e4f3
c2c4e7e5b1c3g8f6g2g3d7d5c4d5f6d5f1g2d5b6g1f3b8c6e1g1f8e7a2a3c8e6b2b4e8g8a1b1f7f6
c2c4e7e5b1c3g8f6g2g3d7d5c4d5f6d5f1g2d5b6g1f3b8c6e1g1f8e7a2a3e8g8b2b4c8e6a1b1f7f6
c2c4e7e5b1c3g8f6g2g3f8b4f1g2e8g8d1b3b4c3b3c3f8e8d2d3d7d5c4d5f6d5c3b3d5b6b3c2b8c6
c2c4e7e5b1c3g8f6g2g3f8b4f1g2e8g8e2e4b4c3d2c3d7d6d1e2b8d7g1f3d7c5f3h4a7a6b2b3b7b5
c2c4e7e5b1c3g8f6g2g3f8b4f1g2e8g8g1f3f8e8e1g1e5e4f3d4b8c6d4c2b4c3d2c3c6e5b2b3d7d6
c2c4e7e5b1c3g8f6g2g3f8c5f1g2b8c6e2e3e8g8g1e2f8e8e1g1d7d6d2d4c5b6h2h3c8d7a2a3c6e7
c2c4e7e5g1f3e5e4f3d4b8c6d4c2g8f6b1c3f8c5b2b3e8g8g2g3d7d5c4d5c6b4c2b4c5b4f1g2f8e8
c2c4e7e5g2g3b8c6f1g2g7g6b1c3f8g7e2e3d7d6g1e2g8e7e1g1e8g8d2d3c8g4h2h3g4e6c3d5d8d7
c2c4e7e5g2g3b8c6f1g2g7g6b1c3f8g7e2e3d7d6g1e2g8h6a1b1c8e6d2d3e8g8b2b4d8d7h2h4f7f5
c2c4e7e5g2g3b8c6f1g2g7g6b1c3f8g7e2e3d7d6g1e2h7h5h2h4c8g4d2d3g8f6c3d5f6d5c4d5c6e7
c2c4e7e5g2g3b8c6f1g2g7g6b1c3f8g7e2e3g8f6g1e2e8g8e1g1d7d6d2d4e5d4e3d4f8e8h2h3h7h6
c2c4e7e5g2g3c7c6b2b3d7d5c1b2d5d4g1f3f8d6d2d3c6c5f1g2g8e7e1g1e7c6e2e3e8g8b1d2c8e6
c2c4e7e5g2g3d7d6b1c3f7f5f1g2g8f6e2e3f8e7g1e2c7c6d2d4e8g8e1g1b8a6a1b1a6c7b2b3e5e4
c2c4e7e5g2g3d7d6f1g2g7g6d2d4b8d7b1c3f8g7g1f3g8f6e1g1e8g8d1c2f8e8f1d1c7c6b2b3d8e7
c2c4e7e5g2g3g8f6f1g2b8c6b1c3d7d6e2e3c8g4g1e2d8d7h2h3g4e6c3d5e6d5c4d5c6b4d1b3c7c5
c2c4e7e5g2g3g8f6f1g2b8c6g1f3f8c5e1g1d7d6b1c3e8g8d2d3a7a6a2a3c6d4f3d2c7c6b2b4c5a7
c2c4e7e6b1c3c7c5g1f3g8f6g2g3b7b6f1g2c8b7e1g1f8e7d2d4c5d4d1d4d7d6b2b3e8g8c1b2a7a6
c2c4e7e6b1c3d7d5d2d4c7c6e2e3g8f6g1f3b8d7d1c2b7b6f1d3c8b7e1g1f8e7b2b3d8c7c1b2a8c8
c2c4e7e6b1c3d7d5d2d4f8e7c4d5e6d5c1f4c7c6e2e3c8f5g2g4f5e6h2h3g8f6g1f3e8g8f1d3c6c5
c2c4e7e6b1c3d7d5d2d4f8e7c4d5e6d5c1f4g8f6e2e3c8f5g1e2e8g8a1c1c7c6e2g3f5e6f1d3f8e8
c2c4e7e6b1c3d7d5d2d4f8e7g1f3g8f6c1f4e8g8e2e3c7c5d4c5e7c5a2a3b8c6d1c2c5e7a1d1d8a5
c2c4e7e6b1c3d7d5d2d4f8e7g1f3g8f6c1f4e8g8e2e3c7c5d4c5e7c5d1c2b8c6a1d1d8a5a2a3c5e7
c2c4e7e6b1c3d7d5d2d4f8e7g1f3g8f6c1g5e8g8e2e3b8d7d1c2h7h6g5h4c7c5a1d1c5d4f3d4d7b6
c2c4e7e6b1c3d7d5d2d4f8e7g1f3g8f6c1g5e8g8e2e3b8d7d1c2h7h6g5h4c7c5c4d5c5d4f3d4f6d5
c2c4e7e6b1c3d7d5d2d4f8e7g1f3g8f6c1g5e8g8e2e3h7h6g5h4b7b6a1c1c8b7h4f6e7f6c4d5e6d5
c2c4e7e6b1c3d7d5d2d4f8e7g1f3g8f6c1g5e8g8e2e3h7h6g5h4b7b6c4d5f6d5h4e7d8e7c3d5e6d5
c2c4e7e6b1c3d7d5d2d4f8e7g1f3g8f6c1g5e8g8e2e3h7h6g5h4b7b6c4d5f6d5h4e7d8e7c3d5e6d5
c2c4e7e6b1c3d7d5d2d4f8e7g1f3g8f6c1g5e8g8e2e3h7h6g5h4b7b6c4d5f6d5h4e7d8e7c3d5e6d5
c2c4e7e6b1c3d7d5d2d4f8e7g1f3g8f6c1g5h7h6g5h4b7b6a1c1e8g8c4d5f6d5c3d5e6d5h4e7d8e7
c2c4e7e6b1c3d7d5d2d4f8e7g1f3g8f6c1g5h7h6g5h4e8g8a1c1b7b6c4d5f6d5c3d5e6d5h4e7d8e7
c2c4e7e6b1c3d7d5d2d4f8e7g1f3g8f6c1g5h7h6g5h4e8g8a1c1d5c4e2e3c7c5f1c4c5d4e3d4b8c6
c2c4e7e6b1c3d7d5d2d4f8e7g1f3g8f6c1g5h7h6g5h4e8g8e2e3b7b6a1c1c8b7f1e2b8d7c4d5e6d5
c2c4e7e6b1c3d7d5d2d4f8e7g1f3g8f6c1g5h7h6g5h4e8g8e2e3b7b6a1c1c8b7f1e2d5c4e2c4b8d7
c2c4e7e6b1c3d7d5d2d4f8e7g1f3g8f6c1g5h7h6g5h4e8g8e2e3b7b6a1c1c8b7h4f6e7f6c4d5e6d5
c2c4e7e6b1c3d7d5d2d4f8e7g1f3g8f6c1g5h7h6g5h4e8g8e2e3b7b6f1e2c8b7h4f6e7f6c4d5e6d5
c2c4e7e6b1c3d7d5d2d4f8e7g1f3g8f6d1c2e8g8c1g5c7c5d4c5d5c4e2e4d8a5e4e5f6d5f1c4d5c3
c2c4e7e6b1c3d7d5d2d4g8f6c1g5f8e7e2e3h7h6g5h4e8g8g1f3b7b6c4d5f6d5h4e7d8e7c3d5e6d5
c2c4e7e6b1c3d7d5d2d4g8f6c4d5e6d5c1g5c7c6d1c2f8e7e2e3b8d7f1d3e8g8g1e2f8e8e1g1g7g6
c2c4e7e6b1c3d7d5d2d4g8f6c4d5e6d5c1g5f8e7e2e3e8g8f1d3b8d7g1e2f8e8e1g1d7f8d1c2c7c6
c2c4e7e6b1c3d7d5d2d4g8f6c4d5e6d5c1g5f8e7e2e3e8g8f1d3b8d7g1f3f8e8d1c2c7c6e1g1d7f8
c2c4e7e6b1c3d7d5d2d4g8f6c4d5e6d5c1g5f8e7e2e3e8g8f1d3c7c6d1c2b8d7g1f3f8e8h2h3d7f8
c2c4e7e6b1c3d7d5d2d4g8f6g1f3b8d7c4d5e6d5c1f4c7c6e2e3f8e7h2h3e8g8f1d3f8e8d1c2d7f8
c2c4e7e6b1c3d7d5d2d4g8f6g1f3f8e7c1f4e8g8e2e3b7b6c4d5e6d5f1d3c8b7h2h3c7c5e1g1b8d7
c2c4e7e6b1c3d7d5d2d4g8f6g1f3f8e7c1g5h7h6g5h4e8g8e2e3b7b6a1c1c8b7c4d5f6d5c3d5b7d5
c2c4e7e6b1c3f7f5d2d4g8f6c1g5f8e7g1f3e8g8h2h3d7d6e2e3b7b6f1e2d8e8d1c2h7h6g5h4g7g5
c2c4e7e6b1c3f7f5g1f3g8f6b2b3b7b6g2g3c8b7f1g2f8b4c1b2e8g8e1g1b4c3b2c3d7d6d2d3d8e8
c2c4e7e6b1c3f7f5g2g3g8f6f1g2f8e7d2d4e8g8g1f3d7d5e1g1c7c6b2b3f6e4c1b2b8d7e2e3e7f6
c2c4e7e6b1c3f7f5g2g3g8f6f1g2f8e7e2e3e8g8g1e2c7c6d2d4d7d5b2b3c8d7c1b2d7e8e2f4e8f7
c2c4e7e6b1c3g8f6d2d4f8b4e2e3c7c5g1e2d7d5a2a3b4c3e2c3c5d4e3d4d5c4f1c4b8c6c1e3e8g8
c2c4e7e6b1c3g8f6d2d4f8b4f2f3d7d5a2a3b4c3b2c3c7c6e2e3b7b6c4d5c6d5f1b5b8d7a3a4a7a6
c2c4e7e6b1c3g8f6g1f3d7d5d2d4f8e7c1g5e8g8d1c2b7b6g5f6e7f6e2e4b8c6e1c1d5e4c2e4c8b7
c2c4e7e6d2d4d7d5b1c3c7c5c4d5e6d5g1f3b8c6g2g3g8f6f1g2f8e7e1g1e8g8c1g5c5d4f3d4h7h6
c2c4e7e6d2d4d7d5b1c3c7c5c4d5e6d5g1f3b8c6g2g3g8f6f1g2f8e7e1g1e8g8c1g5c5d4f3d4h7h6
c2c4e7e6d2d4d7d5b1c3c7c5c4d5e6d5g1f3b8c6g2g3g8f6f1g2f8e7e1g1e8g8c1g5c5d4f3d4h7h6
c2c4e7e6d2d4d7d5b1c3f8e7g1f3g8f6c1f4c7c5d4c5b8a6e2e3a6c5c4d5e6d5f1e2e8g8e1g1c8e6
c2c4e7e6d2d4d7d5b1c3f8e7g1f3g8f6c1g5e8g8e2e3h7h6g5f6e7f6d1d2b7b6c4d5e6d5a1d1c8e6
c2c4e7e6d2d4d7d5b1c3f8e7g1f3g8f6c1g5h7h6g5h4e8g8a1c1f6e4h4e7d8e7e2e3c7c6d1c2e4c3
c2c4e7e6d2d4d7d5b1c3g8f6c1g5f8e7e2e3e8g8a1c1b8d7g1f3c7c5c4d5f6d5g5e7d5e7f1e2b7b6
c2c4e7e6d2d4d7d5b1c3g8f6c4d5e6d5c1g5c7c6e2e3c8f5d1f3f5g6g5f6d8f6f3f6g7f6e1d2b8d7
c2c4e7e6d2d4d7d5g1f3c7c5c4d5e6d5g2g3b8c6f1g2g8f6e1g1f8e7b1c3e8g8c1g5c5d4f3d4h7h6
c2c4e7e6d2d4d7d5g1f3c7c5c4d5e6d5g2g3b8c6f1g2g8f6e1g1f8e7b1c3e8g8c1g5c8e6d4c5e7c5
c2c4e7e6d2d4d7d5g1f3f8e7b1c3g8f6c1g5e8g8e2e3h7h6g5f6e7f6d1d2b7b6c4d5e6d5b2b4c8b7
c2c4e7e6d2d4d7d5g1f3g8f6c1g5f8e7e2e3e8g8c4d5e6d5b1c3b8d7f1d3b7b6e1g1c8b7a1c1c7c5
c2c4e7e6d2d4g8f6g1f3d7d5b1c3c7c5c4d5f6d5g2g3b8c6f1g2d5c3b2c3c5d4c3d4f8b4c1d2b4e7
c2c4e7e6g1f3d7d5b2b3f8e7c1b2e7f6b1c3c7c5c4d5e6d5d2d4c5d4f3d4g8e7g2g3e8g8f1g2b8c6
c2c4e7e6g1f3d7d5b2b3g8f6g2g3b7b6f1g2c8b7e1g1b8d7c1b2f8e7e2e3e8g8d2d3d5c4b3c4d7c5
c2c4e7e6g1f3d7d5d2d4g8f6b1c3f8e7c1f4e8g8e2e3c7c5d4c5b8c6c4d5e6d5f1e2e7c5e1g1c8e6
c2c4e7e6g1f3d7d5d2d4g8f6b1c3f8e7c1g5e8g8e2e3h7h6g5h4b7b6c4d5f6d5h4e7d8e7c3d5e6d5
c2c4e7e6g1f3d7d5d2d4g8f6b1c3f8e7c1g5h7h6g5h4e8g8a1c1b7b6c4d5e6d5e2e3c8b7f1e2b8d7
c2c4e7e6g1f3d7d5d2d4g8f6b1c3f8e7c1g5h7h6g5h4e8g8e2e3b8d7a1c1c7c6f1d3d5c4d3c4b7b5
c2c4e7e6g1f3d7d5e2e3g8f6b2b3g7g6c1b2f8g7d2d4e8g8f1d3c7c5e1g1c5d4f3d4e6e5d4b5a7a6
c2c4e7e6g1f3d7d5g2g3d5d4e2e3b8c6e3d4c6d4f1g2g8h6e1g1h6f5d2d3f8e7f3d4f5d4b1d2e8g8
c2c4e7e6g1f3g8f6b1c3b7b6e2e4c8b7d2d3d7d6g2g3g7g6f1g2f8g7e1g1e8g8f3e1f6e8d3d4c7c5
c2c4e7e6g1f3g8f6b1c3c7c5g2g3b8c6f1g2d7d5c4d5f6d5e1g1f8e7d2d4e8g8c3d5e6d5c1e3c5c4
c2c4e7e6g1f3g8f6b1c3d7d5d2d4f8b4c4d5e6d5c1g5h7h6g5f6d8f6d1a4b8c6e2e3e8g8f1e2c8e6
c2c4e7e6g1f3g8f6d2d4d7d5b1c3b8d7c4d5e6d5c1g5f8e7e2e3c7c6d1c2d7f8f1d3f8e6g5h4g7g6
c2c4e7e6g1f3g8f6g2g3b7b6f1g2c8b7e1g1f8e7b2b3e8g8c1b2d7d5c4d5e6d5d1c2f8e8e2e3b8d7
c2c4e7e6g1f3g8f6g2g3d7d5b2b3f8e7f1g2e8g8e1g1b7b6c1b2c8b7e2e3b8d7b1c3f6e4c3e2a7a5
c2c4e7e6g1f3g8f6g2g3d7d5f1g2f8e7e1g1e8g8d2d4b8d7b1d2b7b6c4d5e6d5f3e5c8b7d2f3f6e4
c2c4e7e6g2g3d7d5f1g2d5d4b2b4c7c5b4b5e6e5d2d3f8d6e2e4d8c7g1e2h7h5h2h4g8h6e1g1c8g4
c2c4e7e6g2g3d7d5f1g2g8f6g1f3f8e7d2d4d5c4b1c3e8g8f3e5c7c5d4c5d8d1c3d1b8d7e5c4d7c5
c2c4e7e6g2g3d7d5f1g2g8f6g1f3f8e7e1g1e8g8b2b3b7b6c1b2c8b7e2e3c7c5d1e2b8c6f1d1a8c8
c2c4e7e6g2g3d7d5f1g2g8f6g1f3f8e7e1g1e8g8d2d4b8d7b1d2c7c6b2b3b7b6c1b2c8b7a1c1a7a5
c2c4e7e6g2g3d7d5f1g2g8f6g1f3f8e7e1g1e8g8d2d4b8d7d1c2c7c6b2b3b7b5b1d2b5c4b3c4c8a6
c2c4e7e6g2g3d7d5f1g2g8f6g1f3f8e7e1g1e8g8d2d4b8d7d1c2c7c6c1f4f6e4b1c3g7g5f4c1f7f5
c2c4e7e6g2g3d7d5f1g2g8f6g1f3f8e7e1g1e8g8d2d4c7c6b2b3b7b6c1b2c8b7b1c3b8d7d1c2a8c8
c2c4e7e6g2g3d7d5f1g2g8f6g1f3f8e7e1g1e8g8d2d4d5c4d1c2a7a6c2c4b7b5c4c2c8b7c1d2b7e4
c2c4e7e6g2g3d7d5f1g2g8f6g1f3f8e7e1g1e8g8d2d4d5c4f3e5b8c6g2c6b7c6b1c3c6c5d4c5e7c5
c2c4e7e6g2g3d7d5g1f3g8f6f1g2f8e7d2d4e8g8b1c3d5c4f3e5c7c5d4c5d8d1c3d1e7c5e5c4b8c6
c2c4e7e6g2g3d7d5g1f3g8f6f1g2f8e7d2d4e8g8b1d2b7b6e1g1c8b7b2b3b8d7c1b2c7c5a1c1a8c8
c2c4e7e6g2g3f7f5f1g2g8f6g1f3f8e7e1g1e8g8b2b3a7a5a2a3d7d5c1b2c7c6d2d3c8d7b1d2b8a6
c2c4e7e6g2g3f7f5f1g2g8f6g1f3f8e7e1g1e8g8b2b3d7d5c1b2c8d7d2d3d7e8b1d2b8c6a2a3a7a5
c2c4e7e6g2g3g8f6f1g2d7d5g1f3d5c4d1a4b8d7a4c4a7a6e1g1f8d6d2d4e8g8f1d1d8e7c4c2a8b8
c2c4e7e6g2g3g8f6f1g2d7d5g1f3f8e7e1g1e8g8d2d4b8d7d1c2b7b6c4d5f6d5b1c3c8b7c3d5b7d5
c2c4f7f5g1f3g8f6g2g3g7g6f1g2f8g7d2d4d7d6b1c3e7e6e1g1e8g8d1c2b8c6f1d1d8e7a1b1a7a5
c2c4g7g6b1c3c7c5g2g3f8g7f1g2b8c6a2a3a7a6a1b1a8b8d1a4d7d6b2b4c8f5g2c6b7c6a4c6f5d7
c2c4g7g6b1c3c7c5g2g3f8g7f1g2b8c6e2e3e7e6g1e2g8e7d2d4c5d4e2d4d7d5c4d5c6d4e3d4e7d5
c2c4g7g6b1c3c7c5g2g3f8g7f1g2b8c6g1f3e7e6e1g1g8e7d2d3e8g8c1d2b7b6d1c1c8b7d2h6d7d6
c2c4g7g6b1c3c7c5g2g3f8g7f1g2b8c6g1f3e7e6e1g1g8e7d2d3e8g8c1d2h7h6a2a3d7d5a1b1a7a5
c2c4g7g6b1c3f8g7g1f3d7d6d2d4g8f6e2e4e8g8f1e2e7e5e1g1b8d7f1e1c7c6d4d5c6c5a2a3f6e8
c2c4g7g6b1c3f8g7g2g3d7d6f1g2e7e5d2d3b8c6e2e4f7f5g1e2g8h6h2h4c8e6c3d5h6f7c1e3d8d7
c2c4g7g6b1c3f8g7g2g3e7e5f1g2d7d6e2e3g8f6g1e2c7c6e3e4e8g8d2d3a7a6h2h3b7b5c1g5b8d7
c2c4g7g6d2d4f8g7b1c3d7d6e2e4g8f6f2f3e8g8c1e3e7e5g1e2c7c6d4d5c6d5c4d5a7a6d1d2b8d7
c2c4g7g6d2d4g8f6b1c3d7d5c1f4f8g7a1c1d5c4e2e4c7c5d4c5d8a5f1c4e8g8e4e5f6d7g1f3d7c5
c2c4g7g6d2d4g8f6b1c3d7d5g1f3f8g7d1a4c8d7a4b3d5c4b3c4e8g8e2e4d7g4c1e3f6d7a1d1d7b6
c2c4g7g6d2d4g8f6b1c3d7d5g1f3f8g7e2e3e8g8f1e2d5c4e2c4c7c5d4d5e7e6d5e6d8d1e1d1c8e6
c2c4g7g6d2d4g8f6g1f3f8g7g2g3e8g8f1g2d7d6e1g1b8c6b1c3a7a6b2b3a8b8c1b2b7b5c4b5a6b5
c2c4g7g6d2d4g8f6g2g3c7c5d4d5d7d6f1g2f8g7g1f3a7a6a2a4e7e5d5e6f7e6b1c3b8c6e1g1e8g8
c2c4g7g6e2e4f8g7d2d4d7d6b1c3a7a6c1e3g8f6f2f3c7c6f1d3b7b5d1d2b5c4d3c4d6d5c4b3d5e4
c2c4g7g6g1f3f8g7b1c3d7d6d2d4g8f6c1g5h7h6g5h4g6g5h4g3f6h5e2e3c7c5d4c5h5g3h2g3d6c5
c2c4g7g6g1f3f8g7b1c3e7e5g2g3g8e7f1g2e8g8d2d4e5d4f3d4b8c6d4c6e7c6e1g1d7d6c1d2c8g4
c2c4g7g6g1f3f8g7d2d4g8f6b1c3e8g8e2e4d7d6f1e2e7e5e1g1b8c6d4d5c6e7f3d2c7c5a1b1f6e8
c2c4g7g6g2g3f8g7f1g2c7c5g1f3b8c6e1g1g8h6b1c3e8g8a2a3a8b8b2b4b7b6a1b1c8b7d2d3h6f5
c2c4g7g6g2g3f8g7f1g2e7e5b1c3g8e7e2e4e8g8g1e2b8c6d2d3d7d6e1g1c8e6c3d5f7f5c1e3d8d7
c2c4g8f6b1c3c7c5g1f3b8c6d2d4c5d4f3d4g7g6e2e4f8g7c1e3f6g4d1g4c6d4g4d1d4e6a1c1d7d6
c2c4g8f6b1c3c7c5g1f3b8c6e2e3e7e6d2d4d7d5c4d5e6d5f1e2c5d4f3d4f8d6e1g1e8g8e2f3d6e5
c2c4g8f6b1c3c7c5g1f3d7d5c4d5f6d5e2e3e7e6d2d4b8c6f1d3f8e7e1g1c5d4e3d4e8g8f1e1d8d6
c2c4g8f6b1c3c7c5g1f3d7d5c4d5f6d5g2g3b8c6f1g2d5c7a2a3e7e5b2b4f7f6b4c5f8c5e1g1e8g8
c2c4g8f6b1c3c7c5g1f3d7d5c4d5f6d5g2g3d5c3b2c3g7g6d1a4b8d7h2h4h7h6a1b1f8g7f1g2e8g8
c2c4g8f6b1c3c7c5g1f3e7e6e2e3b8c6d2d4d7d5c4d5e6d5f1e2f8d6d4c5d6c5e1g1e8g8c1d2a7a6
c2c4g8f6b1c3c7c5g1f3g7g6e2e4b8c6d2d4c5d4f3d4f8g7c1e3f6g4d1g4c6d4g4d1d4e6a1c1d7d6
c2c4g8f6b1c3c7c5g2g3e7e6g1f3b7b6f1g2c8b7b2b3f8e7c1b2d7d6e1g1e8g8d2d4c5d4d1d4a7a6
c2c4g8f6b1c3c7c6e2e4d7d5e4d5c6d5d2d4e7e6g1f3f8e7f1d3d5c4d3c4e8g8e1g1b8c6f1e1a7a6
c2c4g8f6b1c3d7d5c4d5f6d5e2e4d5c3b2c3g7g6c1a3b8d7g1f3f8g7f1e2c7c5e1g1e8g8d2d4c5d4
c2c4g8f6b1c3d7d5c4d5f6d5g1f3d5c3b2c3g7g6d2d4f8g7e2e3c7c5f1b5b8d7e1g1e8g8a2a4a7a6
c2c4g8f6b1c3d7d5c4d5f6d5g2g3g7g6f1g2d5c3b2c3f8g7a1b1b8d7c3c4e8g8g1f3a8b8e1g1b7b6
c2c4g8f6b1c3d7d5c4d5f6d5g2g3g7g6f1g2d5c3b2c3f8g7a1b1b8d7g1f3e8g8e1g1e7e5d2d4c7c6
c2c4g8f6b1c3d7d5c4d5f6d5g2g3g7g6f1g2d5c3b2c3f8g7c1a3b8d7g1f3c7c5d1a4e8g8a1b1a7a6
c2c4g8f6b1c3d7d5c4d5f6d5g2g3g7g6f1g2d5c3b2c3f8g7d1b3b8c6g1f3e8g8e1g1c6a5b3c2c7c5
c2c4g8f6b1c3d7d5c4d5f6d5g2g3g7g6f1g2d5c3b2c3f8g7g1f3e8g8e1g1c7c5a1b1b8c6d1a4c6a5
c2c4g8f6b1c3d7d5d2d4c7c6g1f3d5c4a2a4c8f5f3e5e7e6f2f3f8b4e2e4f5e4f3e4f6e4c1d2d8d4
c2c4g8f6b1c3d7d5d2d4g7g6c4d5f6d5e2e4d5c3b2c3f8g7f1b5c7c6b5c4b8d7g1f3h7h6e1g1e8g8
c2c4g8f6b1c3d7d5d2d4g7g6e2e3f8g7g1f3e8g8d1b3c7c6c1d2e7e6a1c1b8d7c4d5e6d5f1d3f8e8
c2c4g8f6b1c3e7e5e2e3b8c6a2a3d7d5c4d5f6d5d1c2d5c3d2c3f8d6e3e4c8e6g1f3f7f6c1e3d8e7
c2c4g8f6b1c3e7e5g1f3b8c6a2a3d7d6d2d4c8g4d4d5c6e7e2e4g7g6f1e2f8g7e1g1f6h5f3e1g4e2
c2c4g8f6b1c3e7e5g1f3b8c6d2d3f8e7e2e3d7d5c4d5f6d5f1e2e8g8e1g1c8e6a2a3a7a5d1c2d8d7
c2c4g8f6b1c3e7e5g1f3b8c6d2d4e5d4f3d4f8b4c1g5h7h6g5h4b4c3b2c3c6e5f2f4e5g6h4f6d8f6
c2c4g8f6b1c3e7e5g1f3b8c6g2g3f8b4c3d5b4c5d2d3h7h6f1g2d7d6e1g1e8g8e2e3a7a5d5c3c5a7
c2c4g8f6b1c3e7e5g1f3b8c6g2g3f8b4c3d5b4c5f1g2d7d6e1g1e8g8e2e3c8g4h2h3g4f3g2f3f6d5
c2c4g8f6b1c3e7e5g1f3b8c6g2g3f8b4c3d5b4c5f1g2d7d6e1g1f6d5c4d5c6d4f3d4c5d4e2e3d4b6
c2c4g8f6b1c3e7e5g1f3b8c6g2g3f8b4c3d5f6d5c4d5c6d4f3d4e5d4d1c2d8e7f1g2b4c5e1g1e8g8
c2c4g8f6b1c3e7e5g1f3b8c6g2g3f8b4f1g2e8g8c3d5f6d5c4d5c6d4f3d4e5d4d1c2d7d6e1g1a7a5
c2c4g8f6b1c3e7e5g1f3b8c6g2g3f8b4f1g2e8g8e1g1e5e4f3e1b4c3d2c3h7h6e1c2b7b6c2e3c8b7
c2c4g8f6b1c3e7e5g1f3b8c6g2g3f8b4f1g2e8g8e1g1e5e4f3e1b4c3d2c3h7h6e1c2f8e8c2e3b7b6
c2c4g8f6b1c3e7e5g1f3b8c6g2g3f8b4f1g2e8g8e1g1e5e4f3g5b4c3b2c3f8e8f2f3e4f3g5f3d8e7
c2c4g8f6b1c3e7e5g1f3b8c6g2g3f8c5f1g2e8g8e1g1f8e8e2e3c5b4c3d5b4f8d2d4d7d6d1b3f6e4
c2c4g8f6b1c3e7e5g2g3c7c6g1f3d7d6f1g2g7g6e1g1f8g7d2d4b8d7e2e4e8g8h2h3f6e8c1g5f7f6
c2c4g8f6b1c3e7e5g2g3c7c6g1f3e5e4f3d4d7d5c4d5d8b6d4b3c6d5f1g2a7a5d2d3a5a4c1e3b6b4
c2c4g8f6b1c3e7e5g2g3f8b4d1b3b8c6c3d5b4c5e2e3e8g8f1g2f6d5c4d5c6e7g1e2d7d6e1g1c7c6
c2c4g8f6b1c3e7e6d2d4d7d5c1g5b8d7e2e3c7c6g1f3d8a5f3d2f8b4d1c2e8g8f1e2e6e5g5f6d7f6
c2c4g8f6b1c3e7e6d2d4d7d5c1g5f8e7e2e3h7h6g5h4b7b6c4d5f6d5h4e7d8e7c3d5e6d5g1e2e8g8
c2c4g8f6b1c3e7e6d2d4d7d5e2e3b8d7g1f3c7c6d1c2f8d6c1d2d5c4f1c4e6e5d4e5d7e5f3e5d6e5
c2c4g8f6b1c3e7e6d2d4f8b4a2a3b4c3b2c3b7b6f2f3c8a6e2e4d7d5c4d5a6f1e1f1e6d5c1g5h7h6
c2c4g8f6b1c3e7e6d2d4f8b4c1d2e8g8g1f3b7b6e2e3c8b7a2a3b4c3d2c3d7d5a1c1b8d7f1e2f6e4
c2c4g8f6b1c3e7e6d2d4f8b4c1d2e8g8g1f3b7b6e2e3c8b7f1d3d7d6e1g1b8d7a2a3b4c3d2c3f6e4
c2c4g8f6b1c3e7e6d2d4f8b4c1d2e8g8g1f3c7c5d4c5b4c5e2e3d7d5a1c1d8e7c4d5e6d5f1e2b8c6
c2c4g8f6b1c3e7e6d2d4f8b4d1c2e8g8a2a3b4c3c2c3b7b6c1g5c8b7e2e3c7c5d4c5b6c5f2f3b8c6
c2c4g8f6b1c3e7e6d2d4f8b4e2e3b7b6g1e2c8a6a2a3b4c3e2c3d7d5b2b3e8g8a3a4c7c5c1a3d5c4
c2c4g8f6b1c3e7e6d2d4f8b4e2e3b7b6g1e2c8a6a2a3b4c3e2c3d7d5b2b3e8g8f1e2d5c4b3c4b8c6
c2c4g8f6b1c3e7e6d2d4f8b4e2e3b7b6g1e2c8a6a2a3b4c3e2c3d7d5b2b3e8g8f1e2d5c4b3c4b8c6
c2c4g8f6b1c3e7e6d2d4f8b4e2e3e8g8f1d3c7c5d4d5b7b5d5e6f7e6c4b5a7a6g1e2d7d5e1g1e6e5
c2c4g8f6b1c3e7e6d2d4f8b4e2e3e8g8f1d3d7d5a2a3d5c4d3c4b4d6g1f3b8c6b2b4e6e5c1b2c8g4
c2c4g8f6b1c3e7e6d2d4f8b4e2e3e8g8f1d3d7d5a2a3d5c4d3c4b4d6g1f3b8c6b2b4e6e5c1b2c8g4
c2c4g8f6b1c3e7e6d2d4f8b4e2e3e8g8f1d3d7d5a2a3d5c4d3c4b4d6g1f3b8c6c3b5e6e5b5d6d8d6
c2c4g8f6b1c3e7e6d2d4f8b4e2e3e8g8g1e2d7d5a2a3b4e7c4d5e6d5g2g3b8d7f1g2d7b6e1g1f8e8
c2c4g8f6b1c3e7e6d2d4f8b4g1f3c7c5e2e3e8g8f1d3d7d5e1g1b8d7c4d5e6d5d1b3d7b6c3e2a7a5
c2c4g8f6b1c3e7e6e2e4c7c5e4e5f6g8d2d4c5d4d1d4b8c6d4e4d7d6g1f3d6e5f3e5g8f6e5c6d8b6
c2c4g8f6b1c3e7e6e2e4c7c5e4e5f6g8g1f3b8c6d2d4c5d4f3d4c6e5d4b5a7a6b5d6f8d6d1d6f7f6
c2c4g8f6b1c3e7e6e2e4c7c5e4e5f6g8g1f3b8c6d2d4c5d4f3d4c6e5d4b5a7a6b5d6f8d6d1d6f7f6
c2c4g8f6b1c3e7e6e2e4c7c5e4e5f6g8g1f3d7d6e5d6f8d6d2d4c5d4d1d4g8f6c3b5d6b4c1d2d8d4
c2c4g8f6b1c3e7e6e2e4d7d5e4e5f6e4g1f3f8e7d1c2e4g5f3g5e7g5c4d5e6d5d2d4g5e7c1e3e8g8
c2c4g8f6b1c3e7e6g1f3b7b6e2e4c8b7d1e2c7c5e4e5f6g8d2d4b7f3e2f3b8c6d4d5c6e5f3g3d7d6
c2c4g8f6b1c3e7e6g1f3b7b6e2e4c8b7d1e2f8b4e4e5f6g8d2d4g8e7c1d2e8g8e1c1d7d5h2h4b4c3
c2c4g8f6b1c3e7e6g1f3b7b6e2e4c8b7d1e2f8b4e4e5f6g8d2d4g8e7e2d3d7d5e5d6c7d6a2a3b4c3
c2c4g8f6b1c3e7e6g1f3b7b6e2e4c8b7d1e2f8b4e4e5f6g8g2g3b8c6f1g2c6d4e2d3b7f3g2f3d4f3
c2c4g8f6b1c3e7e6g1f3b7b6e2e4c8b7d2d3d7d6g2g3f8e7f1g2e8g8e1g1c7c5b2b3b8a6f1e1e6e5
c2c4g8f6b1c3e7e6g1f3b7b6e2e4c8b7f1d3c7c5e1g1b8c6e4e5f6g4d3e4d8c8f1e1d7d6e5d6f8d6
c2c4g8f6b1c3e7e6g1f3b7b6e2e4c8b7f1d3c7c5e1g1b8c6e4e5f6g4d3e4f7f5e5f6g4f6e4c6b7c6
c2c4g8f6b1c3e7e6g1f3b7b6e2e4c8b7f1d3c7c5e4e5f6g4h2h3b7f3d1f3g4e5f3a8e5d3e1e2d3f4
c2c4g8f6b1c3e7e6g1f3b7b6e2e4c8b7f1d3d7d6d3c2c7c5d2d4c5d4f3d4a7a6b2b3f8e7e1g1e8g8
c2c4g8f6b1c3e7e6g1f3b7b6e2e4f8b4d1e2c8b7e4e5f6g8d2d4d7d6c1d2d6e5d4e5b8a6e1c1d8e7
c2c4g8f6b1c3e7e6g1f3b7b6g2g3c8b7f1g2f8e7d2d4e8g8d1c2c7c5d4d5e6d5f3g5g7g6c2d1d7d6
c2c4g8f6b1c3e7e6g1f3b7b6g2g3c8b7f1g2f8e7e1g1e8g8d2d4f6e4d1c2e4c3c2c3f7f5b2b3e7f6
c2c4g8f6b1c3e7e6g1f3c7c5d2d4d7d5c4d5f6d5e2e4d5c3b2c3c5d4c3d4f8b4c1d2b4d2d1d2e8g8
c2c4g8f6b1c3e7e6g1f3c7c5e2e3f8e7b2b3e8g8c1b2b7b6d2d4c5d4e3d4d7d5f1d3b8c6e1g1c8b7
c2c4g8f6b1c3e7e6g1f3c7c5g2g3b7b6f1g2c8b7e1g1f8e7d2d4c5d4d1d4e8g8f1d1b8c6d4f4d8b8
c2c4g8f6b1c3e7e6g1f3c7c5g2g3b7b6f1g2c8b7e1g1f8e7d2d4c5d4d1d4e8g8f1d1b8c6d4f4d8b8
c2c4g8f6b1c3e7e6g1f3c7c5g2g3b8c6f1g2d7d5c4d5e6d5d2d4f8e7e1g1e8g8c1f4c8e6a1c1a8c8
c2c4g8f6b1c3e7e6g1f3d7d5d2d4b8d7c4d5e6d5c1g5f8e7e2e3e8g8f1d3c7c6d1c2f8e8e1g1d7f8
c2c4g8f6b1c3e7e6g1f3d7d5d2d4b8d7c4d5e6d5c1g5f8e7e2e3e8g8f1d3c7c6d1c2f8e8h2h3d7f8
c2c4g8f6b1c3e7e6g1f3d7d5d2d4c7c5c4d5f6d5e2e3f8e7f1d3c5d4e3d4b7b6c3d5d8d5e1g1b8d7
c2c4g8f6b1c3e7e6g1f3d7d5d2d4c7c5c4d5f6d5e2e4d5c3b2c3c5d4c3d4f8b4c1d2b4d2d1d2e8g8
c2c4g8f6b1c3e7e6g1f3d7d5d2d4c7c5c4d5f6d5g2g3c5d4c3d5d8d5d1d4d5b5e2e3b5b4c1d2b8c6
c2c4g8f6b1c3e7e6g1f3d7d5d2d4c7c6c1g5b8d7e2e3d8a5g5f6d7f6f1d3f8b4d1b3e8g8e1g1c6c5
c2c4g8f6b1c3e7e6g1f3d7d5d2d4c7c6e2e3b8d7f1d3d5c4d3c4b7b5c4d3c8b7e1g1b5b4c3e4f6e4
c2c4g8f6b1c3e7e6g1f3d7d5d2d4c7c6e2e3b8d7f1d3d5c4d3c4b7b5c4d3c8b7e1g1b5b4c3e4f8e7
c2c4g8f6b1c3e7e6g1f3d7d5d2d4c7c6e2e3b8d7f1d3d5c4d3c4b7b5c4d3c8b7e1g1b5b4c3e4f8e7
c2c4g8f6b1c3e7e6g1f3d7d5d2d4c7c6e2e3b8d7f1d3d5c4d3c4b7b5c4d3c8b7e1g1b5b4c3e4f8e7
c2c4g8f6b1c3e7e6g1f3d7d5d2d4c7c6e2e3b8d7f1d3d5c4d3c4b7b5c4d3c8b7e3e4b5b4c3a4c6c5
c2c4g8f6b1c3e7e6g1f3d7d5d2d4c7c6e2e3b8d7f1d3d5c4d3c4b7b5c4d3c8b7e3e4b5b4c3a4c6c5
c2c4g8f6b1c3e7e6g1f3d7d5d2d4c7c6e2e3b8d7f1d3d5c4d3c4b7b5c4d3c8b7e3e4b5b4c3a4c6c5
c2c4g8f6b1c3e7e6g1f3d7d5d2d4f8b4c4d5e6d5c1g5h7h6g5f6d8f6d1a4b8c6e2e3e8g8f1e2a7a6
c2c4g8f6b1c3e7e6g1f3d7d5d2d4f8e7c1f4e8g8e2e3c7c5d4c5e7c5d1c2b8c6a1d1d8a5a2a3c5e7
c2c4g8f6b1c3e7e6g1f3d7d5d2d4f8e7c1f4e8g8e2e3c7c5d4c5e7c5d1c2b8c6a1d1d8a5a2a3c5e7
c2c4g8f6b1c3e7e6g1f3d7d5d2d4f8e7c1f4e8g8e2e3c7c5d4c5e7c5d1c2b8c6a1d1d8a5a2a3f8e8
c2c4g8f6b1c3e7e6g1f3d7d5d2d4f8e7c1g5e8g8e2e3b8d7c4d5e6d5d1c2f8e8f1d3c7c6e1c1a7a5
c2c4g8f6b1c3e7e6g1f3d7d5d2d4f8e7c1g5e8g8e2e3h7h6g5h4b7b6a1c1c8b7c4d5e6d5f1d3b8d7
c2c4g8f6b1c3e7e6g1f3d7d5d2d4f8e7c1g5h7h6g5h4e8g8a1c1b7b6h4f6e7f6c4d5e6d5g2g3c7c6
c2c4g8f6b1c3e7e6g1f3d7d5d2d4f8e7c1g5h7h6g5h4e8g8e2e3b7b6a1c1c8b7f1d3d5c4d3c4b8d7
c2c4g8f6b1c3e7e6g1f3d7d5d2d4f8e7c1g5h7h6g5h4e8g8e2e3b7b6a1c1c8b7f1e2d5c4e2c4f6e4
c2c4g8f6b1c3e7e6g1f3d7d5d2d4f8e7g2g3e8g8f1g2d5c4f3e5b8c6g2c6b7c6e5c6d8e8c6e7e8e7
c2c4g8f6b1c3e7e6g1f3d7d5e2e3f8e7d2d4e8g8f1d3d5c4d3c4c7c5e1g1a7a6d4c5d8d1f1d1e7c5
c2c4g8f6b1c3e7e6g1f3f8b4g2g3b7b6f1g2c8b7e1g1e8g8d1b3b4c3b3c3d7d6b2b3d8e7c1b2c7c5
c2c4g8f6b1c3g7g6d2d4d7d6e2e4f8g7f2f3e7e5d4e5d6e5d1d8e8d8c1e3c8e6g1h3e6h3g2h3c7c6
c2c4g8f6b1c3g7g6d2d4f8g7c1g5d7d6e2e3c7c5g1f3h7h6g5h4g6g5h4g3f6h5d4c5h5g3h2g3d6c5
c2c4g8f6b1c3g7g6d2d4f8g7e2e4d7d6f1e2e8g8g1f3e7e5d4d5b8d7c1g5h7h6g5h4a7a6e1g1d8e8
c2c4g8f6b1c3g7g6d2d4f8g7e2e4d7d6f2f3e7e5g1e2c7c6c1e3e8g8d1d2d8a5e1c1b7b5c4b5c6b5
c2c4g8f6b1c3g7g6d2d4f8g7e2e4d7d6f2f3e8g8c1e3e7e5d4d5c7c5g2g4f6e8h2h4f7f5e4f5g6f5
c2c4g8f6b1c3g7g6d2d4f8g7e2e4d7d6g1f3e8g8f1e2e7e5d4d5b8d7d1c2a7a5h2h3c7c6c1e3c6d5
c2c4g8f6b1c3g7g6d2d4f8g7g2g3e8g8f1g2d7d6g1f3b8c6e1g1a7a6h2h3a8b8c1e3b7b5c4b5a6b5
c2c4g8f6b1c3g7g6e2e4d7d6d2d4f8g7f2f4c7c5d4d5e8g8g1f3e7e6f1e2e6d5e4d5f8e8e1g1f6g4
c2c4g8f6b1c3g7g6e2e4d7d6g2g3c7c5f1g2b8c6g1e2f8g7e1g1e8g8d2d3a7a6a1b1a8b8a2a3b7b5
c2c4g8f6b1c3g7g6e2e4f8g7d2d4d7d6g1f3e8g8f1e2e7e5d4e5d6e5d1d8f8d8c1g5d8e8c3d5f6d5
c2c4g8f6b1c3g7g6g1f3f8g7g2g3e8g8f1g2d7d6e1g1b8c6d2d3e7e5a1b1a7a5a2a3f8e8f3d2c6d4
c2c4g8f6b1c3g7g6g2g3f8g7f1g2d7d6g1f3e8g8e1g1c7c5d2d4b8c6d4d5c6a5d1d3a7a6f3d2a8b8
c2c4g8f6b1c3g7g6g2g3f8g7f1g2e8g8d2d4d7d6g1f3b8c6e1g1a7a6a2a3c8g4c1e3e7e5d4e5d6e5
c2c4g8f6b1c3g7g6g2g3f8g7f1g2e8g8d2d4d7d6g1f3b8c6e1g1a7a6d4d5c6a5f3d2c7c5d1c2e7e5
c2c4g8f6b1c3g7g6g2g3f8g7f1g2e8g8d2d4d7d6g1f3b8d7e1g1e7e5e2e4e5d4f3d4d7c5f2f3a7a5
c2c4g8f6b1c3g7g6g2g3f8g7f1g2e8g8d2d4d7d6g1f3c7c6e1g1c8f5f3h4f5e6d4d5c6d5c4d5e6d7
c2c4g8f6b1c3g7g6g2g3f8g7f1g2e8g8d2d4d7d6g1f3c8g4h2h3g4f3g2f3b8c6f3g2f6d7e2e3e7e5
c2c4g8f6b1c3g7g6g2g3f8g7f1g2e8g8e2e4c7c5g1e2b8c6e1g1d7d6a2a3c8d7h2h3f6e8d2d3e8c7
c2c4g8f6b1c3g7g6g2g3f8g7f1g2e8g8f2f4c7c5g1f3d7d5c4d5f6d5e1g1d5c7b2b3b8c6c1b2a8b8
c2c4g8f6b1c3g7g6g2g3f8g7f1g2e8g8g1f3c7c5e1g1b8c6d2d4d7d6d4c5d6c5c1e3f6d7d1c1c6d4
c2c4g8f6b1c3g7g6g2g3f8g7f1g2e8g8g1f3c7c5e1g1b8c6d2d4d7d6d4c5d6c5c1e3f6d7d1c1c6d4
c2c4g8f6b1c3g7g6g2g3f8g7f1g2e8g8g1f3d7d6e1g1b8c6a1b1e7e5b2b4e5e4f3e1c8f5d2d3d6d5
c2c4g8f6d2d4c7c6c1f4d8b6d1d2f6e4d2c2d7d5f2f3e7e5f4e5b6a5b1c3e4c3b2c3d5c4e2e4b7b5
c2c4g8f6d2d4c7c6e2e3d7d5f1d3g7g6g1f3f8g7b1c3e8g8e1g1c8g4h2h3g4f3d1f3e7e6f1d1b8d7
c2c4g8f6d2d4d7d6g1f3g7g6b1c3f8g7g2g3e8g8f1g2b8d7e1g1e7e5e2e4c7c6b2b3e5d4f3d4d7c5
c2c4g8f6d2d4e7e6b1c3f8b4a2a3b4c3b2c3b8c6f2f3b7b6e2e4c8a6e4e5f6g8g1h3c6a5d1a4g8e7
c2c4g8f6d2d4e7e6b1c3f8b4e2e3c7c5f1d3e8g8g1f3d7d5e1g1b7b6c4d5e6d5a2a3b4c3b2c3c8a6
c2c4g8f6d2d4e7e6b1c3f8b4e2e3c7c5g1e2c5d4e3d4d7d5c4c5f6e4c1d2e4d2d1d2a7a5a2a3b4c3
c2c4g8f6d2d4e7e6b1c3f8b4e2e3c7c5g1e2d7d5a2a3b4c3e2c3c5d4e3d4d5c4f1c4b8c6c1e3e8g8
c2c4g8f6d2d4e7e6g1f3b7b6a2a3c8b7b1c3d7d5c4d5f6d5d1c2d5c3b2c3b8d7e2e4c7c5c1f4c5d4
c2c4g8f6d2d4e7e6g1f3b7b6b1c3f8b4e2e3c7c5f1d3d7d5d4c5b6c5e1g1e8g8c3e2c8b7b2b3b8d7
c2c4g8f6d2d4e7e6g1f3b7b6e2e3c8b7b1c3d7d5c4d5e6d5f1b5c7c6b5d3f8e7e1g1e8g8b2b3b8d7
c2c4g8f6d2d4e7e6g1f3b7b6g2g3c8b7f1g2f8e7e1g1e8g8d1c2c7c5d4c5e7c5b1c3b8c6e2e4e6e5
c2c4g8f6d2d4e7e6g1f3c7c5e2e3c5d4e3d4d7d5b1c3f8b4f1d3d5c4d3c4d8c7d1d3e8g8e1g1b7b6
c2c4g8f6d2d4e7e6g1f3d7d5b1c3c7c5e2e3b8c6a2a3f8d6d4c5d6c5b2b4c5d6c1b2e8g8c4d5e6d5
c2c4g8f6d2d4e7e6g1f3d7d5c1g5b8d7b1c3c7c6e2e3d8a5g5f6d7f6f1d3f8b4d1c2d5c4d3c4f6d5
c2c4g8f6d2d4e7e6g2g3d7d5f1g2d5c4d1a4c8d7a4c4d7c6g1f3c6d5c4a4d8d7a4d1b8c6b1c3f8b4
c2c4g8f6d2d4e7e6g2g3d7d5f1g2f8e7g1f3e8g8d1c2c7c5d4c5d8a5c2c3a5c5c4d5f6d5c3c5e7c5
c2c4g8f6d2d4e7e6g2g3d7d5f1g2f8e7g1f3e8g8e1g1d5c4d1c2a7a6a2a4c8d7c2c4d7c6c1f4a6a5
c2c4g8f6d2d4g7g6b1c3d7d5c1f4f8g7e2e3e8g8f4e5e7e6g1f3b8d7e5g3c7c6f1d3b7b6e1g1c8b7
c2c4g8f6d2d4g7g6b1c3f8g7g2g3d7d5f1g2d5c4d1a4f6d7e2e3e8g8a4c4c7c5g1f3c5d4f3d4d7e5
c2c4g8f6d2d4g7g6g2g3c7c6g1f3f8g7b1c3e8g8f1g2d7d5d1b3d5c4b3c4c8e6c4d3b8a6e1g1e6f5
c2c4g8f6g1f3b7b6b1c3c8b7d2d4e7e6e2e3f8b4f1d3f6e4e1g1f7f5c3e2b4d6b2b3e8g8f3e5b8c6
c2c4g8f6g1f3b7b6g2g3c7c5f1g2c8b7e1g1e7e6b1c3f8e7d2d4c5d4d1d4e8g8f1d1b8c6d4f4d8b8
c2c4g8f6g1f3b7b6g2g3c8b7f1g2c7c5e1g1e7e6b1c3f8e7d2d4c5d4f3d4b7g2g1g2d8c8d1d3b8c6
c2c4g8f6g1f3b7b6g2g3c8b7f1g2e7e6d2d4f8e7b1c3f6e4c1d2c7c5e1g1e8g8a1c1e7f6c3e4b7e4
c2c4g8f6g1f3c7c5b1c3e7e6g2g3b7b6f1g2c8b7e1g1f8e7d2d4c5d4d1d4e8g8e2e4d8c8e4e5b8c6
c2c4g8f6g1f3c7c5b1c3e7e6g2g3b7b6f1g2c8b7e1g1f8e7d2d4f6e4c3e4b7e4c1f4e8g8d1d2b8c6
c2c4g8f6g1f3c7c5g2g3b7b6f1g2c8b7e1g1e7e6b2b3f8e7c1b2e8g8e2e3d7d5c4d5f6d5d2d4c5d4
c2c4g8f6g1f3c7c5g2g3b8c6f1g2g7g6e1g1f8g7b1c3e8g8d2d4c5d4f3d4c6d4d1d4d7d6f1d1c8e6
c2c4g8f6g1f3c7c5g2g3d7d5f1g2b8c6c4d5f6d5b1c3d5f6e1g1e7e6b2b3f8e7c1b2e8g8a1c1d8a5
c2c4g8f6g1f3c7c6b1c3d7d5d2d4d5c4a2a4c8f5e2e3e7e6f1c4b8d7e1g1f8b4d1e2f5g6f1d1e8g8
c2c4g8f6g1f3c7c6b1c3d7d5e2e3g7g6d2d4f8g7c4d5f6d5f1c4e8g8e1g1b7b6d1b3d5c3b2c3c8a6
c2c4g8f6g1f3c7c6d2d4d7d5b1c3d5c4a2a4c8f5f3e5e7e6f2f3f8b4e5c4e8g8c1g5h7h6g5h4b8a6
c2c4g8f6g1f3c7c6d2d4d7d5e2e3g7g6b1c3f8g7f1d3e8g8e1g1c8g4h2h3g4f3d1f3e7e6f1d1b8d7
c2c4g8f6g1f3e7e6b1c3d7d5d2d4b8d7c4d5e6d5c1g5f8e7e2e3e8g8f1d3c7c6d1c2f8e8e1g1d7f8
c2c4g8f6g1f3e7e6b1c3d7d5d2d4f8b4c4d5e6d5c1g5h7h6g5f6d8f6d1b3f6d6a2a3b4c3b3c3e8g8
c2c4g8f6g1f3e7e6b1c3f8b4d1c2e8g8e2e3b7b6b2b3c8b7c1b2d7d5f1e2b8d7e1g1a7a6a1d1d8e7
c2c4g8f6g1f3e7e6b1c3f8b4g2g4h7h6h1g1d7d6h2h4e6e5g4g5h6g5h4g5f6g4c3d5b4c5d2d4c5b6
c2c4g8f6g1f3e7e6d2d4b7b6g2g3c8a6b2b3f8b4c1d2b4e7f1g2d7d5f3e5e8g8e1g1c7c6d2c3f6d7
c2c4g8f6g1f3e7e6d2d4b7b6g2g3c8b7f1g2f8e7b1c3f6e4c1d2d7d6d4d5e4d2f3d2e8g8e1g1g8h8
c2c4g8f6g1f3e7e6d2d4f8b4c1d2b4d2d1d2d7d6b1c3d8e7g2g3e8g8f1g2f8d8e1g1b8d7a1d1d7f8
c2c4g8f6g1f3e7e6d2d4f8b4c1d2d8e7g2g3b8c6b1c3b4c3d2c3f6e4a1c1e8g8f1g2d7d6d4d5c6d8
c2c4g8f6g1f3e7e6g2g3b7b6f1g2c8b7e1g1f8e7d2d4e8g8b1c3f6e4d1c2e4c3b2c3b8c6f3e5c6a5
c2c4g8f6g1f3e7e6g2g3d7d5f1g2f8e7e1g1e8g8b2b3a7a5d2d4a5a4b1a3c7c6c1b2b8d7e2e3d8a5
c2c4g8f6g1f3e7e6g2g3d7d5f1g2f8e7e1g1e8g8d2d4c7c6b2b3b8d7c1b2b7b6d1c2c8b7b1c3a8c8
c2c4g8f6g1f3g7g6b1c3d7d5c4d5f6d5e2e4d5c3d2c3d8d1e1d1c8g4f1e2b8d7c1e3e7e5f3d2
c2c4g8f6g1f3g7g6g2g3f8g7f1g2e8g8d2d4d7d6b1c3b8d7e1g1e7e5e2e4c7c6h2h3d8b6d4d5c6d5
c2c4g8f6g1f3g7g6g2g3f8g7f1g2e8g8e1g1d7d5c4d5f6d5d2d4c7c5d4c5b8a6f3g5d5b4b1c3h7h6
c2c4g8f6g2g3c7c5f1g2d7d5c4d5f6d5b1c3d5c7d2d3e7e5c1e3b8c6g2c6b7c6d1a4c8d7a1c1a8b8
c2c4g8f6g2g3c7c6g1f3d7d5b2b3c8f5c1a3g7g6d2d3f8g7b1d2d8b6f1g2f6g4d3d4b8a6e1g1a6b4
c2c4g8f6g2g3c7c6g1f3d7d5b2b3c8f5f1g2e7e6c1b2b8d7e1g1h7h6d2d3f8e7b1d2e8g8a2a3a7a5
c2c4g8f6g2g3c7c6g1f3d7d5b2b3c8f5f1g2e7e6e1g1b8d7c1b2f8e7b1c3e8g8f3h4f5g4h2h3g4h5
c2c4g8f6g2g3c7c6g1f3d7d5b2b3g7g6c1b2f8g7f1g2d8b6d1c1e8g8e1g1b8d7c4d5c6d5b2d4b6d6
c2c4g8f6g2g3e7e6f1g2d7d5d2d4d5c4d1a4b8d7g1f3a7a6a4c4b7b5c4c6a8b8c1f4f6d5f4g5f8e7
c2c4g8f6g2g3e7e6f1g2d7d5g1f3d5c4d1a4b8d7a4c4a7a6e1g1b7b5c4c2c8b7b2b3c7c5c1b2f8e7
c2c4g8f6g2g3e7e6f1g2d7d5g1f3d5c4e1g1a7a6d1c2b7b5f3e5f6d5d2d3c4d3e5d3c8b7f1d1d8c8
c2c4g8f6g2g3e7e6f1g2d7d5g1f3d5d4b2b4c7c5c1b2d8b6d1b3b8c6b4b5c6a5b3c2f8d6e2e3e6e5
c2c4g8f6g2g3e7e6f1g2d7d5g1f3f8e7d2d4e8g8b1d2b7b6e1g1c8b7c4d5e6d5f3e5b8d7d2f3c7c5
c2c4g8f6g2g3g7g6f1g2f8g7b1c3c7c5d2d3b8c6c1d2d7d6d1c1c6d4a1b1a8b8d2h6d4c2e1f1g7h6
c2c4g8f6g2g3g7g6f1g2f8g7d2d4e8g8b1c3c7c6d4d5d7d6g1f3e7e5e1g1c6d5c4d5b8d7a2a4a7a5
c2c4g8f6g2g3g7g6f1g2f8g7e2e4d7d6g1e2e8g8e1g1c7c5b1c3b8c6d2d3c8d7h2h3f6e8g3g4e8c7
c2c4g8f6g2g3g7g6f1g2f8g7g1f3d7d6b1c3e7e5d2d3e8g8c1d2b8d7e1g1f8e8a1b1d7f8b2b4c7c6
d2d3g7g6c2c3g8f6g1f3f8g7g2g3e8g8f1g2c7c5e1g1b8c6
d2d3g7g6c2c3g8f6g2g3f8g7f1g2e8g8g1f3c7c5e1g1b8c6
d2d3g7g6e2e4d7d6g1f3f8g7f1e2g8f6e1g1e8g8b1c3c7c5
d2d3g7g6g1f3g8f6g2g3f8g7f1g2e8g8e1g1c7c5c2c3b8c6
d2d3g7g6g2g3g8f6f1g2f8g7c2c3e8g8g1f3c7c5e1g1b8c6
d2d4b7b5e2e4c8b7f2f3a7a6c1e3e7e6b1d2g8f6c2c3f8e7f1d3d7d6a2a4c7c6g1e2b8d7e1g1e8g8
d2d4c7c5d4d5e7e5e2e4d7d6f2f4e5f4c1f4d8h4g2g3h4e7b1c3g7g5f4e3b8d7g1f3h7h6d1d2g8f6
d2d4c7c6e2e4d7d5e4d5c6d5c2c4g8f6b1c3b8c6c1g5d8a5d1d2c8e6c4c5f6e4c3e4d5e4d2a5c6a5
d2d4d7d5c1f4g8f6e2e3c8f5f1d3f5g6h2h3e7e6g1f3b8d7e1g1f8e7d1e2c7c5c2c3e8g8b1d2a8c8
d2d4d7d5c1g5f7f6g5h4b8c6e2e3g8h6f1d3h6f5g1f3h7h5h4g3c6b4e3e4d5e4d3e4g7g5c2c3b4d5
d2d4d7d5c2c4b8c6c4d5d8d5e2e3e7e5b1c3f8b4c1d2b4c3d2c3e5d4g1e2g8f6e2d4e8g8d4b5d5g5
d2d4d7d5c2c4b8c6c4d5d8d5g1f3g8f6b1c3d5a5e2e3e7e5d4e5c6e5f1b5e5d7d1b3f8b4c1d2e8g8
d2d4d7d5c2c4b8c6g1f3c8g4d1a4g4f3g2f3g8f6b1c3e7e6c1g5d5c4e1c1f8e7a4c4f6d5g5e7c6e7
d2d4d7d5c2c4c7c6b1c3d5c4e2e4e7e5f1c4e5d4g1f3b7b5c3b5c8a6d1b3d8e7e1g1a6b5c4b5g8f6
d2d4d7d5c2c4c7c6b1c3e7e6e2e4d5e4c3e4f8b4c1d2d8d4d2b4d4e4f1e2c6c5b4c3f7f6g1f3e4f4
d2d4d7d5c2c4c7c6b1c3e7e6g1f3g8f6c1g5d5c4e2e4b7b5e4e5h7h6g5h4g7g5f3g5h6g5h4g5b8d7
d2d4d7d5c2c4c7c6b1c3e7e6g1f3g8f6e2e3b8d7d1c2f8d6f1e2e8g8b2b3d8e7e1g1d5c4b3c4e6e5
d2d4d7d5c2c4c7c6b1c3g8f6c1g5b8d7g1f3e7e6c4d5e6d5e2e3f8d6f1d3h7h6g5h4e8g8d1c2f8e8
d2d4d7d5c2c4c7c6b1c3g8f6c4d5c6d5c1f4e7e6e2e3f8e7f1d3b8c6h2h3e8g8g1f3c8d7e1g1d8b6
d2d4d7d5c2c4c7c6b1c3g8f6c4d5c6d5g1f3b8c6c1f4e7e6e2e3f8e7h2h3e7d6f1d3d6f4e3f4e8g8
d2d4d7d5c2c4c7c6b1c3g8f6e2e3a7a6f1d3b7b5b2b3c8g4g1e2b8d7e1g1e7e6f2f3g4h5e2f4f8d6
d2d4d7d5c2c4c7c6b1c3g8f6e2e3c8f5c4d5c6d5d1b3f5c8g1f3b8c6f3e5e7e6f1b5d8c7c1d2f8d6
d2d4d7d5c2c4c7c6b1c3g8f6e2e3e7e6f1d3b8d7f2f4d5c4d3c4b7b5c4d3c8b7g1f3a7a6a2a4b5b4
d2d4d7d5c2c4c7c6b1c3g8f6e2e3e7e6g1f3b8d7d1c2f8d6f1d3e8g8e1g1d5c4d3c4a7a6f1d1b7b5
d2d4d7d5c2c4c7c6b1c3g8f6e2e3e7e6g1f3b8d7f1d3d5c4d3c4b7b5c4d3a7a6e3e4c6c5d4d5c8b7
d2d4d7d5c2c4c7c6b1c3g8f6e2e3e7e6g1f3b8d7f1d3d5c4d3c4b7b5c4d3a7a6e3e4c6c5e4e5c5d4
d2d4d7d5c2c4c7c6b1c3g8f6e2e3e7e6g1f3b8d7f1d3d5c4d3c4b7b5c4d3c8b7a2a3b5b4c3e4f6e4
d2d4d7d5c2c4c7c6b1c3g8f6e2e3e7e6g1f3b8d7f1d3d5c4d3c4b7b5c4d3c8b7e1g1a7a6e3e4c6c5
d2d4d7d5c2c4c7c6b1c3g8f6e2e3e7e6g1f3b8d7f1d3d5c4d3c4b7b5c4e2b5b4c3a4c8b7e1g1f8e7
d2d4d7d5c2c4c7c6b1c3g8f6e2e3e7e6g1f3f8e7f1d3b8d7e1g1e8g8b2b3f8e8c1b2d7f8f3e5f8g6
d2d4d7d5c2c4c7c6b1c3g8f6e2e3g7g6g1f3f8g7f1d3e8g8e1g1c8g4h2h3g4f3d1f3e7e6f1d1b8d7
d2d4d7d5c2c4c7c6b1c3g8f6e2e3g7g6g1f3f8g7f1d3e8g8e1g1c8g4h2h3g4f3d1f3f8e8f1d1d8d6
d2d4d7d5c2c4c7c6b1c3g8f6g1f3d5c4a2a4c6c5e2e4c5d4d1d4d8d4f3d4e7e6d4b5b8a6f1c4f8c5
d2d4d7d5c2c4c7c6b1c3g8f6g1f3d5c4a2a4c8f5e2e3e7e6f1c4f8b4e1g1b8d7d1e2f5g6e3e4e8g8
d2d4d7d5c2c4c7c6b1c3g8f6g1f3d5c4a2a4c8f5e2e3e7e6f1c4f8b4e1g1b8d7d1e2f5g6f1d1d8c7
d2d4d7d5c2c4c7c6b1c3g8f6g1f3d5c4a2a4c8f5e2e3e7e6f1c4f8b4e1g1e8g8d1e2f5g4h2h3g4f3
d2d4d7d5c2c4c7c6b1c3g8f6g1f3e7e6c1g5b8d7e2e3d8a5c4d5f6d5d1d2f8b4a1c1e8g8f1d3h7h6
d2d4d7d5c2c4c7c6b1c3g8f6g1f3e7e6c1g5d5c4a2a4f8b4e2e4c6c5f1c4c5d4f3d4h7h6g5e3f6e4
d2d4d7d5c2c4c7c6b1c3g8f6g1f3e7e6c1g5d5c4e2e4b7b5e4e5h7h6g5h4g7g5f3g5h6g5h4g5b8d7
d2d4d7d5c2c4c7c6b1c3g8f6g1f3e7e6c1g5h7h6g5f6d8f6e2e3b8d7f1d3d5c4d3c4g7g6e1g1f8g7
d2d4d7d5c2c4c7c6b1c3g8f6g1f3e7e6c1g5h7h6g5f6d8f6e2e3b8d7f1d3f6d8e1g1f8e7a2a3e8g8
d2d4d7d5c2c4c7c6b1c3g8f6g1f3e7e6c4d5e6d5c1g5h7h6g5h4f8e7d1c2e8g8e2e3f6e4h4e7d8e7
d2d4d7d5c2c4c7c6b1c3g8f6g1f3e7e6e2e3a7a6f1d3b7b5b2b3b8d7e1g1c8b7c4c5f8e7a2a3a6a5
d2d4d7d5c2c4c7c6b1c3g8f6g1f3e7e6e2e3b8d7f1d3d5c4d3c4b7b5c4d3a7a6e3e4c6c5e4e5c5d4
d2d4d7d5c2c4c7c6b1c3g8f6g1f3e7e6e2e3f8e7f1d3e8g8e1g1b8d7b2b3b7b6c1b2c8b7f3e5d5c4
d2d4d7d5c2c4c7c6b1c3g8f6g1f3g7g6c4d5c6d5c1f4f8g7e2e3e8g8f1e2b8c6h2h3f6e4a1c1c8e6
d2d4d7d5c2c4c7c6c4d5c6d5b1c3g8f6c1f4b8c6g1f3a7a6f3e5e7e6e2e3f8d6f4g3d6e5d4e5f6d7
d2d4d7d5c2c4c7c6c4d5c6d5b1c3g8f6c1f4d8b6d1c2b8c6e2e3c8f5c2d2e7e6f1b5f8b4b5c6b6c6
d2d4d7d5c2c4c7c6c4d5c6d5b1c3g8f6g1f3b8c6c1f4c8f5e2e3e7e6d1b3f8b4f1b5d8a5b5c6b7c6
d2d4d7d5c2c4c7c6c4d5c6d5b1c3g8f6g1f3b8c6c1f4c8f5e2e3e7e6f3e5c6e5f4e5f6d7e5g3a7a6
d2d4d7d5c2c4c7c6e2e3c8f5a2a3e7e6c4c5a7a5d1b3d8c7b1c3b8d7c3a4g8f6g1e2f8e7e2g3f5g6
d2d4d7d5c2c4c7c6e2e3c8f5b1c3e7e6g1f3b8d7a2a3f8d6c4c5d6c7b2b4e6e5f1e2g8f6c1b2e5e4
d2d4d7d5c2c4c7c6e2e3g8f6b1c3e7e6g1f3b8d7f1d3d5c4d3c4b7b5c4d3a7a6e3e4c6c5e4e5c5d4
d2d4d7d5c2c4c7c6e2e3g8f6g1f3c8f5c4d5c6d5b1c3e7e6f3e5f6d7g2g4f5g6e5g6h7g6f1g2b8c6
d2d4d7d5c2c4c7c6g1f3g8f6b1c3a7a6c1g5d5c4a2a4c8e6e2e4b8d7d4d5c6d5e4d5e6g4f1c4g4f3
d2d4d7d5c2c4c7c6g1f3g8f6b1c3d5c4a2a4b8a6e2e3c8g4f1c4e7e6h2h3g4h5e1g1a6b4c4e2f8e7
d2d4d7d5c2c4c7c6g1f3g8f6b1c3d5c4a2a4c8f5e2e3e7e6f1c4b8d7d1e2f6e4e1g1f8b4c4d3b4c3
d2d4d7d5c2c4c7c6g1f3g8f6b1c3d5c4a2a4c8f5e2e3e7e6f1c4b8d7e1g1f8d6d1e2f6e4c3e4f5e4
d2d4d7d5c2c4c7c6g1f3g8f6b1c3d5c4a2a4c8f5e2e3e7e6f1c4f8b4e1g1b8d7d1e2e8g8e3e4f5g6
d2d4d7d5c2c4c7c6g1f3g8f6b1c3d5c4a2a4c8f5e2e3e7e6f1c4f8b4e1g1b8d7d1e2e8g8e3e4f5g6
d2d4d7d5c2c4c7c6g1f3g8f6b1c3d5c4a2a4c8f5e2e3e7e6f1c4f8b4e1g1b8d7d1e2e8g8e3e4f5g6
d2d4d7d5c2c4c7c6g1f3g8f6b1c3d5c4a2a4c8f5e2e3e7e6f1c4f8b4e1g1b8d7d1e2f5g6c4d3g6d3
d2d4d7d5c2c4c7c6g1f3g8f6b1c3d5c4a2a4c8f5e2e3e7e6f1c4f8b4e1g1b8d7d1e2f5g6e3e4e8g8
d2d4d7d5c2c4c7c6g1f3g8f6b1c3d5c4a2a4c8f5e2e3e7e6f1c4f8b4e1g1b8d7d1e2f6e4c4d3b4c3
d2d4d7d5c2c4c7c6g1f3g8f6b1c3d5c4a2a4c8f5e2e3e7e6f1c4f8b4e1g1b8d7f3h4e8g8f2f3f5g6
d2d4d7d5c2c4c7c6g1f3g8f6b1c3d5c4a2a4c8f5e2e3e7e6f1c4f8b4e1g1e8g8c1d2b8d7f1e1h7h6
d2d4d7d5c2c4c7c6g1f3g8f6b1c3d5c4a2a4c8f5e2e3e7e6f1c4f8b4e1g1e8g8c3e2h7h6e2g3f5h7
d2d4d7d5c2c4c7c6g1f3g8f6b1c3d5c4a2a4c8f5e2e3e7e6f1c4f8b4e1g1e8g8d1e2b8d7f1d1d8c7
d2d4d7d5c2c4c7c6g1f3g8f6b1c3d5c4a2a4c8f5e2e3e7e6f1c4f8b4e1g1e8g8d1e2f5g4h2h3g4f3
d2d4d7d5c2c4c7c6g1f3g8f6b1c3d5c4a2a4c8f5e2e3e7e6f1c4f8b4e1g1e8g8d1e2f5g4h2h3g4f3
d2d4d7d5c2c4c7c6g1f3g8f6b1c3d5c4a2a4c8f5e2e3e7e6f1c4f8b4e1g1e8g8d1e2f6e4c4d3b4c3
d2d4d7d5c2c4c7c6g1f3g8f6b1c3d5c4a2a4c8f5f3e5b8a6f2f3f6d7e5c4e7e5e2e4e5d4c3e2f8b4
d2d4d7d5c2c4c7c6g1f3g8f6b1c3d5c4a2a4c8f5f3e5b8d7e5c4d8c7g2g3e7e5d4e5d7e5c1f4f6d7
d2d4d7d5c2c4c7c6g1f3g8f6b1c3d5c4a2a4c8f5f3e5b8d7e5c4d8c7g2g3e7e5d4e5d7e5c1f4f6d7
d2d4d7d5c2c4c7c6g1f3g8f6b1c3d5c4a2a4c8f5f3e5b8d7e5c4d8c7g2g3e7e5d4e5d7e5c1f4f6d7
d2d4d7d5c2c4c7c6g1f3g8f6b1c3d5c4a2a4c8f5f3e5b8d7e5c4d8c7g2g3e7e5d4e5d7e5c1f4f6d7
d2d4d7d5c2c4c7c6g1f3g8f6b1c3d5c4a2a4c8f5f3e5e7e6c1g5f8b4e5c4d8d5g5f6d5c4d1d2g7f6
d2d4d7d5c2c4c7c6g1f3g8f6b1c3d5c4a2a4c8f5f3e5e7e6c1g5f8b4f2f3h7h6g5f6g7f6e5c4c6c5
d2d4d7d5c2c4c7c6g1f3g8f6b1c3d5c4a2a4c8f5f3e5e7e6c1g5f8e7f2f3h7h6e2e4f5h7g5e3b8d7
d2d4d7d5c2c4c7c6g1f3g8f6b1c3d5c4a2a4c8f5f3e5e7e6f2f3c6c5d4c5d8d1e1d1f8c5e2e4f5g6
d2d4d7d5c2c4c7c6g1f3g8f6b1c3d5c4a2a4c8f5f3e5e7e6f2f3f8b4c1g5c6c5d4c5d8d5d1d5e6d5
d2d4d7d5c2c4c7c6g1f3g8f6b1c3d5c4a2a4c8f5f3h4f5c8e2e3e7e5d4e5d8d1c3d1f8b4c1d2b4d2
d2d4d7d5c2c4c7c6g1f3g8f6b1c3d5c4a2a4c8g4f3e5g4h5h2h3b8a6g2g4h5g6f1g2a6b4e1g1g6c2
d2d4d7d5c2c4c7c6g1f3g8f6b1c3d5c4a2a4e7e6e2e4f8b4e4e5f6d5c1d2b4c3b2c3b7b5f3g5f7f6
d2d4d7d5c2c4c7c6g1f3g8f6b1c3d5c4a2a4e7e6e2e4f8b4e4e5f6e4d1c2d8d5f1e2c6c5e1g1e4c3
d2d4d7d5c2c4c7c6g1f3g8f6b1c3d5c4e2e3b7b5a2a4b5b4c3b1c8a6f1e2e7e6f3e5f8e7e1g1e8g8
d2d4d7d5c2c4c7c6g1f3g8f6b1c3e7e6c1g5b8d7e2e3d8a5c4d5f6d5d1d2d7b6f1d3d5c3b2c3b6d5
d2d4d7d5c2c4c7c6g1f3g8f6b1c3e7e6c1g5b8d7e2e3d8a5c4d5f6d5d1d2d7b6f1d3f8b4a1c1f7f6
d2d4d7d5c2c4c7c6g1f3g8f6b1c3e7e6c1g5b8d7e2e3d8a5c4d5f6d5d1d2f8b4a1c1h7h6g5h4e8g8
d2d4d7d5c2c4c7c6g1f3g8f6b1c3e7e6c1g5b8d7e2e3d8a5f3d2f8b4d1c2d5c4g5f6d7f6d2c4a5c7
d2d4d7d5c2c4c7c6g1f3g8f6b1c3e7e6c1g5b8d7e2e3d8a5f3d2f8b4d1c2e8g8f1e2d5c4g5f6d7f6
d2d4d7d5c2c4c7c6g1f3g8f6b1c3e7e6c1g5h7h6g5f6d8f6e2e3b8d7f1d3d5c4d3c4g7g6e1g1f8g7
d2d4d7d5c2c4c7c6g1f3g8f6b1c3e7e6c1g5h7h6g5f6d8f6e2e3f8d6f1d3f6e7e1g1b8d7c4c5d6c7
d2d4d7d5c2c4c7c6g1f3g8f6b1c3e7e6c1g5h7h6g5h4d5c4e2e4g7g5h4g3b7b5f1e2b5b4c3a4f6e4
d2d4d7d5c2c4c7c6g1f3g8f6b1c3e7e6d1b3f8e7c1g5d5c4b3c4b7b6e2e4c8a6c4b3a6f1h1f1e8g8
d2d4d7d5c2c4c7c6g1f3g8f6b1c3e7e6e2e3a7a6c4c5b8d7b2b4a6a5b4b5e6e5d1a4d8c7c1a3e5e4
d2d4d7d5c2c4c7c6g1f3g8f6b1c3e7e6e2e3b8d7d1c2b7b6f1d3c8b7e1g1f8d6f1d1d8e7b2b3e8g8
d2d4d7d5c2c4c7c6g1f3g8f6b1c3e7e6e2e3b8d7d1c2b7b6f1d3c8b7e1g1f8e7b2b3d8c7c1b2a8d8
d2d4d7d5c2c4c7c6g1f3g8f6b1c3e7e6e2e3b8d7d1c2b7b6f1d3c8b7e1g1f8e7b2b3d8c7c1b2a8d8
d2d4d7d5c2c4c7c6g1f3g8f6b1c3e7e6e2e3b8d7d1c2f8d6f1d3e8g8e1g1d5c4d3c4b7b5c4d3c8b7
d2d4d7d5c2c4c7c6g1f3g8f6b1c3e7e6e2e3b8d7d1c2f8d6f1e2e8g8e1g1d5c4e2c4d8e7a2a3e6e5
d2d4d7d5c2c4c7c6g1f3g8f6b1c3e7e6e2e3b8d7d1c2f8d6f1e2e8g8e1g1d5c4e2c4d8e7h2h3a7a6
d2d4d7d5c2c4c7c6g1f3g8f6b1c3e7e6e2e3b8d7d1c2f8d6f1e2e8g8e1g1d5c4e2c4d8e7h2h3c6c5
d2d4d7d5c2c4c7c6g1f3g8f6b1c3e7e6e2e3b8d7d1c2f8d6f1e2e8g8e1g1d5c4e2c4d8e7h2h3c6c5
d2d4d7d5c2c4c7c6g1f3g8f6b1c3e7e6e2e3b8d7d1c2f8d6f1e2e8g8e1g1f8e8f1d1d8e7a2a3b7b6
d2d4d7d5c2c4c7c6g1f3g8f6b1c3e7e6e2e3b8d7f1d3d5c4d3c4b7b5c4d3b5b4c3e4f6e4d3e4c8b7
d2d4d7d5c2c4c7c6g1f3g8f6b1c3e7e6e2e3b8d7f1d3d5c4d3c4b7b5c4d3c8b7e1g1a7a6e3e4c6c5
d2d4d7d5c2c4c7c6g1f3g8f6b1c3e7e6e2e3b8d7f1d3d5c4d3c4b7b5c4d3c8b7e1g1a7a6e3e4c6c5
d2d4d7d5c2c4c7c6g1f3g8f6b1c3e7e6e2e3b8d7f1d3d5c4d3c4b7b5c4d3c8b7e1g1a7a6e3e4c6c5
d2d4d7d5c2c4c7c6g1f3g8f6b1c3e7e6e2e3b8d7f1d3f8b4e1g1e8g8a2a3b4c3b2c3d8c7f3d2e6e5
d2d4d7d5c2c4c7c6g1f3g8f6b1c3e7e6e2e3b8d7f1e2f8d6e1g1e8g8d1c2d5c4e2c4a7a6f1d1d8e7
d2d4d7d5c2c4c7c6g1f3g8f6c4d5c6d5b1c3b8c6c1f4c8f5e2e3e7e6d1b3f8b4f1b5d8a5e1g1e8g8
d2d4d7d5c2c4c7c6g1f3g8f6c4d5c6d5b1c3b8c6c1f4e7e6e2e3f8d6f4d6d8d6f1e2e8g8e1g1c8d7
d2d4d7d5c2c4c7c6g1f3g8f6d1c2d5c4c2c4c8f5g2g3e7e6f1g2b8d7e1g1f8e7e2e3e8g8c4e2c6c5
d2d4d7d5c2c4c7c6g1f3g8f6e2e3c8f5b1c3e7e6f3h4f5g6d1b3d8b6h4g6h7g6c1d2b8d7f1d3f8e7
d2d4d7d5c2c4c7c6g1f3g8f6e2e3c8f5c4d5c6d5b1c3e7e6d1b3d8c8c1d2b8c6a1c1f8e7f1b5e8g8
d2d4d7d5c2c4c7c6g1f3g8f6e2e3c8f5c4d5c6d5b1c3e7e6f3e5f6d7d1b3d8c8c1d2b8c6a1c1f8e7
d2d4d7d5c2c4c7c6g1f3g8f6e2e3c8f5c4d5f6d5f1c4e7e6e1g1b8d7d1e2f5g4h2h3g4h5e3e4d5b6
d2d4d7d5c2c4c7c6g1f3g8f6e2e3c8f5f1d3f5d3d1d3e7e6e1g1b8d7b1d2f8e7b2b3e8g8c1b2a7a5
d2d4d7d5c2c4c7c6g1f3g8f6e2e3e7e6b1c3a7a6c4c5b7b6c5b6b8d7c3a4d7b6c1d2b6a4d1a4d8b6
d2d4d7d5c2c4c7c6g1f3g8f6e2e3e7e6b1c3a7a6c4c5b8d7b2b4a6a5b4b5f6e4c3e4d5e4f3d2f7f5
d2d4d7d5c2c4c7c6g1f3g8f6e2e3e7e6f1d3b8d7b1d2f8e7e1g1e8g8b2b3a7a5a2a3c6c5c4d5e6d5
d2d4d7d5c2c4c7c6g1f3g8f6e2e3e7e6f1d3b8d7b1d2f8e7e1g1e8g8b2b3b7b6c1b2c8b7d1e2a7a5
d2d4d7d5c2c4c7c6g1f3g8f6e2e3e7e6f1d3b8d7b1d2f8e7e1g1e8g8e3e4d5e4d2e4b7b6d1e2c8b7
d2d4d7d5c2c4c7c6g1f3g8f6e2e3e7e6f1d3b8d7e1g1d5c4d3c4f8d6b1d2e8g8c4b3d6c7d2c4b7b6
d2d4d7d5c2c4c7c6g1f3g8f6e2e3e7e6f1d3c6c5e1g1b8c6b1c3f8e7a2a3a7a5d4c5e7c5d1e2e8g8
d2d4d7d5c2c4c7c6g1f3g8f6e2e3g7g6b1c3f8g7f1d3e8g8d1c2b8a6a2a3d5c4d3c4b7b5c4d3b5b4
d2d4d7d5c2c4d5c4e2e3e7e5d4e5d8d1e1d1b8c6f1c4c6e5c4b5c7c6b5e2c8e6b1c3e8c8d1c2g8f6
d2d4d7d5c2c4d5c4e2e3e7e5f1c4e5d4e3d4g8f6g1f3f8e7e1g1e8g8h2h3b8c6b1c3c6a5c4d3c8e6
d2d4d7d5c2c4d5c4e2e4b8c6c1e3g8f6b1c3e7e5d4d5c6a5g1f3a7a6f3e5b7b5f1e2f8b4d1d4e8g8
d2d4d7d5c2c4d5c4e2e4b8c6c1e3g8f6b1c3e7e5d4d5c6e7f1c4e7g6c4b5f6d7d1d2a7a6b5d3f8d6
d2d4d7d5c2c4d5c4e2e4b8c6c1e3g8f6b1c3e7e5d4d5c6e7f1c4e7g6c4b5f6d7g1e2f8d6d1d2a7a6
d2d4d7d5c2c4d5c4e2e4b8c6g1f3c8g4d4d5c6e5c1f4e5g6f4g3e7e5f1c4f8d6c4b5g4d7b5d7d8d7
d2d4d7d5c2c4d5c4e2e4c7c5d4d5g8f6b1c3e7e6f1c4e6d5c3d5f6d5c4d5f8e7d1h5e8g8g1f3b8d7
d2d4d7d5c2c4d5c4e2e4e7e5g1f3e5d4f1c4f8b4b1d2b8c6e1g1d8f6e4e5f6g6f3h4g6g4d2f3c8e6
d2d4d7d5c2c4d5c4e2e4e7e5g1f3f8b4b1c3e5d4f3d4g8e7f1c4b8c6c1e3e8g8a2a3b4c3b2c3c6a5
d2d4d7d5c2c4d5c4e2e4e7e5g1f3f8b4c1d2b4d2d1d2e5d4d2d4g8f6d4d8e8d8b1c3c8e6f3e5b8c6
d2d4d7d5c2c4d5c4e2e4g8f6e4e5f6d5f1c4b8c6b1c3d5b6c4b5c8d7g1f3e7e6e1g1
d2d4d7d5c2c4d5c4e2e4g8f6e4e5f6d5f1c4d5b6c4b3b8c6c1e3c8f5b1c3e7e6g1e2f8e7a2a3e8g8
d2d4d7d5c2c4d5c4e2e4g8f6e4e5f6d5f1c4d5b6c4b3b8c6g1f3c8g4b3f7e8f7f3g5f7e8d1g4d8d4
d2d4d7d5c2c4d5c4e2e4g8f6e4e5f6d5f1c4d5b6c4b3c7c5d4c5d8d1e1d1b6d7e5e6f7e6b3e6b8a6
d2d4d7d5c2c4d5c4e2e4g8f6e4e5f6d5f1c4d5b6c4d3b8c6c1e3c6b4d3e4f7f5e5f6e7f6b1c3f6f5
d2d4d7d5c2c4d5c4e2e4g8f6e4e5f6d5f1c4d5b6c4d3b8c6c1e3c6b4d3e4f7f5e5f6e7f6b1c3f6f5
d2d4d7d5c2c4d5c4g1f3a7a6e2e3c8g4f1c4e7e6b1d2b8d7e1g1g8f6h2h3g4h5b2b3c7c5c4e2c5d4
d2d4d7d5c2c4d5c4g1f3a7a6e2e3c8g4f1c4e7e6d1b3g4f3g2f3b7b5c4e2b8d7a2a4b5b4b1d2g8f6
d2d4d7d5c2c4d5c4g1f3a7a6e2e3c8g4f1c4e7e6d1b3g4f3g2f3b7b5c4e2b8d7a2a4b5b4f3f4g8f6
d2d4d7d5c2c4d5c4g1f3a7a6e2e3c8g4f1c4e7e6h2h3g4h5b1c3g8f6e1g1b8c6a2a3f8d6c4e2e8g8
d2d4d7d5c2c4d5c4g1f3a7a6e2e3g8f6f1c4e7e6d1e2c7c5d4c5f8c5e1g1b7b5c4d3b8c6b1c3c8b7
d2d4d7d5c2c4d5c4g1f3a7a6e2e3g8f6f1c4e7e6e1g1c7c5d1e2b7b5c4b3c8b7a2a4b8d7e3e4c5d4
d2d4d7d5c2c4d5c4g1f3a7a6e2e3g8f6f1c4e7e6e1g1c7c5d1e2b8c6b1c3b7b5c4b3f8e7d4c5e7c5
d2d4d7d5c2c4d5c4g1f3a7a6e2e3g8f6f1c4e7e6e1g1c7c5d4c5d8d1f1d1f8c5a2a3b7b5c4e2c8b7
d2d4d7d5c2c4d5c4g1f3b8d7d1a4c7c6a4c4g8f6g2g3g7g6b1c3f8g7f1g2e8g8e1g1d8a5e2e4a5h5
d2d4d7d5c2c4d5c4g1f3c7c5d4d5e7e6b1c3e6d5d1d5d8d5c3d5f8d6e2e4g8e7f1c4e7d5c4d5b8a6
d2d4d7d5c2c4d5c4g1f3c7c5d4d5e7e6b1c3e6d5d1d5d8d5c3d5f8d6f3d2g8e7d2c4e7d5c4d6e8e7
d2d4d7d5c2c4d5c4g1f3c7c5e2e3c5d4f1c4d8c7d1b3e7e6f3d4a7a6b1c3g8f6c1d2c8d7a1c1b8c6
d2d4d7d5c2c4d5c4g1f3c7c5e2e3g8f6f1c4e7e6d1e2a7a6d4c5f8c5e1g1b8c6e3e4d8c7e4e5f6g4
d2d4d7d5c2c4d5c4g1f3e7e6e2e3a7a6f1c4g8f6b1c3c7c5c4d3b8c6e1g1c5d4e3d4f8e7a2a3e8g8
d2d4d7d5c2c4d5c4g1f3e7e6e2e3c7c5f1c4g8f6e1g1b8c6d1e2c5d4f1d1f8e7e3d4e8g8b1c3c6a5
d2d4d7d5c2c4d5c4g1f3e7e6e2e3g8f6f1c4a7a6e1g1c7c5d4c5d8d1f1d1f8c5b1d2e8g8a2a3b7b5
d2d4d7d5c2c4d5c4g1f3g8f6b1c3a7a6e2e4b7b5e4e5f6d5f3g5e7e6d1f3d8d7c3d5e6d5a2a3b8c6
d2d4d7d5c2c4d5c4g1f3g8f6b1c3c7c5d4d5c8f5d1a4b8d7a4c4e7e6e2e4e6d5e4d5f8d6c1g5e8g8
d2d4d7d5c2c4d5c4g1f3g8f6d1a4b8c6b1c3c8g4f3e5g4d7a4c4e7e6c1g5f8e7g5f6e7f6e5d7d8d7
d2d4d7d5c2c4d5c4g1f3g8f6d1a4b8c6b1c3f6d5e2e4d5b6a4d1c8g4d4d5c6e5c1f4e5g6f4e3e7e6
d2d4d7d5c2c4d5c4g1f3g8f6d1a4c7c6a4c4c8f5b1c3e7e6c4b3d8b6b3b6a7b6f3h4b6b5h4f5e6f5
d2d4d7d5c2c4d5c4g1f3g8f6d1a4c7c6a4c4c8g4b1d2g7g6g2g3f8g7f1g2e8g8e1g1b8a6b2b3c6c5
d2d4d7d5c2c4d5c4g1f3g8f6e2e3c7c5f1c4e7e6e1g1a7a6a2a4b8c6d1e2c5d4f1d1f8e7e3d4e8g8
d2d4d7d5c2c4d5c4g1f3g8f6e2e3c7c5f1c4e7e6e1g1a7a6c4b3b8c6d1e2c5d4f1d1f8e7e3d4c6a5
d2d4d7d5c2c4d5c4g1f3g8f6e2e3c7c5f1c4e7e6e1g1a7a6c4d3c5d4e3d4f8e7b1c3e8g8c1g5b7b5
d2d4d7d5c2c4d5c4g1f3g8f6e2e3c7c5f1c4e7e6e1g1a7a6d1e2b8c6f1d1b7b5c4b3c5c4b3c2c6b4
d2d4d7d5c2c4d5c4g1f3g8f6e2e3c7c5f1c4e7e6e1g1b8c6b1c3f8e7d4c5d8d1f1d1e7c5a2a3e8e7
d2d4d7d5c2c4d5c4g1f3g8f6e2e3c8g4f1c4e7e6b1c3b8d7e1g1f8d6h2h3g4h5e3e4e6e5c4e2e8g8
d2d4d7d5c2c4d5c4g1f3g8f6e2e3e7e6f1c4c7c5e1g1a7a6a2a4b8c6d1e2c5d4f1d1f8e7e3d4e8g8
d2d4d7d5c2c4d5c4g1f3g8f6e2e3e7e6f1c4c7c5e1g1a7a6a2a4b8c6d1e2c5d4f1d1f8e7e3d4e8g8
d2d4d7d5c2c4d5c4g1f3g8f6e2e3e7e6f1c4c7c5e1g1a7a6a2a4b8c6d1e2f8e7d4c5e7c5e3e4f6g4
d2d4d7d5c2c4d5c4g1f3g8f6e2e3e7e6f1c4c7c5e1g1a7a6a2a4b8c6d1e2f8e7d4c5e7c5e3e4f6g4
d2d4d7d5c2c4d5c4g1f3g8f6e2e3e7e6f1c4c7c5e1g1a7a6d1e2b7b5c4b3c8b7b1c3b8d7f1d1f8e7
d2d4d7d5c2c4d5c4g1f3g8f6e2e3e7e6f1c4c7c5e1g1a7a6d1e2b7b5c4b3c8b7f1d1b8d7a2a4f8e7
d2d4d7d5c2c4d5c4g1f3g8f6e2e3e7e6f1c4c7c5e1g1a7a6d1e2b7b5c4b3c8b7f1d1b8d7b1c3f8e7
d2d4d7d5c2c4d5c4g1f3g8f6e2e3e7e6f1c4c7c5e1g1a7a6d1e2b8d7b1c3b7b5c4b3c8b7f1d1b5b4
d2d4d7d5c2c4d5c4g1f3g8f6e2e3e7e6f1c4c7c5e1g1a7a6d1e2c5d4e3d4f8e7b1c3b7b5c4b3c8b7
d2d4d7d5c2c4d5c4g1f3g8f6e2e3e7e6f1c4c7c5e1g1a7a6d4c5d8c7d1e2f8c5e3e4b8c6b1c3f6g4
d2d4d7d5c2c4d5c4g1f3g8f6e2e3e7e6f1c4c7c5e1g1a7a6d4c5d8d1f1d1f8c5b2b3b7b5c4e2c8b7
d2d4d7d5c2c4d5c4g1f3g8f6e2e3e7e6f1c4c7c5e1g1a7a6d4c5d8d1f1d1f8c5b2b3b8d7c1b2b7b5
d2d4d7d5c2c4d5c4g1f3g8f6e2e3e7e6f1c4c7c5e1g1a7a6d4c5d8d1f1d1f8c5b2b3b8d7c1b2b7b6
d2d4d7d5c2c4d5c4g1f3g8f6e2e3e7e6f1c4f8b4b1c3e8g8e1g1b7b6f3e5c8b7d1b3b4c3b2c3b7d5
d2d4d7d5c2c4e7e6b1c3c7c5c4d5e6d5g1f3b8c6c1g5f8e7g5e7g8e7d4c5d8a5e2e3a5c5f1d3c8g4
d2d4d7d5c2c4e7e6b1c3c7c5c4d5e6d5g1f3b8c6c1g5f8e7g5e7g8e7e2e3c8g4d4c5d8a5d1a4a5a4
d2d4d7d5c2c4e7e6b1c3c7c5c4d5e6d5g1f3b8c6g2g3c5c4f1g2f8b4e1g1g8e7a2a3b4a5e2e4e8g8
d2d4d7d5c2c4e7e6b1c3c7c5c4d5e6d5g1f3b8c6g2g3c5c4f1g2f8b4e1g1g8e7e2e4d5e4c3e4e8g8
d2d4d7d5c2c4e7e6b1c3c7c5c4d5e6d5g1f3b8c6g2g3g8f6f1g2c5d4f3d4f8c5d4c6b7c6e1g1e8g8
d2d4d7d5c2c4e7e6b1c3c7c5c4d5e6d5g1f3b8c6g2g3g8f6f1g2f8e7e1g1c8e6d4c5e7c5c1g5d5d4
d2d4d7d5c2c4e7e6b1c3c7c5c4d5e6d5g1f3b8c6g2g3g8f6f1g2f8e7e1g1e8g8c1g5c5c4f3e5c8e6
d2d4d7d5c2c4e7e6b1c3c7c5c4d5e6d5g1f3b8c6g2g3g8f6f1g2f8e7e1g1e8g8c1g5c5d4f3d4h7h6
d2d4d7d5c2c4e7e6b1c3c7c5c4d5e6d5g1f3b8c6g2g3g8f6f1g2f8e7e1g1e8g8c1g5c5d4f3d4h7h6
d2d4d7d5c2c4e7e6b1c3c7c5c4d5e6d5g1f3b8c6g2g3g8f6f1g2f8e7e1g1e8g8c1g5c5d4f3d4h7h6
d2d4d7d5c2c4e7e6b1c3c7c5c4d5e6d5g1f3b8c6g2g3g8f6f1g2f8e7e1g1e8g8c1g5c8e6d4c5e7c5
d2d4d7d5c2c4e7e6b1c3c7c5c4d5e6d5g1f3b8c6g2g3g8f6f1g2f8e7e1g1e8g8d4c5e7c5c1g5d5d4
d2d4d7d5c2c4e7e6b1c3c7c5c4d5e6d5g1f3c5d4d1d4g8f6e2e4b8c6f1b5d5e4b5c6b7c6d4d8e8d8
d2d4d7d5c2c4e7e6b1c3c7c5c4d5e6d5g1f3c8e6e2e4d5e4c3e4b8c6c1e3c5d4f3d4d8a5e4c3e8c8
d2d4d7d5c2c4e7e6b1c3c7c5e2e3g8f6g1f3b8c6a2a3c5d4e3d4f8e7f1d3d5c4d3c4e8g8e1g1a7a6
d2d4d7d5c2c4e7e6b1c3c7c5e2e3g8f6g1f3b8c6c4d5e6d5f1e2f8d6d4c5d6c5e1g1e8g8a2a3a7a5
d2d4d7d5c2c4e7e6b1c3c7c5g1f3b8c6e2e3g8f6a2a3f8d6d4c5d6c5b2b4c5d6c1b2e8g8a1c1a7a5
d2d4d7d5c2c4e7e6b1c3c7c5g1f3g8f6c4d5e6d5c1g5c8e6e2e3b8c6f1e2f8e7d4c5e7c5e1g1e8g8
d2d4d7d5c2c4e7e6b1c3c7c6e2e3f7f5f2f4g8f6g1f3f8e7f1e2e8g8e1g1f6e4d1c2b8d7b2b3e4c3
d2d4d7d5c2c4e7e6b1c3c7c6e2e3f7f5g1f3g8f6f1e2f8d6e1g1f6e4f3e5e8g8f2f3e4c3b2c3b7b6
d2d4d7d5c2c4e7e6b1c3c7c6e2e3g8f6d1c2b8d7g1f3f8d6f1d3e8g8e1g1d5c4d3c4e6e5c3e4f6e4
d2d4d7d5c2c4e7e6b1c3c7c6e2e3g8f6f2f3f8b4g1h3b8d7h3f4e8g8f1e2d5c4e2c4e6e5f4e2e5d4
d2d4d7d5c2c4e7e6b1c3c7c6e2e3g8f6g1f3b8d7d1c2f8d6b2b3e8g8f1e2d5c4b3c4e6e5e1g1f8e8
d2d4d7d5c2c4e7e6b1c3c7c6e2e3g8f6g1f3b8d7d1c2f8d6f1d3e8g8e1g1a7a6b2b3e6e5c4d5c6d5
d2d4d7d5c2c4e7e6b1c3c7c6e2e3g8f6g1f3b8d7d1c2f8d6f1d3e8g8e1g1d5c4d3c4b7b5c4e2c8b7
d2d4d7d5c2c4e7e6b1c3c7c6e2e3g8f6g1f3b8d7f1d3d5c4d3c4b7b5c4d3a7a6e3e4c6c5d4d5c5c4
d2d4d7d5c2c4e7e6b1c3c7c6e2e3g8f6g1f3f8d6f1d3b8d7e1g1e8g8e3e4d5e4c3e4f6e4d3e4h7h6
d2d4d7d5c2c4e7e6b1c3c7c6e2e4d5e4c3e4f8b4c1d2b4d2d1d2g8f6e4f6d8f6g1f3e8g8f1e2c6c5
d2d4d7d5c2c4e7e6b1c3c7c6e2e4d5e4c3e4f8b4c1d2d8d4d2b4d4e4f1e2b8a6b4c3g8e7c3g7h8g8
d2d4d7d5c2c4e7e6b1c3c7c6g1f3g8f6c1g5b8d7c4d5e6d5e2e3f8d6f1d3d7f8f3e5d8b6e1g1d6e5
d2d4d7d5c2c4e7e6b1c3f7f5c1f4g8f6e2e3f8e7d1c2c7c6f1d3e8g8g1f3f6e4f4b8a8b8e1g1e7d6
d2d4d7d5c2c4e7e6b1c3f8b4c4d5e6d5c1f4g8f6a1c1c7c6e2e3e8g8f1d3f8e8g1f3b8d7e1g1d7f8
d2d4d7d5c2c4e7e6b1c3f8e7c4d5e6d5c1f4c7c6d1c2g7g6e1c1g8f6f2f3b8a6e2e4a6b4c2b3c8e6
d2d4d7d5c2c4e7e6b1c3f8e7c4d5e6d5c1f4c7c6d1c2g7g6e2e3c8f5c2d2b8d7f2f3d7b6e3e4f5e6
d2d4d7d5c2c4e7e6b1c3f8e7c4d5e6d5c1f4c7c6e2e3c8f5g1e2b8d7e2g3f5g6f1e2g8f6h2h4h7h5
d2d4d7d5c2c4e7e6b1c3f8e7c4d5e6d5c1f4c7c6e2e3c8f5g2g4f5e6f1d3b8d7h2h3h7h5g4h5d7f6
d2d4d7d5c2c4e7e6b1c3f8e7c4d5e6d5c1f4c7c6e2e3c8f5g2g4f5e6h2h3e7d6g1e2g8e7d1b3e6c8
d2d4d7d5c2c4e7e6b1c3f8e7c4d5e6d5c1f4c7c6e2e3c8f5g2g4f5e6h2h3g8f6f1d3c6c5g1f3b8c6
d2d4d7d5c2c4e7e6b1c3f8e7c4d5e6d5c1f4c7c6e2e3c8f5g2g4f5e6h2h3g8f6g1f3b8d7f1d3d7b6
d2d4d7d5c2c4e7e6b1c3f8e7c4d5e6d5c1f4c7c6e2e3c8f5g2g4f5e6h2h4b8d7h4h5g8h6f1e2d7b6
d2d4d7d5c2c4e7e6b1c3f8e7c4d5e6d5c1f4g8f6d1c2e8g8e2e3c7c5d4c5e7c5g1f3b8c6f1e2d5d4
d2d4d7d5c2c4e7e6b1c3f8e7c4d5e6d5c1f4g8f6e2e3e8g8f1d3c7c5g1f3b8c6e1g1c8g4d4c5e7c5
d2d4d7d5c2c4e7e6b1c3f8e7c4d5e6d5c1f4g8f6e2e3e8g8g1f3c8f5h2h3c7c6g2g4f5g6f3e5f6d7
d2d4d7d5c2c4e7e6b1c3f8e7g1f3g8f6c1f4e8g8e2e3c7c5d4c5e7c5d1c2b8c6a1d1d8a5a2a3c5e7
d2d4d7d5c2c4e7e6b1c3f8e7g1f3g8f6c1g5e8g8e2e3b8d7a1c1a7a6c4c5c7c6f1d3b7b6c5b6c6c5
d2d4d7d5c2c4e7e6b1c3f8e7g1f3g8f6c1g5e8g8e2e3h7h6g5h4b7b6f1e2c8b7h4f6e7f6c4d5e6d5
d2d4d7d5c2c4e7e6b1c3f8e7g1f3g8f6c1g5e8g8e2e3h7h6g5h4b7b6h4f6e7f6c4d5e6d5d1d2c8e6
d2d4d7d5c2c4e7e6b1c3f8e7g1f3g8f6c1g5h7h6g5f6e7f6e2e3e8g8a1c1c7c6f1d3b8d7e1g1d5c4
d2d4d7d5c2c4e7e6b1c3f8e7g1f3g8f6c1g5h7h6g5f6e7f6e2e3e8g8a1c1c7c6f1d3b8d7e1g1d5c4
d2d4d7d5c2c4e7e6b1c3f8e7g1f3g8f6c1g5h7h6g5f6e7f6e2e3e8g8a1c1c7c6f1d3b8d7e1g1d5c4
d2d4d7d5c2c4e7e6b1c3f8e7g1f3g8f6c1g5h7h6g5f6e7f6e2e3e8g8d1c2b8a6a1d1c7c5d4c5d8a5
d2d4d7d5c2c4e7e6b1c3f8e7g1f3g8f6c1g5h7h6g5f6e7f6e2e3e8g8d1d2d5c4f1c4b8d7e1g1c7c5
d2d4d7d5c2c4e7e6b1c3f8e7g1f3g8f6c1g5h7h6g5h4b8d7e2e3e8g8a1c1c7c6f1d3d5c4d3c4b7b5
d2d4d7d5c2c4e7e6b1c3f8e7g1f3g8f6c1g5h7h6g5h4e8g8e2e3b7b6f1e2c8b7h4f6e7f6c4d5e6d5
d2d4d7d5c2c4e7e6b1c3f8e7g1f3g8f6e2e3e8g8a2a3b7b6c4d5e6d5f1d3c7c5f3e5c8b7c3e2b8c6
d2d4d7d5c2c4e7e6b1c3g8f6c1f4c7c5e2e3c5d4e3d4d5c4f1c4b8c6g1f3f8e7e1g1e8g8f1e1c8d7
d2d4d7d5c2c4e7e6b1c3g8f6c1g5b8d7e2e3c7c6a2a3f8e7g1f3e8g8f1d3d5c4d3c4f6d5g5e7d8e7
d2d4d7d5c2c4e7e6b1c3g8f6c1g5b8d7e2e3c7c6a2a3f8e7g1f3e8g8f1d3d5c4d3c4f6d5g5e7d8e7
d2d4d7d5c2c4e7e6b1c3g8f6c1g5b8d7e2e3c7c6d1c2d8a5c4d5f6d5e3e4d5c3g5d2a5a4c2c3a7a5
d2d4d7d5c2c4e7e6b1c3g8f6c1g5b8d7e2e3c7c6f1d3d8a5g5h4d5c4d3c4b7b5c4b3c8b7g1f3c6c5
d2d4d7d5c2c4e7e6b1c3g8f6c1g5b8d7e2e3c7c6f1d3d8a5g5h4d5c4d3c4b7b5c4d3c8b7g1e2a7a6
d2d4d7d5c2c4e7e6b1c3g8f6c1g5b8d7e2e3c7c6g1f3d8a5f3d2f8b4d1c2d5c4g5f6d7f6d2c4a5c7
d2d4d7d5c2c4e7e6b1c3g8f6c1g5b8d7e2e3c7c6g1f3d8a5f3d2f8b4d1c2d5c4g5f6d7f6d2c4a5c7
d2d4d7d5c2c4e7e6b1c3g8f6c1g5b8d7e2e3f8e7g1f3e8g8a1c1a7a6a2a3b7b6c4d5e6d5f1d3c8b7
d2d4d7d5c2c4e7e6b1c3g8f6c1g5b8d7e2e3f8e7g1f3e8g8a1c1a7a6a2a3h7h6g5h4d5c4f1c4b7b5
d2d4d7d5c2c4e7e6b1c3g8f6c1g5b8d7e2e3f8e7g1f3e8g8a1c1a7a6a2a3h7h6g5h4d5c4f1c4c7c5
d2d4d7d5c2c4e7e6b1c3g8f6c1g5b8d7e2e3f8e7g1f3e8g8a1c1a7a6a2a3h7h6g5h4d5c4f1c4c7c5
d2d4d7d5c2c4e7e6b1c3g8f6c1g5b8d7e2e3f8e7g1f3e8g8a1c1a7a6a2a3h7h6g5h4d5c4f1c4c7c5
d2d4d7d5c2c4e7e6b1c3g8f6c1g5b8d7e2e3f8e7g1f3e8g8a1c1a7a6c4d5e6d5f1d3c7c6d1c2f8e8
d2d4d7d5c2c4e7e6b1c3g8f6c1g5b8d7e2e3f8e7g1f3e8g8a1c1a7a6c4d5e6d5f1d3c7c6d1c2h7h6
d2d4d7d5c2c4e7e6b1c3g8f6c1g5b8d7e2e3f8e7g1f3e8g8a1c1a7a6c4d5e6d5f1d3c7c6e1g1f6e8
d2d4d7d5c2c4e7e6b1c3g8f6c1g5c7c5c4d5e6d5g5f6g7f6e2e3c8e6d1b3d8d7f1b5b8c6e3e4e8c8
d2d4d7d5c2c4e7e6b1c3g8f6c1g5c7c5e2e3c5d4e3d4f8e7g1f3e8g8f1d3d5c4d3c4b8c6e1g1b7b6
d2d4d7d5c2c4e7e6b1c3g8f6c1g5c7c6e2e3b8d7c4d5e6d5f1d3f8e7g1f3e8g8d1c2f8e8e1g1d7f8
d2d4d7d5c2c4e7e6b1c3g8f6c1g5f8e7c4d5f6d5g5e7d8e7e2e4d5c3b2c3c7c5g1f3e8g8f1d3c5d4
d2d4d7d5c2c4e7e6b1c3g8f6c1g5f8e7e2e3b8d7g1f3e8g8a1c1h7h6g5h4c7c6f1d3d5c4d3c4b7b5
d2d4d7d5c2c4e7e6b1c3g8f6c1g5f8e7e2e3b8d7g1f3e8g8d1b3c7c6f1e2d5c4b3c4f6d5g5f4d5f4
d2d4d7d5c2c4e7e6b1c3g8f6c1g5f8e7e2e3e8g8a1c1h7h6g5h4b7b6c4d5f6d5c3d5e6d5h4e7d8e7
d2d4d7d5c2c4e7e6b1c3g8f6c1g5f8e7e2e3e8g8d1b3d5c4f1c4c7c5d4c5b8d7c5c6b7c6g1f3f6d5
d2d4d7d5c2c4e7e6b1c3g8f6c1g5f8e7e2e3e8g8d1b3d5c4f1c4c7c5d4c5b8d7g1f3d7c5b3c2a7a6
d2d4d7d5c2c4e7e6b1c3g8f6c1g5f8e7e2e3e8g8d1b3d5c4f1c4c7c5d4c5d8a5g1f3a5c5e1g1b8c6
d2d4d7d5c2c4e7e6b1c3g8f6c1g5f8e7e2e3e8g8d1b3d5c4f1c4c7c5d4c5d8a5g1f3a5c5e1g1b8c6
d2d4d7d5c2c4e7e6b1c3g8f6c1g5f8e7e2e3e8g8d1b3d5c4f1c4c7c5d4c5d8a5g1f3a5c5e1g1b8c6
d2d4d7d5c2c4e7e6b1c3g8f6c1g5f8e7e2e3e8g8d1b3d5c4f1c4c7c5d4c5f6d7g5e7d8e7g1f3d7c5
d2d4d7d5c2c4e7e6b1c3g8f6c1g5f8e7e2e3e8g8f1d3b8d7g1f3b7b6c4d5e6d5e1g1c8b7d1e2c7c5
d2d4d7d5c2c4e7e6b1c3g8f6c1g5f8e7e2e3e8g8g1f3b8d7d1c2c7c5a1d1d8a5f1d3h7h6g5h4c5d4
d2d4d7d5c2c4e7e6b1c3g8f6c1g5f8e7e2e3e8g8g1f3b8d7d1c2c7c6f1d3d5c4d3c4f6d5g5e7d8e7
d2d4d7d5c2c4e7e6b1c3g8f6c1g5f8e7e2e3e8g8g1f3h7h6g5h4b7b6c4d5f6d5h4e7d8e7a1c1d5f6
d2d4d7d5c2c4e7e6b1c3g8f6c1g5f8e7e2e3e8g8g1f3h7h6g5h4b7b6f1e2c8b7h4f6e7f6c4d5e6d5
d2d4d7d5c2c4e7e6b1c3g8f6c1g5f8e7e2e3e8g8g1f3h7h6g5h4b7b6f1e2c8b7h4f6e7f6c4d5e6d5
d2d4d7d5c2c4e7e6b1c3g8f6c1g5f8e7e2e3e8g8g1f3h7h6g5h4b7b6f1e2c8b7h4f6e7f6c4d5e6d5
d2d4d7d5c2c4e7e6b1c3g8f6c1g5f8e7e2e3f6e4g5e7d8e7c4d5e4c3b2c3e6d5d1b3c7c6c3c4e8g8
d2d4d7d5c2c4e7e6b1c3g8f6c1g5f8e7e2e3f6e4g5e7d8e7f1d3e4c3b2c3b8d7g1f3e6e5d4e5d5c4
d2d4d7d5c2c4e7e6b1c3g8f6c1g5f8e7e2e3f6e4g5e7d8e7f1d3e4c3b2c3b8d7g1f3e8g8e1g1f8d8
d2d4d7d5c2c4e7e6b1c3g8f6c1g5f8e7e2e3h7h6g5h4e8g8a1c1b7b6h4f6e7f6c4d5e6d5d1f3c8e6
d2d4d7d5c2c4e7e6b1c3g8f6c1g5f8e7g1f3b8d7e2e3e8g8c4c5f6e4c3e4d5e4g5e7d8e7f3d2d7f6
d2d4d7d5c2c4e7e6b1c3g8f6c1g5f8e7g1f3e8g8c4c5b7b6b2b4b6c5d4c5a7a5a2a3d5d4g5f6g7f6
d2d4d7d5c2c4e7e6b1c3g8f6c1g5f8e7g1f3e8g8e2e3b8d7a1c1c7c6f1d3d5c4d3c4f6d5g5e7d8e7
d2d4d7d5c2c4e7e6b1c3g8f6c1g5f8e7g1f3e8g8e2e3b8d7c4c5c7c6f1d3h7h6g5h4e6e5d4e5f6e4
d2d4d7d5c2c4e7e6b1c3g8f6c1g5f8e7g1f3e8g8e2e3d5c4f1c4b8d7e1g1c7c5d1e2h7h6g5h4d7b6
d2d4d7d5c2c4e7e6b1c3g8f6c4d5e6d5c1g5c7c6d1c2b8a6e2e3a6b4c2d2c8f5a1c1a7a5a2a3b4a6
d2d4d7d5c2c4e7e6b1c3g8f6c4d5e6d5c1g5c7c6d1c2f8e7e2e3b8d7f1d3f6h5g5e7d8e7g1e2d7b6
d2d4d7d5c2c4e7e6b1c3g8f6c4d5e6d5c1g5c7c6e2e3c8f5d1f3f5g6g5f6d8f6f3f6g7f6a1d1b8d7
d2d4d7d5c2c4e7e6b1c3g8f6c4d5e6d5c1g5f8e7e2e3b8d7d1c2e8g8f1d3f8e8g1f3d7f8e1g1c7c6
d2d4d7d5c2c4e7e6b1c3g8f6c4d5e6d5c1g5f8e7e2e3e8g8f1d3b8d7g1e2f8e8e1g1d7f8b2b4a7a6
d2d4d7d5c2c4e7e6b1c3g8f6c4d5e6d5c1g5f8e7e2e3h7h6g5h4e8g8f1d3b7b6g1f3c8b7e1g1c7c5
d2d4d7d5c2c4e7e6b1c3g8f6c4d5e6d5c1g5f8e7e2e3h7h6g5h4e8g8f1d3b7b6g1f3c8b7e1g1c7c5
d2d4d7d5c2c4e7e6b1c3g8f6c4d5e6d5c1g5f8e7e2e3h7h6g5h4e8g8f1d3b7b6g1f3c8b7e1g1f6e4
d2d4d7d5c2c4e7e6b1c3g8f6e2e3c7c5g1f3b8c6a2a3d5c4f1c4c5d4e3d4f8e7e1g1e8g8c1e3c8d7
d2d4d7d5c2c4e7e6b1c3g8f6e2e3c7c5g1f3b8c6d4c5f8c5a2a3a7a5f1e2e8g8e1g1d5c4d1c2e6e5
d2d4d7d5c2c4e7e6b1c3g8f6f2f3b8c6e2e3f8e7g1h3e8g8h3f2f8e8f1e2e7b4c1d2e6e5d4e5e8e5
d2d4d7d5c2c4e7e6b1c3g8f6f2f3c7c5d4c5f8c5c4d5f6d5e2e4d5c3d1d8e8d8b2c3b8c6g1h3d8c7
d2d4d7d5c2c4e7e6b1c3g8f6g1f3b8d7c1g5c7c6e2e3d8a5f3d2f8b4d1c2e8g8g5h4c6c5d2b3a5a4
d2d4d7d5c2c4e7e6b1c3g8f6g1f3b8d7c1g5f8e7e2e3e8g8a1c1f8e8f1d3d5c4d3c4c7c5e1g1a7a6
d2d4d7d5c2c4e7e6b1c3g8f6g1f3b8d7e2e3f8e7b2b3e8g8f1d3b7b6e1g1c8b7c1b2a7a6a1c1f6e4
d2d4d7d5c2c4e7e6b1c3g8f6g1f3b8d7e2e3f8e7f1d3e8g8e1g1c7c5d1c2b7b6c4d5e6d5b2b3c8b7
d2d4d7d5c2c4e7e6b1c3g8f6g1f3b8d7e2e3f8e7f1d3e8g8e1g1d5c4d3c4c7c5d1e2a7a6f1d1b7b5
d2d4d7d5c2c4e7e6b1c3g8f6g1f3d5c4e2e3c7c5f1c4c5d4e3d4f8e7e1g1e8g8d1e2b8d7c4b3d7b6
d2d4d7d5c2c4e7e6b1c3g8f6g1f3f8b4a2a3b4c3b2c3d5c4d1a4b8c6c1g5d8d5g5f6g7f6g2g3c8d7
d2d4d7d5c2c4e7e6b1c3g8f6g1f3f8e7c1f4c7c5d4c5b8a6e2e3a6c5c4d5e6d5f1b5c8d7b5d7d8d7
d2d4d7d5c2c4e7e6b1c3g8f6g1f3f8e7c1g5h7h6g5f6e7f6d1b3c7c6e1c1d5c4b3c4b7b5c4b3a7a5
d2d4d7d5c2c4e7e6b1c3g8f6g1f3f8e7c4d5e6d5c1f4c7c6d1c2g7g6e2e3c8f5f1d3f5d3c2d3b8d7
d2d4d7d5c2c4e7e6b1c3g8f6g1f3f8e7e2e3e8g8f1d3c7c5d4c5d5c4d3c4d8d1e1d1b8c6a2a3e7c5
d2d4d7d5c2c4e7e6b1c3g8f6g1f3f8e7e2e3e8g8f1d3c7c5d4c5d5c4d3c4d8d1e1d1b8c6a2a3e7c5
d2d4d7d5c2c4e7e6b1c3g8f6g1f3f8e7e2e3e8g8f1d3c7c5e1g1c5d4e3d4d5c4d3c4b8d7c4b3d7b6
d2d4d7d5c2c4e7e6g1f3b8d7b1c3g8f6c1g5f8e7e2e3e8g8a1c1c7c6d1c2a7a6a2a3h7h6g5h4f8e8
d2d4d7d5c2c4e7e6g1f3c7c5c4d5e6d5g2g3b8c6f1g2g8f6e1g1f8e7b1c3e8g8c1e3c8e6d4c5f6g4
d2d4d7d5c2c4e7e6g1f3c7c5c4d5e6d5g2g3b8c6f1g2g8f6e1g1f8e7c1e3c5c4f3e5e8g8b2b3c4b3
d2d4d7d5c2c4e7e6g1f3c7c5c4d5e6d5g2g3g8f6f1g2f8e7e1g1e8g8b1c3b8c6c1g5c5d4f3d4h7h6
d2d4d7d5c2c4e7e6g1f3c7c5c4d5e6d5g2g3g8f6f1g2f8e7e1g1e8g8b1c3b8c6c1g5c5d4f3d4h7h6
d2d4d7d5c2c4e7e6g1f3c7c5c4d5e6d5g2g3g8f6f1g2f8e7e1g1e8g8b1c3b8c6c1g5c5d4f3d4h7h6
d2d4d7d5c2c4e7e6g1f3c7c6b1c3d5c4a2a4f8b4e2e3b7b5c1d2a7a5a4b5b4c3d2c3c6b5b2b3c8b7
d2d4d7d5c2c4e7e6g1f3c7c6b1d2f7f5g2g3f8d6f1g2b8d7e1g1d8f6c4d5e6d5d2b3g8e7c1f4e8g8
d2d4d7d5c2c4e7e6g1f3c7c6d1c2g8f6e2e3f6e4b1c3f7f5f3e5b8d7e5d3f8d6d3f4d7f6f2f3e4c3
d2d4d7d5c2c4e7e6g1f3c7c6d1c2g8f6g2g3g7g6f1g2f8g7e1g1e8g8f1d1b8d7b1d2f8e8b2b3b7b6
d2d4d7d5c2c4e7e6g1f3c7c6e2e3f7f5f1d3g8f6e1g1f8d6b2b3d8e7c1b2e8g8f3e5b7b6c4d5c6d5
d2d4d7d5c2c4e7e6g1f3c7c6g2g3f7f5f1g2g8f6e1g1f8e7b2b3e8g8c1a3b7b6a3e7d8e7f3e5c8b7
d2d4d7d5c2c4e7e6g1f3g8f6b1c3b8d7c1g5f8e7e2e3e8g8a1c1b7b6c4d5e6d5d1a4c7c5f1a6h7h6
d2d4d7d5c2c4e7e6g1f3g8f6b1c3b8d7c4d5e6d5c1g5f8e7e2e3c7c6d1c2d7f8f1d3f8e6h2h4h7h6
d2d4d7d5c2c4e7e6g1f3g8f6b1c3c7c5c1g5c5d4f3d4d5c4e2e3d8b6g5f6g7f6f1c4c8d7e1g1b8c6
d2d4d7d5c2c4e7e6g1f3g8f6b1c3c7c6e2e3b8d7f1d3f8b4a2a3b4a5d1c2d8e7c1d2d5c4d3c4e6e5
d2d4d7d5c2c4e7e6g1f3g8f6b1c3c7c6e2e3b8d7f1d3f8b4a2a3b4a5d1c2d8e7c1d2d5c4d3c4e6e5
d2d4d7d5c2c4e7e6g1f3g8f6b1c3c7c6e2e3b8d7f1d3f8b4e1g1e8g8c1d2d8e7d1b3d5c4b3c4b4d6
d2d4d7d5c2c4e7e6g1f3g8f6b1c3f8b4c1g5b8d7c4d5e6d5a1c1c7c6e2e3d8a5d1b3f6e4f1d3e4g5
d2d4d7d5c2c4e7e6g1f3g8f6b1c3f8b4c1g5b8d7c4d5e6d5d1c2e8g8a2a3b4c3b2c3c7c5e2e3d8a5
d2d4d7d5c2c4e7e6g1f3g8f6b1c3f8b4c1g5b8d7c4d5e6d5d1c2e8g8a2a3b4e7e2e3c7c5d4c5d7c5
d2d4d7d5c2c4e7e6g1f3g8f6b1c3f8b4c1g5b8d7c4d5e6d5d1c2e8g8a2a3b4e7e2e3c7c5f1e2b7b6
d2d4d7d5c2c4e7e6g1f3g8f6b1c3f8e7c1g5e8g8e2e3h7h6g5h4f6e4h4e7d8e7d1c2e4c3c2c3d5c4
d2d4d7d5c2c4e7e6g1f3g8f6b1c3f8e7c1g5h7h6g5f6e7f6e2e3e8g8a1c1a7a6c4d5e6d5f1d3c7c6
d2d4d7d5c2c4e7e6g1f3g8f6b1c3f8e7c1g5h7h6g5f6e7f6e2e3e8g8d1d2b8c6a1c1a7a6f1e2d5c4
d2d4d7d5c2c4e7e6g1f3g8f6b1c3f8e7c1g5h7h6g5h4e8g8e2e3b7b6a1c1c8b7f1e2d5c4e2c4b8d7
d2d4d7d5c2c4e7e6g1f3g8f6c1g5d5c4d1a4b8d7b1d2c7c5d2c4a7a6g5f6g7f6d4c5f8c5a4d1b7b5
d2d4d7d5c2c4e7e6g1f3g8f6c1g5f8e7b1c3e8g8e2e3h7h6g5f4c7c5d4c5e7c5c4d5f6d5c3d5e6d5
d2d4d7d5c2c4e7e6g1f3g8f6c1g5f8e7b1c3h7h6g5h4e8g8e2e3b7b6d1b3c8b7h4f6e7f6c4d5e6d5
d2d4d7d5c2c4e7e6g1f3g8f6c4d5e6d5b1c3c7c6c1g5h7h6g5h4c8f5d1b3g7g5h4g3d8b6e2e3b8a6
d2d4d7d5c2c4e7e6g1f3g8f6c4d5e6d5c1g5c7c6b1c3h7h6g5h4c8f5d1b3g7g5h4g3d8b6e2e3f6e4
d2d4d7d5c2c4e7e6g1f3g8f6g2g3d5c4f1g2c7c5d1a4c8d7a4c4d7c6d4c5b8d7c1e3c6d5c4a4d5c6
d2d4d7d5c2c4e7e6g1f3g8f6g2g3f8e7f1g2c7c6d1c2e8g8e1g1b7b6b1d2c8b7e2e4d5e4d2e4b8d7
d2d4d7d5c2c4e7e6g1f3g8f6g2g3f8e7f1g2e8g8e1g1d5c4d1c2a7a6c2c4b7b5c4c2c8b7c1d2b7e4
d2d4d7d5c2c4e7e6g2g3g8f6f1g2f8e7g1f3b8d7e1g1e8g8d1c2c7c6f1d1b7b6b2b3c8b7b1c3a8c8
d2d4d7d5c2c4e7e6g2g3g8f6f1g2f8e7g1f3e8g8e1g1d5c4b1d2c7c5d4c5b8c6d1c2e7c5d2c4d8e7
d2d4d7d5c2c4g8f6b1c3e7e6e2e3b8d7g1f3f8b4f1d3d5c4d3c4f6e4d1c2e4c3b2c3b4d6e1g1e8g8
d2d4d7d5c2c4g8f6c4d5f6d5e2e4d5f6b1c3e7e5d4e5d8d1e1d1f6g4c3d5e8d7g1h3c7c6d5c3g4e5
d2d4d7d5e2e3e7e6f1d3c7c5b2b3b8c6g1f3g8f6e1g1c8d7c1b2a8c8c2c3f8d6b1d2e6e5d4e5c6e5
d2d4d7d5e2e3g8f6c2c4e7e6b1c3f8e7g1f3e8g8f1e2d5c4e2c4c7c5e1g1b8c6d4c5e7c5d1d8f8d8
d2d4d7d5g1f3b8c6c1f4c8f5e2e3e7e6f1d3g8e7e1g1f5d3d1d3e7g6f4g3f8d6g3d6c7d6b1d2e8g8
d2d4d7d5g1f3b8c6c2c4c8g4c4d5g4f3g2f3d8d5e2e3e7e5b1c3f8b4c1d2b4c3b2c3d5d6a1b1b7b6
d2d4d7d5g1f3c7c5c2c4c5d4c4d5g8f6d1a4d8d7a4d4d7d5b1c3d5d4f3d4c8d7d4b5e8d8c1e3b8c6
d2d4d7d5g1f3c7c5c2c4d5c4d4d5e7e6b1c3e6d5d1d5d8d5c3d5f8d6f3d2g8e7d2c4e7d5c4d6e8e7
d2d4d7d5g1f3c7c5c2c4d5c4e2e3e7e6f1c4g8f6e1g1a7a6c4b3b8c6d1e2f8e7f1d1c5d4e3d4c6a5
d2d4d7d5g1f3c7c5c2c4e7e6c4d5e6d5b1c3b8c6g2g3g8f6f1g2f8e7e1g1e8g8c1g5c8e6d4c5e7c5
d2d4d7d5g1f3c7c5c2c4e7e6c4d5e6d5g2g3g8f6f1g2f8e7e1g1e8g8b1c3b8c6c1g5c5d4f3d4h7h6
d2d4d7d5g1f3c7c5c2c4e7e6c4d5e6d5g2g3g8f6f1g2f8e7e1g1e8g8b1c3b8c6c1g5c5d4f3d4h7h6
d2d4d7d5g1f3c7c5c2c4e7e6c4d5e6d5g2g3g8f6f1g2f8e7e1g1e8g8b1c3b8c6c1g5c5d4f3d4h7h6
d2d4d7d5g1f3c7c5c2c4e7e6c4d5e6d5g2g3g8f6f1g2f8e7e1g1e8g8b1c3b8c6c1g5c5d4f3d4h7h6
d2d4d7d5g1f3c7c5d4c5e7e6e2e4f8c5e4d5e6d5f1b5b8c6e1g1g8f6b1c3e8g8c1g5c5e7g5f6e7f6
d2d4d7d5g1f3c7c6c1g5h7h6g5h4d8b6b2b3b8d7e2e3e7e5f1e2e5e4f3d2c6c5d4c5d7c5b1c3g7g5
d2d4d7d5g1f3c7c6c2c4d5c4e2e3c8g4f1c4e7e6b1c3b8d7h2h3g4h5a2a3g8f6e3e4f8e7e1g1e8g8
d2d4d7d5g1f3c7c6c2c4e7e6e2e3f7f5f1e2g8f6e1g1f8d6b2b3d8e7c1b2b8d7f3e5e8g8b1d2g7g5
d2d4d7d5g1f3c7c6c2c4e7e6e2e3g8f6f1d3c6c5e1g1d5c4d3c4a7a6f3e5d8c7b1d2b7b5c4e2c5d4
d2d4d7d5g1f3c7c6c2c4g8f6b1c3e7e6e2e3b8d7d1c2f8d6f1d3e8g8e1g1d5c4d3c4a7a6f1d1b7b5
d2d4d7d5g1f3c7c6c2c4g8f6b1c3e7e6e2e3b8d7d1c2f8d6f1d3e8g8e1g1d5c4d3c4a7a6f1d1b7b5
d2d4d7d5g1f3c8f5c2c4e7e6c4d5e6d5d1b3b8c6c1g5f8e7g5e7g8e7e2e3d8d6b1d2e8g8a1c1a7a5
d2d4d7d5g1f3c8f5c2c4e7e6d1b3b8c6c1d2d5c4b3b7g8e7b7b5a8b8b5a4b8b2b1a3d8d7a3c4b2b8
d2d4d7d5g1f3e7e6c2c4a7a6c4c5b7b6c5b6c7c5b1c3b8d7c3a4c5c4c1d2f8d6b2b3c8b7e2e3c4b3
d2d4d7d5g1f3e7e6c2c4c7c5c4d5e6d5b1c3b8c6g2g3g8f6f1g2c8e6e1g1f8e7d4c5e7c5c1g5d5d4
d2d4d7d5g1f3e7e6c2c4d5c4e2e3c7c5f1c4g8f6e1g1a7a6e3e4b7b5c4d3c5d4a2a4b5a4e4e5f6d5
d2d4d7d5g1f3e7e6c2c4f8e7b1c3g8f6c1g5h7h6g5h4e8g8e2e3b7b6f1d3c8b7e1g1b8d7a1c1c7c5
d2d4d7d5g1f3e7e6c2c4g8f6c1g5b8d7e2e3f8e7b1c3e8g8a1c1f8e8d1c2c7c6f1d3d5c4d3c4f6d5
d2d4d7d5g1f3e7e6c2c4g8f6c1g5f8e7e2e3b8d7b1c3e8g8a1c1b7b6c4d5e6d5f1b5c8b7d1a4a7a6
d2d4d7d5g1f3e7e6c2c4g8f6c1g5f8e7e2e3b8d7b1c3e8g8a1c1c7c6d1c2c6c5c1d1d8a5c4d5f6d5
d2d4d7d5g1f3e7e6g2g3c7c5f1g2c5d4e1g1g8f6f3d4e6e5d4f3b8c6c2c4d5d4e2e3f8c5e3d4c5d4
d2d4d7d5g1f3e7e6g2g3c7c5f1g2c5d4e1g1g8f6f3d4e6e5d4f3b8c6c2c4d5d4e2e3f8c5e3d4c5d4
d2d4d7d5g1f3e7e6g2g3c7c5f1g2g8f6e1g1c5d4f3d4e6e5d4f3b8c6c2c4d5d4e2e3d4d3b1c3f8b4
d2d4d7d5g1f3g8f6c1f4e7e6e2e3f8e7f1d3c7c5c2c3b8c6b1d2a7a6h2h3b7b6f3e5c8b7d1e2f6d7
d2d4d7d5g1f3g8f6c2c4c7c6b1c3d5c4a2a4c8f5e2e3e7e6f1c4f8b4e1g1b8d7d1e2e8g8e3e4f5g6
d2d4d7d5g1f3g8f6c2c4c7c6b1c3e7e6c1g5b8d7e2e3d8a5c4d5f6d5d1d2f8b4a1c1e6e5a2a3b4d6
d2d4d7d5g1f3g8f6c2c4c7c6b1c3e7e6c1g5b8d7e2e3d8a5c4d5f6d5d1d2f8b4a1c1e8g8f1d3e6e5
d2d4d7d5g1f3g8f6c2c4c7c6b1c3e7e6c1g5b8d7e2e3d8a5f3d2f8b4d1c2e8g8a2a3d5c4g5f6d7f6
d2d4d7d5g1f3g8f6c2c4c7c6b1c3e7e6c1g5b8d7e2e3d8a5f3d2f8b4d1c2e8g8f1e2e6e5g5f6d7f6
d2d4d7d5g1f3g8f6c2c4c7c6b1c3e7e6c1g5d5c4e2e4b7b5e4e5h7h6g5h4g7g5f3g5h6g5h4g5f8e7
d2d4d7d5g1f3g8f6c2c4c7c6b1c3e7e6c1g5h7h6g5f6d8f6e2e3b8d7f1d3d5c4d3c4f8d6e1g1f6e7
d2d4d7d5g1f3g8f6c2c4c7c6b1c3e7e6d1b3b8d7c1g5d8a5g5d2a5b6e2e3d5c4b3c2f8d6f1c4e6e5
d2d4d7d5g1f3g8f6c2c4c7c6b1c3e7e6e2e3b8d7d1c2f8d6f1d3e8g8e1g1d5c4d3c4a7a6f1d1b7b5
d2d4d7d5g1f3g8f6c2c4c7c6b1c3g7g6c1g5f8g7e2e3e8g8f1d3c8e6d1e2b8d7e1g1h7h6g5h4e6g4
d2d4d7d5g1f3g8f6c2c4c7c6e2e3c8f5b1c3e7e6f1d3f5d3d1d3b8d7e1g1f8d6e3e4d5e4c3e4f6e4
d2d4d7d5g1f3g8f6c2c4c7c6e2e3c8f5d1b3d8c7c4d5c6d5f1b5b8c6c1d2e7e6e1g1f8d6d2b4e8g8
d2d4d7d5g1f3g8f6c2c4c7c6e2e3c8f5f1d3f5d3d1d3e7e6e1g1b8d7b2b3f6e4f3d2d8h4g2g3h4h3
d2d4d7d5g1f3g8f6c2c4d5c4b1c3a7a6a2a4c8f5e2e3e7e6f1c4f8b4e1g1e8g8d1e2f5g4f1d1b8d7
d2d4d7d5g1f3g8f6c2c4d5c4b1c3a7a6d1a4b7b5a4c2b8c6e2e4e7e6c1g5c6d4f3d4d8d4a1d1d4c5
d2d4d7d5g1f3g8f6c2c4d5c4b1c3c7c6a2a4c8f5e2e3e7e6f1c4f8b4e1g1b8d7d1e2f5g6e3e4b4c3
d2d4d7d5g1f3g8f6c2c4d5c4b1c3c7c6a2a4c8f5e2e3e7e6f1c4f8b4e1g1b8d7f3h4e8g8h4f5e6f5
d2d4d7d5g1f3g8f6c2c4d5c4b1c3c7c6a2a4c8f5f3e5e7e6f2f3f8b4e2e4f5e4f3e4f6e4c1d2d8d4
d2d4d7d5g1f3g8f6c2c4d5c4b1c3c7c6a2a4c8g4f3e5g4h5g2g3e7e6f1g2f8b4e5c4f6d5d1b3b8a6
d2d4d7d5g1f3g8f6c2c4d5c4b1c3e7e6e2e4f8b4c1g5c7c5f1c4c5d4f3d4d8a5g5d2a5c5c4b5c8d7
d2d4d7d5g1f3g8f6c2c4d5c4d1a4c7c6a4c4c8f5b1c3e7e6g2g3b8d7f1g2f5c2e2e3f8e7e1g1e8g8
d2d4d7d5g1f3g8f6c2c4d5c4e2e3c8g4f1c4e7e6e1g1b8d7b1c3f8d6e3e4e6e5d4e5d7e5c4e2g4f3
d2d4d7d5g1f3g8f6c2c4d5c4e2e3e7e6f1c4c7c5e1g1a7a6a2a4b8c6d1e2c5d4f1d1f8e7e3d4e8g8
d2d4d7d5g1f3g8f6c2c4d5c4e2e3e7e6f1c4c7c5e1g1a7a6a2a4b8c6d1e2c5d4f1d1f8e7e3d4e8g8
d2d4d7d5g1f3g8f6c2c4d5c4e2e3e7e6f1c4c7c5e1g1a7a6c4b3b8c6b1c3b7b5d1e2c6a5d4c5a5b3
d2d4d7d5g1f3g8f6c2c4e7e6b1c3b8d7c1g5f8e7e2e3e8g8a1c1a7a6a2a3c7c5d4c5d7c5c4d5e6d5
d2d4d7d5g1f3g8f6c2c4e7e6b1c3c7c6c1g5d5c4e2e4b7b5e4e5h7h6g5h4g7g5f3g5f6d5g5f7d8h4
d2d4d7d5g1f3g8f6c2c4e7e6b1c3c7c6e2e3b8d7f1d3d5c4d3c4b7b5c4d3a7a6e3e4c6c5e4e5c5d4
d2d4d7d5g1f3g8f6c2c4e7e6b1c3f8e7c1f4e8g8e2e3c7c5d4c5e7c5f1e2d5c4e2c4a7a6d1e2b7b5
d2d4d7d5g1f3g8f6c2c4e7e6b1c3f8e7c1g5h7h6g5f6e7f6e2e3e8g8d1b3c7c6a1d1b8d7f1d3b7b6
d2d4d7d5g1f3g8f6c2c4e7e6b1c3f8e7c1g5h7h6g5h4e8g8a1c1f6e4h4e7d8e7e2e3c7c6f1d3e4c3
d2d4d7d5g1f3g8f6c2c4e7e6b1c3f8e7d1c2e8g8e2e4d5e4c3e4b8d7f1d3f6e4d3e4d7f6e4d3e7b4
d2d4d7d5g1f3g8f6c2c4e7e6c1g5b8d7e2e3f8e7b1c3e8g8a1c1b7b6c4d5e6d5d1a4c7c5a4c6a8b8
d2d4d7d5g1f3g8f6c2c4e7e6c1g5f8e7e2e3b8d7b1c3e8g8a1c1f8e8d1c2h7h6g5h4c7c5c4d5f6d5
d2d4d7d5g1f3g8f6c2c4e7e6c4d5e6d5b1c3c7c6d1c2g7g6c1g5f8g7e2e3c8f5f1d3f5d3c2d3e8g8
d2d4d7d5g1f3g8f6c2c4e7e6e2e3c7c5f1d3b8c6e1g1d5c4d3c4a7a6b1c3b7b5c4d3c8b7a2a4b5b4
d2d4d7d5g1f3g8f6c2c4e7e6g2g3d5c4f1g2b8c6e1g1a8b8b1c3b7b5e2e4f8e7c1f4e8g8a2a4a7a6
d2d4d7d5g1f3g8f6e2e3c7c5c2c4e7e6f1d3b8c6e1g1a7a6b1c3d5c4d3c4b7b5c4d3c8b7a2a4b5b4
d2d4d7d5g1f3g8f6e2e3c7c5c2c4e7e6f1d3b8c6e1g1d5c4d3c4a7a6a2a4f8e7b1c3e8g8b2b3c5d4
d2d4d7d5g1f3g8f6e2e3c7c6f1d3g7g6b1d2f8g7e3e4d5e4d2e4e8g8e4g3f6d5c2c3c8g4h2h3g4f3
d2d4d7d5g1f3g8f6e2e3c8f5f1d3e7e6d3f5e6f5d1d3d8c8b2b3b8a6e1g1f8e7c2c4e8g8b1c3c7c6
d2d4d7d5g1f3g8f6e2e3e7e6f1d3c7c5e1g1b8c6b2b3f8d6c1b2e8g8b1d2d8e7f3e5f8d8a2a3c8d7
d2d4d7d5g1f3g8f6g2g3c7c6f1g2c8f5e1g1e7e6c2c4b8d7b2b3f8e7b1c3f6e4c1b2d8a5d1c1e8g8
d2d4d7d6c2c4e7e5b1c3e5d4d1d4b8d7g1f3g8f6b2b3f8e7c1b2c7c6e2e3e8g8f1e2d8b6e1g1d7c5
d2d4d7d6c2c4e7e5g1f3e5e4f3g5f7f5b1c3g8f6h2h4b8c6g5h3g7g6e2e3f8h6g2g3c6e7b2b3c8e6
d2d4d7d6e2e4e7e5d4e5d6e5d1d8e8d8g1f3f8d6b1c3c8e6c1e3g8f6e1c1f6g4e3g5f7f6g5h4b8d7
d2d4d7d6e2e4g7g6b1c3c7c6c1e3f8g7d1d2b7b5f1d3b8d7f2f4d7b6b2b3g8f6g1f3a7a6a2a4b5b4
d2d4d7d6e2e4g8f6b1c3g7g6g1f3f8g7f1e2e8g8e1g1b8c6a2a4e7e5d4d5c6e7a4a5h7h6a5a6c7c6
d2d4d7d6e2e4g8f6b1c3g7g6g2g3f8g7f1g2e8g8g1e2b8d7h2h3e7e5e1g1e5d4e2d4f8e8f1e1d7c5
d2d4d7d6e2e4g8f6f2f3d6d5e4e5f6d7f3f4c7c5g1f3b8c6c1e3c5d4f3d4c6d4e3d4d7b8b1c3b8c6
d2d4d7d6g1f3g7g6c2c4f8g7e2e4b8d7b1c3e7e5d4d5a7a5f1e2g8f6e1g1e8g8d1c2d7c5c1g5h7h6
d2d4e7e6c2c4b7b6b1c3c8b7a2a3f7f5d4d5g8f6g1f3f8e7g2g3f6e4f1g2e4c3b2c3b8a6f3d4e8g8
d2d4e7e6c2c4b7b6e2e4c8b7d1c2d8h4b1d2f8b4f1d3f7f5g1f3b4d2e1f1h4h5c1d2g8f6e4f5b7f3
d2d4e7e6c2c4b7b6e2e4c8b7f1d3b8c6g1e2c6b4e1g1b4d3d1d3g8e7b1c3d7d6d4d5d8d7c1e3e7g6
d2d4e7e6c2c4b7b6e2e4c8b7f1d3f7f5e4f5f8b4e1f1g8f6d3e2e8g8c4c5b6c5a2a3b4a5d4c5f6d5
d2d4e7e6c2c4d7d5b1c3f8e7g1f3g8f6c1g5e8g8e2e3b8d7d1c2c7c5c4d5f6d5g5e7d8e7c3d5e6d5
d2d4e7e6c2c4d7d5g1f3d5c4d1a4b8d7b1c3a7a6a4c4b7b5c4d3c8b7e2e4g8f6a2a3c7c5e4e5f6d5
d2d4e7e6c2c4f7f5b1c3f8b4d1c2g8f6e2e3e8g8f1d3d7d6g1e2c7c5a2a3b4c3e2c3b8c6d4c5d6c5
d2d4e7e6c2c4f7f5b1c3g8f6e2e3d7d5f1d3c7c6f2f4f8e7g1f3e8g8e1g1b7b6c1d2c8a6d1e2a6b7
d2d4e7e6c2c4f7f5e2e3g8f6b1c3d7d5g1h3c7c6c1d2f8d6d1c2e8g8e1c1d8e7f2f3d5c4e3e4f5e4
d2d4e7e6c2c4f7f5g1f3g8f6b1c3f8e7d1c2d7d5b2b3e8g8e2e3c7c6f3e5e7b4c1d2b4c3d2c3f6e4
d2d4e7e6c2c4f7f5g2g3f8b4c1d2b4e7f1g2g8f6b1c3e8g8g1f3f6e4e1g1b7b6d1c2c8b7f3e5e4c3
d2d4e7e6c2c4f7f5g2g3f8b4c1d2b4e7f1g2g8f6b1c3e8g8g1f3f6e4e1g1e7f6c3e4f5e4f3e1f6d4
d2d4e7e6c2c4f7f5g2g3g8f6b1c3f8e7f1g2e8g8g1f3d7d5e1g1c7c6d1c2b8d7c4d5c6d5c3b5d7b6
d2d4e7e6c2c4f7f5g2g3g8f6f1g2f8b4c1d2b4e7b1c3e8g8g1f3d7d6e1g1d8e8d1c2e8h5e2e4e6e5
d2d4e7e6c2c4f7f5g2g3g8f6f1g2f8e7b1c3e8g8d4d5e7b4c1d2e6e5e2e3d7d6g1e2a7a6d1c2d8e8
d2d4e7e6c2c4f7f5g2g3g8f6f1g2f8e7b1c3e8g8e2e3d7d5g1e2c7c6b2b3e7d6e1g1d8e7d1c2f6e4
d2d4e7e6c2c4f7f5g2g3g8f6f1g2f8e7b1c3e8g8e2e3d7d5g1e2c7c6b2b3f6e4e1g1b8d7c1b2d7f6
d2d4e7e6c2c4f7f5g2g3g8f6f1g2f8e7b1c3e8g8e2e3d7d6g1e2c7c6e1g1e6e5d4d5d8e8e3e4e8h5
d2d4e7e6c2c4f7f5g2g3g8f6f1g2f8e7g1f3d7d5e1g1e8g8d1c2c8d7b2b3a7a5c1a3c7c6a3e7d8e7
d2d4e7e6c2c4f7f5g2g3g8f6f1g2f8e7g1f3e8g8e1g1d7d6b1c3d8e8f1e1e8g6e2e4f6e4c3e4f5e4
d2d4e7e6c2c4f7f5g2g3g8f6f1g2f8e7g1f3e8g8e1g1f6e4b2b3e7f6c1b2b7b6b1d2c8b7f3e5d7d6
d2d4e7e6c2c4f7f5g2g3g8f6f1g2f8e7g1h3e8g8e1g1d7d6b1c3d8e8e2e4f5e4h3f4c7c6c3e4f6e4
d2d4e7e6c2c4f8b4c1d2b4d2d1d2g8f6b1c3d7d5f2f3b8c6e1c1e8g8e2e3d8e7c4d5f6d5e3e4d5c3
d2d4e7e6c2c4f8b4c1d2b4d2d1d2g8f6b1c3d7d6e2e4e8g8e1c1b8c6d4d5c6e7f2f4e6d5c4d5c7c6
d2d4e7e6c2c4f8b4c1d2d8e7e2e4d7d5e4e5b8c6g1f3b4d2d1d2d5c4b1c3g8h6d4d5c6e5f3e5e6d5
d2d4e7e6c2c4f8b4c1d2d8e7g2g3b8c6g1f3g8f6b1c3b4c3d2c3f6e4a1c1d7d6d4d5e4c3c1c3c6d8
d2d4e7e6c2c4g8f6b1c3d7d5c4d5e6d5c1g5c7c6e2e3f8e7f1d3b8d7g1e2f6h5g5e7d8e7g2g4h5f6
d2d4e7e6c2c4g8f6b1c3f8b4d1c2b8c6g1f3d7d6c1d2e8g8a2a3b4c3d2c3d8e7e2e3e6e5d4d5c6b8
d2d4e7e6c2c4g8f6b1c3f8b4e2e3e8g8g1f3c7c5f1d3d7d5e1g1d5c4d3c4b8d7d1e2b7b6c1d2c5d4
d2d4e7e6c2c4g8f6b1c3f8b4e2e3e8g8g1f3c7c5f1d3d7d5e1g1d5c4d3c4b8d7d1e2b7b6f1d1c5d4
d2d4e7e6c2c4g8f6g1f3b7b6g2g3c8a6b1d2f8b4d1b3d8e7f1g2a6b7e1g1b4d2c1d2e8g8a1d1d7d6
d2d4e7e6c2c4g8f6g1f3b7b6g2g3c8a6b2b3f8b4c1d2b4e7b1c3d7d5c4d5e6d5f1g2e8g8e1g1b8d7
d2d4e7e6c2c4g8f6g1f3b7b6g2g3c8b7f1g2f8e7e1g1e8g8b1c3f6e4d1c2e4c3c2c3b7e4c1f4b8c6
d2d4e7e6c2c4g8f6g1f3d7d5b1c3c7c6e2e3b8d7d1c2f8d6b2b3e8g8f1e2b7b6e1g1c8b7c1b2f8e8
d2d4e7e6c2c4g8f6g1f3d7d5b1c3f8e7c1f4e8g8e2e3c7c5d4c5e7c5a2a3b8c6b2b4c5e7c4d5f6d5
d2d4e7e6c2c4g8f6g2g3f8b4c1d2b4e7f1g2d7d5g1f3e8g8e1g1c7c6d1c2b8d7b2b3b7b6f1d1c8a6
d2d4e7e6e2e4d7d5b1c3f8b4e4e5c7c5a2a3b4c3b2c3d8c7d1g4f7f5g4g3c5d4c3d4g8e7e1d2e8g8
d2d4e7e6e2e4d7d5b1c3f8b4e4e5c7c5a2a3b4c3b2c3d8c7d1g4f7f5g4g3g8e7c1d2e8g8f1d3b7b6
d2d4e7e6e2e4d7d5b1c3f8b4e4e5c7c5a2a3b4c3b2c3d8c7d1g4f7f5g4h5g7g6h5d1b8c6g1f3c8d7
d2d4e7e6e2e4d7d5b1d2c7c5e4d5e6d5g1f3a7a6d4c5f8c5d2b3c5a7c1g5g8f6f3d4e8g8f1e2d8d6
d2d4e7e6e2e4d7d5b1d2c7c5e4d5e6d5g1f3g8f6f1b5c8d7b5d7b8d7e1g1f8e7d4c5d7c5f3d4d8d7
d2d4e7e6e2e4d7d5b1d2d5e4d2e4b8d7g1f3g8f6e4f6d7f6c1g5f8e7f1d3c7c5e1g1c5d4f3d4e8g8
d2d4e7e6e2e4d7d5e4d5e6d5g1f3g8f6c1g5c7c6f1d3c8e6e1g1b8d7f1e1d8b6b1d2f8e7a1b1h7h6
d2d4e7e6e2e4d7d5e4e5c7c5c2c3b8c6g1f3c8d7f1e2g8e7b1a3c5d4c3d4e7f5a3c2c6b4c2e3f5e3
d2d4e7e6g1f3f7f5g2g3g8f6f1g2f8e7e1g1e8g8c2c4d7d6b2b3a7a5c1b2d8e8b1d2b8c6a2a3e7d8
d2d4e7e6g1f3g8f6c1g5c7c5e2e3f8e7f1d3b7b6c2c3c8b7b1d2c5d4c3d4f6d5d2c4e8g8h2h4f7f5
d2d4e7e6g1f3g8f6c2c4b7b6b1c3c8b7c1g5h7h6g5f6d8f6e2e4f8b4f1d3c7c5e1g1c5d4c3b5f6d8
d2d4e7e6g1f3g8f6c2c4b7b6g2g3c8a6b2b3a6b7f1g2f8b4c1d2a7a5e1g1e8g8d1c2c7c5f1d1b4d2
d2d4e7e6g1f3g8f6c2c4b7b6g2g3c8b7f1g2f8e7e1g1e8g8b1c3f6e4d1c2e4c3c2c3b7e4b2b3c7c5
d2d4e7e6g1f3g8f6c2c4b7b6g2g3c8b7f1g2f8e7e1g1e8g8b2b3d7d5c4d5e6d5c1b2b8d7b1c3f8e8
d2d4e7e6g1f3g8f6c2c4b7b6g2g3c8b7f1g2f8e7e1g1e8g8d1c2c7c5b2b3c5d4f3d4b7g2g1g2d7d5
d2d4e7e6g1f3g8f6c2c4d7d5c4d5e6d5b1c3c7c6d1c2c8g4c1g5b8d7e2e3f8d6f1d3d8c7e1c1h7h6
d2d4e7e6g1f3g8f6c2c4f8b4c1d2c7c5d2b4c5b4g2g3b7b6f1g2c8b7e1g1e8g8b1d2d7d6d1b3a7a5
d2d4e7e6g2g3c7c5g1f3c5d4f3d4d7d5f1g2g8f6e1g1e6e5d4b3c8e6c2c4b8c6c4d5f6d5b1d2f8e7
d2d4f7f5b1c3g8f6c1g5d7d5g5f6e7f6e2e3c8e6f1d3b8c6a2a3d8d7g1f3f8d6c3b5d6e7e1g1c6d8
d2d4f7f5c1g5c7c6e2e3g7g6c2c4f8g7b1c3d7d6f1d3d8a5g1e2b8d7e1g1e7e5d4e5d6e5a2a3h7h6
d2d4f7f5c2c4g8f6g2g3e7e6f1g2d7d5g1f3c7c6e1g1f8d6f3e5e8g8c1f4f6g4e5g4d6f4g3f4f5g4
d2d4f7f5c2c4g8f6g2g3e7e6f1g2f8b4c1d2b4e7g1f3e8g8e1g1c7c6d1b3b8a6b1c3d8e8d4d5a6c5
d2d4f7f5e2e4f5e4b1c3g8f6c1g5c7c6f2f3d8a5g5f6e7f6f3e4f8b4d1f3d7d5g1e2e8g8e4d5a5d5
d2d4f7f5e2e4f5e4f2f3e4f3g1f3g8f6f1d3d7d6e1g1c8g4b1c3b8c6c1e3d8d7d4d5c6e5d3b5c7c6
d2d4f7f5g1f3g8f6g2g3g7g6f1g2f8g7e1g1e8g8c2c4c7c6b1c3b8a6b2b3d7d6c1b2c8d7f1e1d8a5
d2d4f7f5g2g3g8f6f1g2e7e6g1f3f8e7c2c4e8g8b1c3d7d6c1f4d8e8a1c1b8c6d4d5c6d8c3b5e8d7
d2d4f7f5g2g3g8f6f1g2e7e6g1f3f8e7e1g1e8g8c2c4c7c6b1c3d7d5c1g5b8d7e2e3d8e8d1c2g8h8
d2d4f7f5g2g3g8f6f1g2g7g6g1f3f8g7b2b3e8g8c1b2d7d5c2c4c7c6e1g1c8e6f3g5e6f7b1c3d8e8
d2d4f7f5g2g3g8f6f1g2g7g6g1f3f8g7e1g1e8g8b2b4f6e4c2c4e7e6c1b2b7b6b1c3c8b7a1c1a7a5
d2d4f7f5g2g3g8f6f1g2g7g6g1f3f8g7e1g1e8g8d4d5c7c6c2c4d7d6f3d4d8c7b1c3e7e5d5e6b8a6
d2d4f7f5g2g3g8f6f1g2g7g6g1h3f8g7e1g1e8g8c2c4b8c6b1c3e7e6d4d5c6e5b2b3e5f7c1a3f8e8
d2d4f7f5g2g3g8f6f1g2g7g6g1h3f8g7h3f4b8c6d4d5c6e5b1c3c7c6e2e4f5e4c3e4f6e4g2e4c6d5
d2d4g7g6c2c4f8g7g1f3c7c5g2g3c5d4f3d4b8c6d4c2b7b6f1g2c8a6b1a3a8c8a1b1g8f6e1g1e8g8
d2d4g7g6e2e4f8g7b1c3d7d6c1e3c7c6d1d2b7b5f2f3b8d7h2h4h7h5g1h3d8a5h3g5g8h6a2a3a8b8
d2d4g7g6e2e4f8g7c2c3c7c6f1d3d7d6f2f4d6d5e4e5h7h5g1f3g8h6c1e3c8f5d3f5h6f5e3f2b8a6
d2d4g7g6e2e4f8g7c2c4d7d6b1c3b8d7g1e2e7e5c1e3g8e7d1d2e8g8e1c1a7a6h2h4e5d4e2d4d7e5
d2d4g7g6e2e4f8g7c2c4d7d6b1c3e7e5d4e5d6e5d1d8e8d8f2f4b8c6g1f3c6d4e1f2e5f4c1f4d4e6
d2d4g7g6e2e4f8g7c2c4d7d6b1c3g8f6f2f3b8d7c1e3e8g8f1d3e7e5g1e2f6h5d4e5d6e5e1g1c7c6
d2d4g7g6e2e4f8g7g1f3d7d6b1c3g8f6f1e2e8g8e1g1b8d7e4e5f6e8c1f4d7b6f1e1c7c6h2h3e8c7
d2d4g7g6e2e4f8g7g1f3d7d6c2c3g8f6f1d3e8g8e1g1b8c6c1g5h7h6g5h4e7e5d4e5d6e5b1a3c8e6
d2d4g7g6e2e4f8g7g1f3d7d6f1e2e7e6c2c3b8d7e1g1g8e7b1d2b7b6a2a4a7a6f1e1c8b7e2d3e8g8
d2d4g7g6g1f3f7f5g2g3f8g7f1g2g8f6e1g1e8g8c2c4d7d6d4d5c7c5b1c3b8a6f3e1a8b8e1c2a6c7
d2d4g8f6b1c3d7d5c1g5c8f5f2f3f5g6e2e4d5e4d1d2e7e6f3e4f8b4d2e3f6g4e3d2g4f6d2e3f6g4
d2d4g8f6b1c3d7d5c1g5c8f5g5f6g7f6e2e3c7c6f1d3f5g6f2f4g6d3d1d3e7e6e3e4d5e4c3e4f6f5
d2d4g8f6b1c3d7d5c1g5h7h6g5f6e7f6e2e3c7c6f1d3f8d6d1f3e8g8g1e2f8e8e1c1b7b5g2g4b5b4
d2d4g8f6b1c3d7d5c1g5h7h6g5f6e7f6e2e4f8b4e4d5d8d5g1f3e8g8f1e2d5a5d1d2b8d7a2a3d7b6
d2d4g8f6b1c3g7g6e2e4d7d6g1f3f8g7f1c4e8g8e1g1c8g4h2h3g4f3d1f3b8c6c1e3e7e5d4e5c6e5
d2d4g8f6c1g5d7d5g5f6e7f6e2e3c8e6b1d2c7c6f1d3f6f5d1f3g7g6g1e2b8d7e1g1f8d6c2c4d7f6
d2d4g8f6c1g5d7d5g5f6e7f6e2e3c8e6g2g3f6f5f1d3c7c6b1d2b8d7g1e2f8d6e1g1e8g8c2c3d7f6
d2d4g8f6c1g5e7e6e2e3h7h6g5h4c7c5c2c3c5d4c3d4g7g5h4g3f6e4b1c3e4g3h2g3d7d5f1d3f8g7
d2d4g8f6c1g5e7e6e2e4h7h6g5f6d8f6b1c3d7d6d1d2g7g5f1c4b8c6g1e2f8g7a1d1c8d7e1g1e8c8
d2d4g8f6c1g5e7e6e2e4h7h6g5f6d8f6g1f3d7d6b1c3g7g6d1d2f6e7e1c1a7a6h2h4f8g7g2g3b7b5
d2d4g8f6c1g5f6e4g5f4c7c5f2f3e4f6d4d5e7e6b1c3f6h5f4e3d7d6d1d2e6e5g2g4h5f6e3f2a7a6
d2d4g8f6c1g5f6e4g5f4d7d5b1d2e4d2d1d2c8f5e2e3e7e6g1f3f8e7c2c4e8g8a1c1c7c6f1e2b8d7
d2d4g8f6c1g5f6e4h2h4c7c5d4c5d8a5b1d2e4g5h4g5g7g6c2c3a5c5g1f3f8g7e2e3a7a6a2a4d7d5
d2d4g8f6c1g5g7g6g5f6e7f6e2e3d7d5c2c4d5c4f1c4f8d6b1c3e8g8g1f3b8d7e1g1d7b6c4b3f8e8
d2d4g8f6c2c4b7b6b1c3c8b7f2f3d7d5c4d5f6d5e2e4d5c3b2c3e7e6f1b5b8d7g1e2f8e7e1g1a7a6
d2d4g8f6c2c4c7c5d4d5b7b5c4b5a7a6b5a6c8a6b1c3d7d6g1f3g7g6g2g3f8g7f1g2b8d7e1g1d7b6
d2d4g8f6c2c4c7c5d4d5b7b5c4b5a7a6b5a6g7g6b1c3c8a6e2e4a6f1e1f1d7d6g2g3f8g7f1g2b8d7
d2d4g8f6c2c4c7c5d4d5b7b5c4b5a7a6b5a6g7g6g2g3f8g7f1g2d7d6g1h3b8a6h3f4d8b6e1g1e8g8
d2d4g8f6c2c4c7c5d4d5b7b5g1f3g7g6c4b5a7a6b5b6d8b6b1c3d7d6f3d2f8g7e2e4e8g8f1e2a6a5
d2d4g8f6c2c4c7c5d4d5b7b5g1f3g7g6d1c2f8g7e2e4d7d6c4b5e8g8b1c3a7a6a2a4a6b5f1b5b8a6
d2d4g8f6c2c4c7c5d4d5d7d6b1c3g7g6e2e4f8g7c1g5h7h6g5h4g6g5h4g3d8a5f1d3f6e4d3e4g7c3
d2d4g8f6c2c4c7c5d4d5d7d6b1c3g7g6e2e4f8g7f1d3e8g8g1f3c8g4h2h3g4f3d1f3b8d7f3d1e7e6
d2d4g8f6c2c4c7c5d4d5d7d6b1c3g7g6g1f3f8g7e2e4e8g8c1f4a7a6a2a4d8a5f4d2e7e6f1e2e6d5
d2d4g8f6c2c4c7c5d4d5e7e5b1c3d7d6e2e4g7g6f1d3b8a6g1e2a6b4d3b1f8g7h2h3c8d7c1e3e8g8
d2d4g8f6c2c4c7c5d4d5e7e5b1c3d7d6e2e4g7g6f1e2f8g7c1g5b8a6g1f3h7h6g5d2c8g4a2a3g4f3
d2d4g8f6c2c4c7c5d4d5e7e5b1c3d7d6e2e4g7g6f2f3b8a6c1e3a6c7d1d2a7a6a2a4b7b6f1d3a8b8
d2d4g8f6c2c4c7c5d4d5e7e5b1c3d7d6e2e4g7g6f2f3f6h5c1e3f8g7d1d2e8g8g2g4h5f4g1e2b8d7
d2d4g8f6c2c4c7c5d4d5e7e5b1c3d7d6e2e4g7g6g1f3f8g7c1g5b8a6f1e2a6c7f3d2c8d7a2a4b7b6
d2d4g8f6c2c4c7c5d4d5e7e5b1c3d7d6g2g3g7g6f1h3b8d7g1f3f8g7e1g1a7a6e2e4e8g8f1e1f6e8
d2d4g8f6c2c4c7c5d4d5e7e6b1c3e6d5c4d5d7d6e2e4g7g6f2f4f8g7f1b5f6d7a2a4d8h4e1f1e8g8
d2d4g8f6c2c4c7c5d4d5e7e6b1c3e6d5c4d5d7d6e2e4g7g6g1f3f8g7f1d3e8g8h2h3a7a6a2a4b8d7
d2d4g8f6c2c4c7c5d4d5e7e6b1c3e6d5c4d5d7d6e2e4g7g6g1f3f8g7f1e2e8g8e1g1f8e8f3d2b8a6
d2d4g8f6c2c4c7c5d4d5e7e6b1c3e6d5c4d5d7d6e2e4g7g6g1f3f8g7h2h3e8g8f1d3b7b5c3b5f8e8
d2d4g8f6c2c4c7c5d4d5e7e6b1c3e6d5c4d5d7d6g1f3g7g6c1g5f8g7f3d2h7h6g5h4g6g5h4g3f6h5
d2d4g8f6c2c4c7c5d4d5e7e6b1c3e6d5c4d5d7d6g1f3g7g6f3d2b8d7g2g3f8g7f1g2e8g8e1g1d8e7
d2d4g8f6c2c4c7c5d4d5e7e6b1c3e6d5c4d5d7d6g1f3g7g6g2g3f8g7f1g2e8g8e1g1a7a6a2a4b8d7
d2d4g8f6c2c4c7c5d4d5g7g6b1c3d7d6e2e4b7b5c4b5f8g7g1f3e8g8f1e2a7a6b5a6c8a6e1g1d8c7
d2d4g8f6c2c4c7c6b1c3d7d5c4d5c6d5g1f3b8c6c1f4c8f5e2e3e7e6f1b5f8b4f3e5d8a5b5c6b7c6
d2d4g8f6c2c4c7c6b1c3d7d6g1f3b8d7g2g3e7e5f1g2f8e7d1c2e8g8e1g1f8e8b2b3e7f8e2e4a7a6
d2d4g8f6c2c4c7c6b1c3e7e6g1f3d7d5c1g5b8d7e2e4d5e4c3e4d8b6e4f6g7f6g5c1e6e5f1d3e5d4
d2d4g8f6c2c4c7c6g1f3d7d5b1c3e7e6c1g5b8d7e2e4d5e4c3e4f8e7e4c3e8g8d1c2b7b6e1c1c8b7
d2d4g8f6c2c4c7c6g1f3d7d5e2e3e7e6f1d3b8d7b1c3d5c4d3c4b7b5c4d3a7a6e1g1c6c5a2a4b5b4
d2d4g8f6c2c4c7c6g1f3d7d5e2e3e7e6f1d3b8d7b1d2f8e7e1g1e8g8b2b3b7b6c1b2c8b7d1e2c6c5
d2d4g8f6c2c4d7d5g1f3e7e6b1c3b8d7e2e3f8e7f1d3d5c4d3c4c7c5e1g1e8g8f1e1a7a6a2a4d8c7
d2d4g8f6c2c4d7d6b1c3b8d7c1g5h7h6g5h4g7g5h4g3f6h5e2e3h5g3h2g3f8g7f1d3d7f6d1d2c7c6
d2d4g8f6c2c4d7d6b1c3b8d7e2e4e7e5d4d5d7c5d1c2a7a5g2g3f8e7f1g2e8g8g1e2f6h5e1g1e7g5
d2d4g8f6c2c4d7d6b1c3b8d7e2e4e7e5g1f3f8e7g2g3e8g8f1g2c7c6e1g1a7a6b2b3f8e8c1b2e7f8
d2d4g8f6c2c4d7d6b1c3b8d7e2e4e7e5g1f3g7g6f1e2f8g7e1g1e8g8c1g5c7c6d1d2d8b6c4c5d6c5
d2d4g8f6c2c4d7d6b1c3b8d7g1f3c7c6g2g3e7e5f1g2f8e7e1g1e8g8d1c2f8e8b2b3e7f8c1b2a7a6
d2d4g8f6c2c4d7d6b1c3b8d7g1f3g7g6e2e4e7e5f1e2f8g7e1g1e8g8f1e1c7c6e2f1f6e8a1b1e8c7
d2d4g8f6c2c4d7d6b1c3e7e5e2e3b8d7f1d3g7g6g1e2f8g7e1g1e8g8f2f4f8e8e2g3c7c6g1h1d7f8
d2d4g8f6c2c4d7d6b1c3e7e5g1f3b8d7c1g5f8e7e2e3c7c6f1e2e8g8e1g1f8e8d1c2d8c7h2h3d7f8
d2d4g8f6c2c4d7d6b1c3e7e5g1f3b8d7c1g5f8e7e2e3e8g8d1c2c7c6f1d3e5d4e3d4f8e8e1g1h7h6
d2d4g8f6c2c4d7d6b1c3e7e5g1f3b8d7c1g5h7h6g5h4g7g5d4e5g5h4e5f6d8f6c3d5f6b2a1b1b2a2
d2d4g8f6c2c4d7d6b1c3e7e5g1f3b8d7e2e4g7g6f1e2f8g7e1g1e8g8f1e1c7c6e2f1f6g4h2h3e5d4
d2d4g8f6c2c4d7d6b1c3e7e5g1f3b8d7g2g3g7g6f1g2f8g7e1g1e8g8e2e4c7c6h2h3f6h5c1e3d8e7
d2d4g8f6c2c4d7d6b1c3e7e5g1f3b8d7g2g3g7g6f1g2f8g7e1g1e8g8e2e4f8e8c1e3f6g4e3g5f7f6
d2d4g8f6c2c4d7d6b1c3e7e5g1f3b8d7g2g3g7g6f1g2f8g7e1g1e8g8e2e4f8e8c1e3f6g4e3g5f7f6
d2d4g8f6c2c4d7d6b1c3e7e5g1f3e5e4f3g5c8f5d1c2h7h6g5e4f6e4c3e4d8h4e4d6f8d6c2f5d6b4
d2d4g8f6c2c4d7d6b1c3g7g6e2e4f8g7f2f3e8g8c1e3a7a6d1d2c7c6f1d3e7e5d4e5d6e5c3a4b7b5
d2d4g8f6c2c4d7d6g1f3b8d7b1c3c7c6e2e4e7e5f1e2f8e7e1g1a7a6d1c2e8g8f1d1d8c7c1g5h7h6
d2d4g8f6c2c4d7d6g1f3b8d7b1c3e7e5e2e4c7c6f1e2f8e7e1g1e8g8d1c2f8e8b2b3e7f8c1b2f6h5
d2d4g8f6c2c4d7d6g1f3b8d7b1c3e7e5e2e4f8e7f1e2e8g8e1g1c7c6d1c2f8e8f1d1e7f8a1b1a7a5
d2d4g8f6c2c4d7d6g1f3b8d7g2g3e7e5f1g2c7c6d4e5d6e5e1g1f8c5b1c3e8g8d1c2d8e7f3h4f8e8
d2d4g8f6c2c4d7d6g1f3g7g6b1c3f8g7e2e4e7e5f1e2e8g8e1g1b8c6c1e3f6g4e3g5f7f6g5c1e5d4
d2d4g8f6c2c4d7d6g1f3g7g6b1c3f8g7e2e4e8g8f1e2b8d7e1g1e7e5f1e1e5d4f3d4d7c5e2f1f8e8
d2d4g8f6c2c4d7d6g1f3g7g6b1c3f8g7g2g3e8g8f1g2b8d7e1g1e7e5d1c2c7c6f1d1f8e8d4e5d6e5
d2d4g8f6c2c4d7d6g1f3g7g6b1c3f8g7g2g3e8g8f1g2b8d7e1g1e7e5e2e4f8e8c1e3f6g4e3g5f7f6
d2d4g8f6c2c4d7d6g1f3g7g6g2g3f8g7f1g2e8g8e1g1b8c6b1c3c8g4h2h3g4f3g2f3f6d7f3g2c6d4
d2d4g8f6c2c4e7e5d4e5f6g4c1f4b8c6g1f3f8b4b1d2d8e7e2e3g4e5f3e5c6e5f1e2e8g8e1g1d7d6
d2d4g8f6c2c4e7e5d4e5f6g4g1f3f8c5e2e3b8c6b1c3g4e5f3e5c6e5f1e2e8g8a2a3a7a5e1g1d7d6
d2d4g8f6c2c4e7e5d4e5f6g4g1f3f8c5e2e3b8c6f1e2g4e5f3e5c6e5e1g1e8g8b1c3d7d6c3a4c5b6
d2d4g8f6c2c4e7e6b1c3c7c5d4d5e6d5c4d5d7d6e2e4g7g6f2f4f8g7f1b5f6d7a2a4e8g8g1f3a7a6
d2d4g8f6c2c4e7e6b1c3d7d5c1g5b8d7e2e3c7c6c4d5e6d5f1d3f8e7d1c2e8g8g1f3h7h6g5h4f8e8
d2d4g8f6c2c4e7e6b1c3d7d5c1g5b8d7e2e3c7c6c4d5e6d5f1d3f8e7g1e2e8g8e2g3f6e8h2h4d7f6
d2d4g8f6c2c4e7e6b1c3d7d5c1g5b8d7e2e3f8e7g1f3e8g8a1c1c7c6d1c2a7a6a2a3f8e8f1d3h7h6
d2d4g8f6c2c4e7e6b1c3d7d5c1g5b8d7e2e3f8e7g1f3e8g8a1c1c7c6d1c2a7a6a2a3h7h6g5h4f8e8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d2d4g8f6c2c4e7e6b1c3d7d5c1g5b8d7e2e3f8e7g1f3e8g8d1c2c7c5c4d5f6d5c3d5e6d5g5e7d8e7
d2d4g8f6c2c4e7e6b1c3d7d5c1g5b8d7g1f3c7c6e2e3d8a5g5f6d7f6f3d2f8b4d1c2e8g8f1d3b4c3
d2d4g8f6c2c4e7e6b1c3d7d5c1g5b8d7g1f3h7h6g5h4f8e7e2e3e8g8a1c1a7a6b2b3b7b6c4d5e6d5
d2d4g8f6c2c4e7e6b1c3d7d5c1g5c7c5e2e3c5d4e3d4f8e7g1f3e8g8a1c1b7b6f1d3b8c6e1g1c6b4
d2d4g8f6c2c4e7e6b1c3d7d5c1g5f8e7e2e3b8d7g1f3e8g8a1c1c7c6f1d3d5c4d3c4f6d5g5e7d8e7
d2d4g8f6c2c4e7e6b1c3d7d5c1g5f8e7e2e3b8d7g1f3e8g8a1c1c7c6f1d3h7h6g5h4d5c4d3c4b7b5
d2d4g8f6c2c4e7e6b1c3d7d5c1g5f8e7e2e3b8d7g1f3e8g8d1c2c7c6a1d1f8e8a2a3d5c4f1c4f6d5
d2d4g8f6c2c4e7e6b1c3d7d5c1g5f8e7e2e3e8g8g1f3b8d7a1c1c7c6a2a3a7a6d1c2f8e8f1d3h7h6
d2d4g8f6c2c4e7e6b1c3d7d5c1g5f8e7e2e3e8g8g1f3b8d7a1c1c7c6d1c2a7a6c4d5f6d5g5e7d8e7
d2d4g8f6c2c4e7e6b1c3d7d5c1g5f8e7e2e3e8g8g1f3b8d7a1c1c7c6f1d3d5c4d3c4f6d5g5e7d8e7
d2d4g8f6c2c4e7e6b1c3d7d5c1g5f8e7e2e3e8g8g1f3h7h6g5h4b7b6f1d3c8b7e1g1b8d7a1c1c7c5
d2d4g8f6c2c4e7e6b1c3d7d5c1g5f8e7e2e3e8g8g1f3h7h6g5h4f6e4h4e7d8e7c4d5e4c3b2c3e6d5
d2d4g8f6c2c4e7e6b1c3d7d5c1g5f8e7g1f3e8g8e2e3h7h6g5h4b7b6f1d3c8b7e1g1b8d7a1c1c7c5
d2d4g8f6c2c4e7e6b1c3d7d5c4d5e6d5c1g5f8e7d1c2e8g8e2e3f8e8f1d3b8d7g1f3d7f8e1g1c7c6
d2d4g8f6c2c4e7e6b1c3d7d5c4d5e6d5c1g5f8e7e2e3c7c6f1d3b8d7d1c2f6h5g5e7d8e7g1e2d7b6
d2d4g8f6c2c4e7e6b1c3d7d5c4d5e6d5c1g5f8e7e2e3e8g8d1c2b8d7g1f3c7c6f1d3f8e8e1g1d7f8
d2d4g8f6c2c4e7e6b1c3d7d5c4d5e6d5c1g5f8e7e2e3e8g8f1d3c7c6d1c2b8d7g1e2f8e8e1g1d7f8
d2d4g8f6c2c4e7e6b1c3d7d5c4d5e6d5c1g5f8e7e2e3e8g8f1d3c7c6d1c2b8d7g1e2f8e8e1g1d7f8
d2d4g8f6c2c4e7e6b1c3d7d5c4d5e6d5c1g5f8e7e2e3h7h6g5h4e8g8f1d3b7b6g1f3c8b7e1g1c7c5
d2d4g8f6c2c4e7e6b1c3d7d5e2e3b8d7g1f3f8e7f1d3c7c5c4d5e6d5d4c5e8g8e1g1d7c5d3c2c8g4
d2d4g8f6c2c4e7e6b1c3d7d5g1f3b8d7c1g5f8b4c4d5e6d5e2e3c7c5f1d3d8a5e1g1c5c4d3f5e8g8
d2d4g8f6c2c4e7e6b1c3d7d5g1f3b8d7c4d5e6d5c1g5f8e7e2e3e8g8d1c2c7c6f1d3f8e8h2h3f6e4
d2d4g8f6c2c4e7e6b1c3d7d5g1f3b8d7e2e3a7a6a2a4f8b4c1d2c7c6f1d3d5c4d3c4d8a5e1g1e8g8
d2d4g8f6c2c4e7e6b1c3d7d5g1f3c7c5c4d5c5d4d1d4e6d5e2e4b8c6f1b5a7a6b5c6b7c6f3e5c8b7
d2d4g8f6c2c4e7e6b1c3d7d5g1f3c7c5c4d5c5d4d1d4e6d5e2e4b8c6f1b5f6e4e1g1e4f6f1e1f8e7
d2d4g8f6c2c4e7e6b1c3d7d5g1f3c7c6e2e3a7a6c4c5b8d7f1d3d8c7e1g1e6e5d4e5d7e5f3e5c7e5
d2d4g8f6c2c4e7e6b1c3d7d5g1f3f8b4c1g5e8g8e2e3c7c5c4d5e6d5d4c5b8d7a1c1d7c5d1d4b4c3
d2d4g8f6c2c4e7e6b1c3f8b4a2a3b4c3b2c3c7c5e2e3b7b6g1e2b8c6e2g3e8g8f1d3c8a6e3e4f6e8
d2d4g8f6c2c4e7e6b1c3f8b4a2a3b4c3b2c3c7c5e2e3b8c6f1d3e6e5g1e2d7d6e1g1d8e7e3e4f6d7
d2d4g8f6c2c4e7e6b1c3f8b4a2a3b4c3b2c3c7c5e2e3b8c6f1d3e6e5g1e2d7d6e3e4f6h5e1g1g7g5
d2d4g8f6c2c4e7e6b1c3f8b4a2a3b4c3b2c3c7c5e2e3b8c6f1d3e8g8g1e2d7d6e3e4f6e8e1g1b7b6
d2d4g8f6c2c4e7e6b1c3f8b4a2a3b4c3b2c3c7c5e2e3d8a5c1d2f6e4g1f3e4d2d1d2e8g8f1d3d7d6
d2d4g8f6c2c4e7e6b1c3f8b4a2a3b4c3b2c3c7c5f2f3b8c6d4d5c6a5e2e4e6e5f1d3b7b6c1g5c8a6
d2d4g8f6c2c4e7e6b1c3f8b4a2a3b4c3b2c3c7c5g1f3e8g8c1g5d7d6d1c2f8e8e2e4h7h6g5e3d8a5
d2d4g8f6c2c4e7e6b1c3f8b4a2a3b4c3b2c3e8g8f2f3d7d5c4d5e6d5e2e3c8f5g1e2b8d7e2g3f5g6
d2d4g8f6c2c4e7e6b1c3f8b4a2a3b4c3b2c3e8g8f2f3f6h5g1h3f7f5e2e4c7c5e4e5b8c6f3f4g7g6
d2d4g8f6c2c4e7e6b1c3f8b4a2a3b4c3b2c3f6e4d1c2f7f5g1h3d7d6f2f3e4f6e2e4f5e4f3e4e6e5
d2d4g8f6c2c4e7e6b1c3f8b4a2a3b4c3b2c3f6e4d1c2f7f5g1h3e8g8f2f3e4f6c4c5b7b6c5b6c7b6
d2d4g8f6c2c4e7e6b1c3f8b4a2a3b4c3b2c3f6e4e2e3f7f5d1h5g7g6h5h6d7d6f2f3e4f6e3e4e6e5
d2d4g8f6c2c4e7e6b1c3f8b4a2a3b4c3b2c3f6e4g1h3c7c5e2e3d8a5c1d2c5d4c3d4e4d2d1d2a5d2
d2d4g8f6c2c4e7e6b1c3f8b4c1d2b7b6f2f3b8c6a2a3b4e7e2e3e8g8f1d3d7d5c4d5e6d5g1e2f6h5
d2d4g8f6c2c4e7e6b1c3f8b4c1g5c7c5d4d5b4c3b2c3e6e5a1c1d7d6e2e3b8d7f2f3h7h6g5h4g7g5
d2d4g8f6c2c4e7e6b1c3f8b4c1g5h7h6g5h4c7c5d4d5d7d6e2e3e6e5g1e2b8d7a2a3b4a5d1c2e8g8
d2d4g8f6c2c4e7e6b1c3f8b4d1b3c7c5d4c5b4c5g1f3d7d5c4d5e6d5c1g5c8e6g5f6g7f6e1c1b8d7
d2d4g8f6c2c4e7e6b1c3f8b4d1b3c7c5d4c5b8a6a2a3b4c3b3c3a6c5f2f3a7a5e2e4e8g8c1f4d8b6
d2d4g8f6c2c4e7e6b1c3f8b4d1b3c7c5d4c5b8a6g1f3e8g8c1g5b4c5e2e3b7b6f1e2c8b7e1g1c5e7
d2d4g8f6c2c4e7e6b1c3f8b4d1b3c7c5d4c5b8c6g1f3b4c5c1g5h7h6g5f6d8f6e2e3b7b6f1e2c8b7
d2d4g8f6c2c4e7e6b1c3f8b4d1b3d8e7a2a3b4c3b3c3b7b6f2f3d7d5c4d5f6d5c3c2e7h4g2g3h4d4
d2d4g8f6c2c4e7e6b1c3f8b4d1c2b8c6g1f3d7d5c1g5h7h6g5f6d8f6e2e3e8g8a2a3b4c3c2c3f8e8
d2d4g8f6c2c4e7e6b1c3f8b4d1c2b8c6g1f3d7d5c4d5e6d5a2a3b4a5c1g5c6e7g5f6g7f6e2e3c7c6
d2d4g8f6c2c4e7e6b1c3f8b4d1c2b8c6g1f3d7d6c1d2e8g8a2a3b4c3d2c3a7a5e2e3d8e7f1d3e6e5
d2d4g8f6c2c4e7e6b1c3f8b4d1c2c7c5d4c5b8a6e2e3a6c5c1d2e8g8g1f3b7b6f1e2c8a6e1g1d7d5
d2d4g8f6c2c4e7e6b1c3f8b4d1c2c7c5d4c5d8c7a2a3b4c5b2b4c5e7c3b5c7c6g1f3d7d6f3d4c6d7
d2d4g8f6c2c4e7e6b1c3f8b4d1c2c7c5d4c5e8g8a2a3b4c5g1f3b7b6c1f4c8b7a1d1d7d5c4d5e6d5
d2d4g8f6c2c4e7e6b1c3f8b4d1c2c7c5d4c5e8g8c1f4b4c5e2e3b8c6g1f3d7d5a2a3d8e7f4g5f8d8
d2d4g8f6c2c4e7e6b1c3f8b4d1c2c7c5d4c5e8g8c1f4b4c5g1f3b8c6e2e3d7d5a1d1d8a5a2a3c5e7
d2d4g8f6c2c4e7e6b1c3f8b4d1c2c7c5d4c5e8g8c1f4b8a6f4d6f8e8a2a3d8a5a1c1b4c3c2c3a5c3
d2d4g8f6c2c4e7e6b1c3f8b4d1c2c7c5d4c5e8g8c1g5b8a6a2a3b4c5g1f3b7b6g2g3c8b7f1g2d8c8
d2d4g8f6c2c4e7e6b1c3f8b4d1c2c7c5d4c5e8g8g1f3b8a6a2a3b4c3c2c3a6c5e2e3a7a5b2b3d7d5
d2d4g8f6c2c4e7e6b1c3f8b4d1c2c7c5d4c5e8g8g1f3b8a6c1d2a6c5e2e3b7b6f1e2c8b7e1g1c5e4
d2d4g8f6c2c4e7e6b1c3f8b4d1c2d7d5a2a3b4c3c2c3b8c6e2e3e6e5d4e5f6e4c3d3e4c5d3c2d5c4
d2d4g8f6c2c4e7e6b1c3f8b4d1c2d7d5c4d5d8d5e2e3c7c5a2a3b4c3b2c3b8c6g1f3e8g8c3c4d5d6
d2d4g8f6c2c4e7e6b1c3f8b4d1c2d7d5c4d5d8d5e2e3c7c5a2a3b4c3b2c3b8d7f2f3c5d4c3d4d7b6
d2d4g8f6c2c4e7e6b1c3f8b4d1c2d7d5c4d5d8d5e2e3c7c5a2a3b4c3b2c3e8g8g1f3c5d4c3d4b7b6
d2d4g8f6c2c4e7e6b1c3f8b4d1c2d7d5c4d5d8d5e2e3c7c5c1d2b4c3b2c3e8g8g1f3b8c6c3c4d5d6
d2d4g8f6c2c4e7e6b1c3f8b4d1c2d7d5c4d5d8d5e2e3c7c5c1d2b4c3d2c3c5d4c3d4b8c6d4f6g7f6
d2d4g8f6c2c4e7e6b1c3f8b4d1c2d7d5c4d5d8d5e2e3c7c5c1d2b4c3d2c3c5d4c3d4b8c6d4f6g7f6
d2d4g8f6c2c4e7e6b1c3f8b4d1c2d7d5c4d5d8d5g1f3d5f5c2d1c7c5e2e3c5d4e3d4e8g8f1d3f5h5
d2d4g8f6c2c4e7e6b1c3f8b4d1c2d7d5c4d5e6d5a2a3b4c3b2c3e8g8c1g5c7c5e2e3b8d7f1d3d8a5
d2d4g8f6c2c4e7e6b1c3f8b4d1c2d7d5c4d5e6d5c1d2e8g8e2e3b8c6f1d3f8e8g1e2b4d6a2a3c8g4
d2d4g8f6c2c4e7e6b1c3f8b4d1c2d7d5c4d5e6d5c1g5h7h6g5f6d8f6a2a3b4c3c2c3c7c6e2e3e8g8
d2d4g8f6c2c4e7e6b1c3f8b4d1c2d7d5c4d5e6d5c1g5h7h6g5f6d8f6a2a3b4c3c2c3c7c6g1f3e8g8
d2d4g8f6c2c4e7e6b1c3f8b4d1c2d7d5c4d5e6d5c1g5h7h6g5f6d8f6a2a3b4c3c2c3e8g8e2e3c7c6
d2d4g8f6c2c4e7e6b1c3f8b4d1c2d7d5c4d5e6d5c1g5h7h6g5h4b8d7e2e3e8g8f1d3c7c5d4c5d7c5
d2d4g8f6c2c4e7e6b1c3f8b4d1c2d7d5c4d5e6d5c1g5h7h6g5h4c7c5d4c5b8c6e2e3g7g5h4g3d8a5
d2d4g8f6c2c4e7e6b1c3f8b4d1c2d7d5c4d5e6d5c1g5h7h6g5h4c7c5d4c5g7g5h4g3f6e4e2e3d8a5
d2d4g8f6c2c4e7e6b1c3f8b4d1c2d7d5c4d5e6d5c1g5h7h6g5h4c7c5d4c5g7g5h4g3f6e4e2e3d8a5
d2d4g8f6c2c4e7e6b1c3f8b4d1c2d7d5c4d5e6d5g1f3c7c5a2a3b4c3b2c3e8g8c1g5b8d7e2e3d8a5
d2d4g8f6c2c4e7e6b1c3f8b4d1c2e8g8a2a3b4c3c2c3b7b6c1g5c7c5d4c5b6c5e2e3b8c6g1h3h7h6
d2d4g8f6c2c4e7e6b1c3f8b4d1c2e8g8a2a3b4c3c2c3b7b6c1g5c7c5d4c5b6c5e2e3d7d6f1d3b8d7
d2d4g8f6c2c4e7e6b1c3f8b4d1c2e8g8a2a3b4c3c2c3b7b6c1g5c7c5d4c5b6c5e2e3d7d6f1d3b8d7
d2d4g8f6c2c4e7e6b1c3f8b4d1c2e8g8a2a3b4c3c2c3b7b6c1g5c7c5d4c5b6c5e2e3d7d6f1d3b8d7
d2d4g8f6c2c4e7e6b1c3f8b4d1c2e8g8a2a3b4c3c2c3b7b6c1g5c8a6e2e3d7d6f1d3b8d7b2b4c7c5
d2d4g8f6c2c4e7e6b1c3f8b4d1c2e8g8a2a3b4c3c2c3b7b6c1g5c8b7f2f3h7h6g5h4d7d5e2e3b8d7
d2d4g8f6c2c4e7e6b1c3f8b4d1c2e8g8a2a3b4c3c2c3b7b6c1g5c8b7f2f3h7h6g5h4d7d5e2e3b8d7
d2d4g8f6c2c4e7e6b1c3f8b4d1c2e8g8a2a3b4c3c2c3b7b6c1g5c8b7g1f3d7d6e2e3b8d7c3c2d8e8
d2d4g8f6c2c4e7e6b1c3f8b4d1c2e8g8a2a3b4c3c2c3b7b6c1g5h7h6g5h4c8b7e2e3d7d6f2f3b8d7
d2d4g8f6c2c4e7e6b1c3f8b4d1c2e8g8a2a3b4c3c2c3b7b6g1f3c8b7e2e3d7d6b2b3b8d7c1b2d8e7
d2d4g8f6c2c4e7e6b1c3f8b4d1c2e8g8a2a3b4c3c2c3b7b6g1f3c8b7e2e3d7d6f1e2b8d7e1g1f6e4
d2d4g8f6c2c4e7e6b1c3f8b4d1c2e8g8c1g5h7h6g5h4c7c5d4c5b8a6e2e3a6c5g1e2d7d5e1c1c8d7
d2d4g8f6c2c4e7e6b1c3f8b4d1c2e8g8g1f3c7c5d4c5b8a6a2a3b4c5b2b4c5e7c1b2b7b6e2e3c8b7
d2d4g8f6c2c4e7e6b1c3f8b4d1c2e8g8g1f3c7c5d4c5b8a6c1d2a6c5e2e3b7b6f1e2c8b7e1g1c5e4
d2d4g8f6c2c4e7e6b1c3f8b4d1c2e8g8g1f3c7c5d4c5b8a6g2g3a6c5f1g2c5e4c1d2e4d2f3d2d7d5
d2d4g8f6c2c4e7e6b1c3f8b4e2e3b7b6a2a3b4c3b2c3c8b7f2f3b8c6e3e4d7d6f1d3c6a5g1e2d8d7
d2d4g8f6c2c4e7e6b1c3f8b4e2e3b7b6f1d3c8b7g1f3e8g8e1g1c7c5c1d2c5d4e3d4d7d5c4d5f6d5
d2d4g8f6c2c4e7e6b1c3f8b4e2e3b7b6f1d3c8b7g1f3f6e4d1c2f7f5e1g1b4c3b2c3e8g8f3e1d7d6
d2d4g8f6c2c4e7e6b1c3f8b4e2e3b7b6f1d3c8b7g1f3f6e4e1g1b4c3b2c3e4c3d1c2b7f3g2f3d8g5
d2d4g8f6c2c4e7e6b1c3f8b4e2e3b7b6g1e2c8a6a2a3b4e7e2f4d7d5c4d5a6f1e1f1e6d5g2g4c7c6
d2d4g8f6c2c4e7e6b1c3f8b4e2e3b7b6g1e2c8a6a2a3b4e7e2g3d7d5c4d5a6f1g3f1e6d5f1g3d8d7
d2d4g8f6c2c4e7e6b1c3f8b4e2e3b7b6g1e2c8a6e2g3e8g8e3e4d7d6c1d2c7c5a2a3b4a5d4d5e6d5
d2d4g8f6c2c4e7e6b1c3f8b4e2e3b7b6g1e2c8a6e2g3e8g8f1d3c7c5e1g1c5d4e3d4d7d5c4d5a6d3
d2d4g8f6c2c4e7e6b1c3f8b4e2e3b7b6g1e2c8b7a2a3b4c3e2c3e8g8f1d3c7c5d4d5b6b5e1g1b5c4
d2d4g8f6c2c4e7e6b1c3f8b4e2e3b7b6g1e2e8g8a2a3b4c3e2c3d7d5c4d5e6d5b2b4c7c5b4c5b6c5
d2d4g8f6c2c4e7e6b1c3f8b4e2e3c7c5a2a3b4c3b2c3b7b6f1d3c8b7f2f3b8c6g1e2e8g8e1g1c6a5
d2d4g8f6c2c4e7e6b1c3f8b4e2e3c7c5a2a3b4c3b2c3b8c6f1d3e8g8g1e2b7b6e3e4f6e8c1e3d7d6
d2d4g8f6c2c4e7e6b1c3f8b4e2e3c7c5f1d3b7b6g1f3c8b7e1g1e8g8c1d2d7d6d1c2b8d7a2a3b4c3
d2d4g8f6c2c4e7e6b1c3f8b4e2e3c7c5f1d3b7b6g1f3c8b7e1g1e8g8c3a4c5d4e3d4d8c7a2a3b4e7
d2d4g8f6c2c4e7e6b1c3f8b4e2e3c7c5f1d3b8c6g1e2c5d4e3d4d7d5c4d5f6d5e1g1b4d6c3e4d6e7
d2d4g8f6c2c4e7e6b1c3f8b4e2e3c7c5f1d3b8c6g1e2c5d4e3d4d7d5c4d5f6d5e1g1b4d6c3e4d6e7
d2d4g8f6c2c4e7e6b1c3f8b4e2e3c7c5f1d3b8c6g1e2c5d4e3d4d7d5c4d5f6d5e1g1e8g8d3b1b4e7
d2d4g8f6c2c4e7e6b1c3f8b4e2e3c7c5f1d3b8c6g1e2c5d4e3d4d7d5c4d5f6d5e1g1e8g8d3c2b4d6
d2d4g8f6c2c4e7e6b1c3f8b4e2e3c7c5f1d3b8c6g1f3b4c3b2c3d7d6e1g1e6e5d1c2e8g8f3g5h7h6
d2d4g8f6c2c4e7e6b1c3f8b4e2e3c7c5f1d3b8c6g1f3b4c3b2c3d7d6e1g1e8g8f3d2e6e5d2e4b7b6
d2d4g8f6c2c4e7e6b1c3f8b4e2e3c7c5f1d3b8c6g1f3d7d5e1g1e8g8a2a3b4c3b2c3d5c4d3c4d8c7
d2d4g8f6c2c4e7e6b1c3f8b4e2e3c7c5f1d3b8c6g1f3d7d5e1g1e8g8a2a3b4c3b2c3d5c4d3c4d8c7
d2d4g8f6c2c4e7e6b1c3f8b4e2e3c7c5f1d3b8c6g1f3d7d5e1g1e8g8a2a3b4c3b2c3d5c4d3c4d8c7
d2d4g8f6c2c4e7e6b1c3f8b4e2e3c7c5f1d3b8c6g1f3e8g8e1g1d7d5a2a3b4c3b2c3d5c4d3c4d8c7
d2d4g8f6c2c4e7e6b1c3f8b4e2e3c7c5f1d3c5d4e3d4d7d5c4d5f6d5g1e2e8g8e1g1b8c6c3d5e6d5
d2d4g8f6c2c4e7e6b1c3f8b4e2e3c7c5f1d3d7d5g1f3b8c6e1g1e8g8a2a3c5d4e3d4d5c4d3c4b4e7
d2d4g8f6c2c4e7e6b1c3f8b4e2e3c7c5f1d3d7d5g1f3d5c4d3c4a7a6a2a3b4a5e1g1b7b5c4e2c5d4
d2d4g8f6c2c4e7e6b1c3f8b4e2e3c7c5f1d3d7d5g1f3e8g8e1g1b7b6c4d5e6d5c1d2c8g4a2a3b4c3
d2d4g8f6c2c4e7e6b1c3f8b4e2e3c7c5f1d3d7d5g1f3e8g8e1g1b7b6c4d5e6d5f3e5f8e8c1d2c8a6
d2d4g8f6c2c4e7e6b1c3f8b4e2e3c7c5f1d3d7d5g1f3e8g8e1g1b8c6a2a3b4c3b2c3d5c4d3c4d8c7
d2d4g8f6c2c4e7e6b1c3f8b4e2e3c7c5f1d3d7d5g1f3e8g8e1g1b8c6a2a3b4c3b2c3d5c4d3c4d8c7
d2d4g8f6c2c4e7e6b1c3f8b4e2e3c7c5f1d3d7d5g1f3e8g8e1g1b8c6a2a3b4c3b2c3d5c4d3c4d8c7
d2d4g8f6c2c4e7e6b1c3f8b4e2e3c7c5f1d3d7d5g1f3e8g8e1g1b8c6a2a3b4c3b2c3d5c4d3c4d8c7
d2d4g8f6c2c4e7e6b1c3f8b4e2e3c7c5f1d3d7d5g1f3e8g8e1g1b8c6a2a3b4c3b2c3d5c4d3c4d8c7
d2d4g8f6c2c4e7e6b1c3f8b4e2e3c7c5f1d3d7d5g1f3e8g8e1g1c5d4e3d4d5c4d3c4b7b6c1g5c8b7
d2d4g8f6c2c4e7e6b1c3f8b4e2e3c7c5f1d3e8g8a2a3b4c3b2c3b7b6e3e4c8b7c1g5h7h6h2h4d7d6
d2d4g8f6c2c4e7e6b1c3f8b4e2e3c7c5f1d3e8g8a2a3b4c3b2c3b7b6g1e2c8b7e1g1d7d6d1c2d6d5
d2d4g8f6c2c4e7e6b1c3f8b4e2e3c7c5f1d3e8g8a2a3b4c3b2c3b8c6g1e2b7b6e1g1c8a6e3e4f6e8
d2d4g8f6c2c4e7e6b1c3f8b4e2e3c7c5f1d3e8g8g1f3b7b6e1g1c8b7a2a3b4c3b2c3b7e4d3e2b8c6
d2d4g8f6c2c4e7e6b1c3f8b4e2e3c7c5f1d3e8g8g1f3b7b6e1g1c8b7c1d2c5d4e3d4d7d5c4d5b4c3
d2d4g8f6c2c4e7e6b1c3f8b4e2e3c7c5f1d3e8g8g1f3d7d5e1g1b8c6a2a3b4c3b2c3b7b6c4d5e6d5
d2d4g8f6c2c4e7e6b1c3f8b4e2e3c7c5f1d3e8g8g1f3d7d5e1g1b8c6a2a3b4c3b2c3d5c4d3c4d8c7
d2d4g8f6c2c4e7e6b1c3f8b4e2e3c7c5f1d3e8g8g1f3d7d5e1g1b8c6a2a3b4c3b2c3d5c4d3c4d8c7
d2d4g8f6c2c4e7e6b1c3f8b4e2e3c7c5f1d3e8g8g1f3d7d5e1g1b8c6a2a3b4c3b2c3d5c4d3c4d8c7
d2d4g8f6c2c4e7e6b1c3f8b4e2e3c7c5f1d3e8g8g1f3d7d5e1g1b8d7a2a3d5c4d3c4c5d4e3d4b4e7
d2d4g8f6c2c4e7e6b1c3f8b4e2e3c7c5f1d3e8g8g1f3d7d5e1g1d5c4d3c4b7b6d1e2c8b7f1d1c5d4
d2d4g8f6c2c4e7e6b1c3f8b4e2e3c7c5g1e2c5d4e3d4d7d5c4c5f6e4c1d2e4d2d1d2b7b6a2a3b4c3
d2d4g8f6c2c4e7e6b1c3f8b4e2e3c7c5g1e2c5d4e3d4e8g8a2a3b4e7d4d5e6d5c4d5f8e8d5d6e7f8
d2d4g8f6c2c4e7e6b1c3f8b4e2e3c7c5g1e2c5d4e3d4e8g8a2a3b4e7e2f4d7d5c4d5f6d5c3d5e6d5
d2d4g8f6c2c4e7e6b1c3f8b4e2e3c7c5g1e2d7d5a2a3b4c3e2c3c5d4e3d4d5c4f1c4b8c6c1e3e8g8
d2d4g8f6c2c4e7e6b1c3f8b4e2e3c7c5g1f3d7d5a2a3b4c3b2c3e8g8c4d5e6d5f1d3b8c6e1g1c8g4
d2d4g8f6c2c4e7e6b1c3f8b4e2e3c7c5g1f3d7d5f1e2e8g8e1g1b8c6c4d5e6d5d4c5b4c5a2a3a7a6
d2d4g8f6c2c4e7e6b1c3f8b4e2e3c7c5g1f3e8g8f1d3b7b6d4d5e6d5c4d5f6d5d3h7g8h7d1d5b4c3
d2d4g8f6c2c4e7e6b1c3f8b4e2e3c7c5g1f3e8g8f1d3d7d5e1g1b8c6a2a3b4c3b2c3d5c4d3c4d8c7
d2d4g8f6c2c4e7e6b1c3f8b4e2e3c7c5g1f3e8g8f1d3d7d5e1g1d5c4d3c4b8d7c1d2c5d4e3d4d7b6
d2d4g8f6c2c4e7e6b1c3f8b4e2e3d7d5a2a3b4d6g1f3e8g8c4c5d6e7b2b4f6e4c1b2b8d7f1d3f7f5
d2d4g8f6c2c4e7e6b1c3f8b4e2e3d7d5a2a3b4e7g1f3e8g8b2b4b8d7c1b2c7c6f1d3d5c4d3c4e7d6
d2d4g8f6c2c4e7e6b1c3f8b4e2e3d7d5a2a3b4e7g1f3e8g8f1d3c7c5e1g1b7b6d1e2b8c6d4c5b6c5
d2d4g8f6c2c4e7e6b1c3f8b4e2e3d7d5c1d2e8g8g1f3b8c6f1d3d5c4d3c4a7a6e1g1b7b5c4d3c8b7
d2d4g8f6c2c4e7e6b1c3f8b4e2e3d7d5f1d3e8g8g1f3c7c5e1g1b8d7a2a3b4a5d1c2c5d4e3d4d5c4
d2d4g8f6c2c4e7e6b1c3f8b4e2e3d7d5f1d3e8g8g1f3d5c4d3c4c7c5e1g1c5d4e3d4b8c6a2a3b4c3
d2d4g8f6c2c4e7e6b1c3f8b4e2e3d7d5g1f3e8g8f1d3c7c5e1g1b8c6a2a3b4c3b2c3d8c7d1c2c6a5
d2d4g8f6c2c4e7e6b1c3f8b4e2e3d7d5g1f3e8g8f1d3c7c5e1g1d5c4d3c4c8d7a2a3b4c3b2c3d7c6
d2d4g8f6c2c4e7e6b1c3f8b4e2e3e8g8a2a3b4c3b2c3d7d6g1e2e6e5e2g3f8e8f2f3c7c5e3e4e5d4
d2d4g8f6c2c4e7e6b1c3f8b4e2e3e8g8a2a3b4c3b2c3f8e8g1e2e6e5e2g3d7d6f1e2b8d7e1g1c7c5
d2d4g8f6c2c4e7e6b1c3f8b4e2e3e8g8f1d3b7b6g1e2d7d5e1g1d5c4d3c4c8b7f2f3c7c5a2a3c5d4
d2d4g8f6c2c4e7e6b1c3f8b4e2e3e8g8f1d3c7c5a2a3b4c3b2c3b8c6g1e2b7b6e3e4f6e8e1g1c8a6
d2d4g8f6c2c4e7e6b1c3f8b4e2e3e8g8f1d3c7c5d4d5b7b5d5e6f7e6c4b5c8b7g1f3d7d5e1g1b8d7
d2d4g8f6c2c4e7e6b1c3f8b4e2e3e8g8f1d3c7c5g1e2d7d5e1g1d5c4d3c4b8c6a2a3b4c3b2c3d8c7
d2d4g8f6c2c4e7e6b1c3f8b4e2e3e8g8f1d3c7c5g1f3b7b6e1g1c8b7c3a4c5d4a2a3b4e7e3d4d8c7
d2d4g8f6c2c4e7e6b1c3f8b4e2e3e8g8f1d3c7c5g1f3d7d5e1g1b7b6c4d5e6d5d4c5b6c5c3e2b8c6
d2d4g8f6c2c4e7e6b1c3f8b4e2e3e8g8f1d3c7c5g1f3d7d5e1g1b8c6a2a3b4a5c4d5e6d5d4c5a5c3
d2d4g8f6c2c4e7e6b1c3f8b4e2e3e8g8f1d3c7c5g1f3d7d5e1g1b8c6a2a3b4c3b2c3d5c4d3c4d8c7
d2d4g8f6c2c4e7e6b1c3f8b4e2e3e8g8f1d3c7c5g1f3d7d5e1g1b8c6a2a3b4c3b2c3d8c7c4d5e6d5
d2d4g8f6c2c4e7e6b1c3f8b4e2e3e8g8f1d3c7c5g1f3d7d5e1g1b8c6a2a3b4c3b2c3d8c7c4d5e6d5
d2d4g8f6c2c4e7e6b1c3f8b4e2e3e8g8f1d3c7c5g1f3d7d5e1g1b8c6a2a3d5c4d3c4b4a5d1d3a7a6
d2d4g8f6c2c4e7e6b1c3f8b4e2e3e8g8f1d3c7c5g1f3d7d5e1g1b8d7a2a3b4a5c4d5e6d5d1e2f8e8
d2d4g8f6c2c4e7e6b1c3f8b4e2e3e8g8f1d3c7c5g1f3d7d5e1g1d5c4d3c4b8c6a2a3b4a5c4a2a5b6
d2d4g8f6c2c4e7e6b1c3f8b4e2e3e8g8f1d3c7c5g1f3d7d5e1g1d5c4d3c4b8c6a2a3b4a5c4a2a7a6
d2d4g8f6c2c4e7e6b1c3f8b4e2e3e8g8f1d3c7c5g1f3d7d5e1g1d5c4d3c4b8c6a2a3b4a5c4a2a7a6
d2d4g8f6c2c4e7e6b1c3f8b4e2e3e8g8f1d3c7c5g1f3d7d5e1g1d5c4d3c4b8c6a2a3b4a5c4d3c5d4
d2d4g8f6c2c4e7e6b1c3f8b4e2e3e8g8f1d3c7c5g1f3d7d5e1g1d5c4d3c4b8d7c4b3b7b6a2a3c5d4
d2d4g8f6c2c4e7e6b1c3f8b4e2e3e8g8f1d3c7c5g1f3d7d5e1g1d5c4d3c4c5d4e3d4b7b6d1e2c8b7
d2d4g8f6c2c4e7e6b1c3f8b4e2e3e8g8f1d3c7c5g1f3d7d5e1g1d5c4d3c4d8e7a2a3b4a5d1c2c8d7
d2d4g8f6c2c4e7e6b1c3f8b4e2e3e8g8f1d3d7d5a2a3b4c3b2c3d5c4d3c4c7c5g1e2d8c7c4d3b7b6
d2d4g8f6c2c4e7e6b1c3f8b4e2e3e8g8f1d3d7d5a2a3d5c4d3c4b4d6d1c2b8d7g1f3a7a6c4a2c7c5
d2d4g8f6c2c4e7e6b1c3f8b4e2e3e8g8f1d3d7d5a2a3d5c4d3c4b4d6d1c2b8d7g1f3c7c5d4c5d6c5
d2d4g8f6c2c4e7e6b1c3f8b4e2e3e8g8f1d3d7d5g1e2d5c4d3c4e6e5e1g1e5d4e3d4b8c6h2h3c8f5
d2d4g8f6c2c4e7e6b1c3f8b4e2e3e8g8f1d3d7d5g1f3b7b6e1g1c7c5d1e2b8d7c4d5e6d5a2a3b4a5
d2d4g8f6c2c4e7e6b1c3f8b4e2e3e8g8f1d3d7d5g1f3b7b6e1g1c8b7a2a3b4c3b2c3d5c4d3c4c7c5
d2d4g8f6c2c4e7e6b1c3f8b4e2e3e8g8f1d3d7d5g1f3b7b6e1g1c8b7a2a3b4d6b2b4d5c4d3c4b8d7
d2d4g8f6c2c4e7e6b1c3f8b4e2e3e8g8f1d3d7d5g1f3b7b6e1g1c8b7a2a3b4d6d1e2c7c5d4c5b6c5
d2d4g8f6c2c4e7e6b1c3f8b4e2e3e8g8f1d3d7d5g1f3b7b6e1g1c8b7c1d2d5c4d3c4b8d7d1e2c7c5
d2d4g8f6c2c4e7e6b1c3f8b4e2e3e8g8f1d3d7d5g1f3b7b6e1g1c8b7c4d5e6d5a2a3b4d6b2b4a7a6
d2d4g8f6c2c4e7e6b1c3f8b4e2e3e8g8f1d3d7d5g1f3b7b6e1g1c8b7c4d5e6d5a2a3b4d6b2b4a7a6
d2d4g8f6c2c4e7e6b1c3f8b4e2e3e8g8f1d3d7d5g1f3b7b6e1g1c8b7c4d5e6d5c1d2b8d7d1c2c7c5
d2d4g8f6c2c4e7e6b1c3f8b4e2e3e8g8f1d3d7d5g1f3b7b6e1g1c8b7c4d5e6d5f3e5b4d6f2f4c7c5
d2d4g8f6c2c4e7e6b1c3f8b4e2e3e8g8f1d3d7d5g1f3b7b6e1g1c8b7d1e2b8d7a2a3b4c3b2c3c7c5
d2d4g8f6c2c4e7e6b1c3f8b4e2e3e8g8f1d3d7d5g1f3c7c5e1g1b7b6c4d5e6d5d4c5b6c5c3a4b8d7
d2d4g8f6c2c4e7e6b1c3f8b4e2e3e8g8f1d3d7d5g1f3c7c5e1g1b8c6a2a3b4c3b2c3b7b6c4d5e6d5
d2d4g8f6c2c4e7e6b1c3f8b4e2e3e8g8f1d3d7d5g1f3c7c5e1g1b8c6a2a3b4c3b2c3b7b6c4d5e6d5
d2d4g8f6c2c4e7e6b1c3f8b4e2e3e8g8f1d3d7d5g1f3c7c5e1g1b8c6a2a3b4c3b2c3b7b6c4d5e6d5
d2d4g8f6c2c4e7e6b1c3f8b4e2e3e8g8f1d3d7d5g1f3c7c5e1g1b8c6a2a3b4c3b2c3b7b6f3e5c8b7
d2d4g8f6c2c4e7e6b1c3f8b4e2e3e8g8f1d3d7d5g1f3c7c5e1g1b8c6a2a3b4c3b2c3d8c7c4d5e6d5
d2d4g8f6c2c4e7e6b1c3f8b4e2e3e8g8f1d3d7d5g1f3c7c5e1g1b8c6a2a3b4c3b2c3d8c7c4d5e6d5
d2d4g8f6c2c4e7e6b1c3f8b4e2e3e8g8f1d3d7d5g1f3c7c5e1g1b8c6a2a3b4c3b2c3d8c7c4d5e6d5
d2d4g8f6c2c4e7e6b1c3f8b4e2e3e8g8f1d3d7d5g1f3c7c5e1g1b8c6a2a3d5c4d3c4b4a5d1d3a7a6
d2d4g8f6c2c4e7e6b1c3f8b4e2e3e8g8f1d3d7d5g1f3c7c5e1g1b8d7a2a3b4a5d1c2c5d4e3d4d5c4
d2d4g8f6c2c4e7e6b1c3f8b4e2e3e8g8f1d3d7d5g1f3c7c5e1g1b8d7c4d5e6d5a2a3b4c3b2c3f8e8
d2d4g8f6c2c4e7e6b1c3f8b4e2e3e8g8f1d3d7d5g1f3c7c5e1g1b8d7d1e2a7a6a2a3b4a5a1b1d5c4
d2d4g8f6c2c4e7e6b1c3f8b4e2e3e8g8f1d3d7d5g1f3c7c5e1g1b8d7d1e2a7a6a2a3c5d4e3d4d5c4
d2d4g8f6c2c4e7e6b1c3f8b4e2e3e8g8f1d3d7d5g1f3c7c5e1g1c5d4e3d4d5c4d3c4b7b6f1e1c8b7
d2d4g8f6c2c4e7e6b1c3f8b4e2e3e8g8f1d3d7d5g1f3c7c5e1g1d5c4d3c4b8c6a2a3b4a5d1d3a7a6
d2d4g8f6c2c4e7e6b1c3f8b4e2e3e8g8f1d3d7d5g1f3c7c5e1g1d5c4d3c4b8d7a2a3c5d4e3d4b4c3
d2d4g8f6c2c4e7e6b1c3f8b4e2e3e8g8f1d3d7d5g1f3c7c5e1g1d5c4d3c4b8d7d1e2a7a6a2a3c5d4
d2d4g8f6c2c4e7e6b1c3f8b4e2e3e8g8f1d3d7d5g1f3d5c4d3c4c7c5e1g1b8c6a2a3b4a5d1d3a7a6
d2d4g8f6c2c4e7e6b1c3f8b4e2e3e8g8f1d3d7d6g1e2e6e5e1g1b4c3e2c3f8e8b2b3e5e4d3c2c8g4
d2d4g8f6c2c4e7e6b1c3f8b4e2e3e8g8f1d3d7d6g1e2e6e5e1g1b8c6c3d5e5d4e3d4h7h6d5b4c6b4
d2d4g8f6c2c4e7e6b1c3f8b4e2e3e8g8g1e2d7d5a2a3b4e7c4d5e6d5b2b4b7b6e2f4c7c6f1d3e7d6
d2d4g8f6c2c4e7e6b1c3f8b4e2e3e8g8g1e2d7d5a2a3b4e7c4d5e6d5b2b4b8d7e2g3f8e8f1d3c7c6
d2d4g8f6c2c4e7e6b1c3f8b4e2e3e8g8g1e2d7d5a2a3b4e7c4d5e6d5e2g3c7c5d4c5e7c5b2b4d5d4
d2d4g8f6c2c4e7e6b1c3f8b4e2e3e8g8g1e2d7d5a2a3b4e7c4d5e6d5e2g3c7c5f1d3b8c6e1g1f8e8
d2d4g8f6c2c4e7e6b1c3f8b4e2e3e8g8g1e2d7d5a2a3b4e7c4d5e6d5e2g3c8e6f1d3b8d7e1g1c7c6
d2d4g8f6c2c4e7e6b1c3f8b4e2e3e8g8g1e2d7d5a2a3b4e7c4d5e6d5e2g3f8e8b2b4c7c6f1d3b7b5
d2d4g8f6c2c4e7e6b1c3f8b4e2e3e8g8g1e2d7d5a2a3b4e7c4d5e6d5e2g3f8e8f1d3b8d7e1g1a7a6
d2d4g8f6c2c4e7e6b1c3f8b4e2e3e8g8g1e2d7d5a2a3b4e7c4d5e6d5g2g3b8d7f1g2d7b6e1g1f8e8
d2d4g8f6c2c4e7e6b1c3f8b4e2e3e8g8g1e2d7d5a2a3b4e7c4d5e6d5g2g3b8d7f1g2d7b6e1g1f8e8
d2d4g8f6c2c4e7e6b1c3f8b4e2e3e8g8g1e2d7d5a2a3b4e7c4d5f6d5d1c2b8d7b2b4c7c6c1d2d5b6
d2d4g8f6c2c4e7e6b1c3f8b4e2e3e8g8g1e2d7d5a2a3b4e7c4d5f6d5d1c2b8d7c1d2c7c5c3d5e6d5
d2d4g8f6c2c4e7e6b1c3f8b4e2e3e8g8g1e2d7d5a2a3b4e7c4d5f6d5d1c2b8d7e2g3c7c5f1d3d5f6
d2d4g8f6c2c4e7e6b1c3f8b4e2e3e8g8g1e2d7d5a2a3b4e7e2g3c7c5d4c5e7c5b2b4c5e7c1b2d5c4
d2d4g8f6c2c4e7e6b1c3f8b4e2e3e8g8g1e2f8e8a2a3b4f8d4d5d7d6g2g3e6d5c4d5c7c5d5c6b7c6
d2d4g8f6c2c4e7e6b1c3f8b4e2e3e8g8g1e2f8e8g2g3d7d5f1g2d5c4e1g1c7c6d1c2b8d7c3e4d7b6
d2d4g8f6c2c4e7e6b1c3f8b4e2e3e8g8g1f3b7b6f1e2c8b7e1g1d7d5c4d5e6d5c1d2b4d6a1c1a7a6
d2d4g8f6c2c4e7e6b1c3f8b4e2e3e8g8g1f3c7c5f1e2d7d5e1g1c5d4e3d4b8c6c1g5b4e7a1c1b7b6
d2d4g8f6c2c4e7e6b1c3f8b4e2e3e8g8g1f3d7d5a2a3b4c3b2c3b7b6c4d5e6d5f1d3c7c5e1g1b8c6
d2d4g8f6c2c4e7e6b1c3f8b4e2e3e8g8g1f3d7d5f1e2b7b6e1g1c8b7a2a3b4d6b2b4d5c4e2c4a7a5
d2d4g8f6c2c4e7e6b1c3f8b4f2f3d7d5a2a3b4c3b2c3c7c5c4d5f6d5d4c5d8a5e2e4d5e7c1e3e8g8
d2d4g8f6c2c4e7e6b1c3f8b4f2f3d7d5a2a3b4c3b2c3c7c5c4d5f6d5d4c5d8a5e2e4d5e7c1e3e8g8
d2d4g8f6c2c4e7e6b1c3f8b4f2f3d7d5a2a3b4c3b2c3e8g8c4d5e6d5e2e3f6h5g1e2b7b6g2g3c8a6
d2d4g8f6c2c4e7e6b1c3f8b4f2f3d7d5a2a3b4e7e2e4d5e4f3e4e6e5d4d5e7c5c1g5a7a5g1f3d8e7
d2d4g8f6c2c4e7e6b1c3f8b4g1f3b7b6c1g5h7h6g5h4g7g5h4g3f6e4d1c2c8b7e2e3d7d6f1d3b4c3
d2d4g8f6c2c4e7e6b1c3f8b4g1f3c7c5e2e3b8c6f1d3b4c3b2c3d7d6e3e4e6e5d4d5c6e7f3h4h7h6
d2d4g8f6c2c4e7e6b1c3f8b4g1f3c7c5e2e3d7d5a2a3b4c3b2c3e8g8c1b2b8c6a1c1f8e8f1d3d5c4
d2d4g8f6c2c4e7e6b1c3f8b4g1f3c7c5e2e3d7d5a2a3b4c3b2c3e8g8f1d3b8d7e1g1b7b6c4d5e6d5
d2d4g8f6c2c4e7e6b1c3f8b4g1f3c7c5e2e3d7d5f1d3e8g8e1g1b8c6a2a3b4c3b2c3d5c4d3c4d8c7
d2d4g8f6c2c4e7e6b1c3f8b4g1f3c7c5e2e3e8g8f1e2b7b6e1g1c8b7c3a4c5d4e3d4b4e7a2a3f6e4
d2d4g8f6c2c4e7e6b1c3f8b4g1f3c7c5e2e3e8g8f1e2d7d5e1g1b8c6c4d5c5d4d5c6d4c3d1b3d8e7
d2d4g8f6c2c4e7e6b1c3f8b4g1f3c7c5g2g3b7b6f1g2c8b7e1g1c5d4d1d4b8c6d4d3e8g8f1d1a8c8
d2d4g8f6c2c4e7e6b1c3f8b4g1f3c7c5g2g3b7b6f1g2c8b7e1g1c5d4d1d4b8c6d4d3e8g8f1d1a8c8
d2d4g8f6c2c4e7e6b1c3f8b4g1f3c7c5g2g3b8c6f1g2d7d5c4d5f6d5c1d2c5d4f3d4c6d4c3d5b4d2
d2d4g8f6c2c4e7e6b1c3f8b4g1f3c7c5g2g3b8c6f1g2f6e4c1d2b4c3b2c3e8g8e1g1c6a5d4c5d8c7
d2d4g8f6c2c4e7e6b1c3f8b4g1f3c7c5g2g3b8c6f1g2f6e4c1d2b4c3b2c3e8g8e1g1f7f5d2e3e4c3
d2d4g8f6c2c4e7e6b1c3f8b4g1f3c7c5g2g3c5d4f3d4e8g8f1g2d7d5c4d5f6d5d1b3b8a6e1g1d5c3
d2d4g8f6c2c4e7e6b1c3f8b4g1f3c7c5g2g3c5d4f3d4e8g8f1g2d7d5d1b3b4c3b2c3b8c6c4d5c6a5
d2d4g8f6c2c4e7e6b1c3f8b4g1f3c7c5g2g3c5d4f3d4e8g8f1g2d7d5e1g1d5c4d1a4d8e7d4c2b4c5
d2d4g8f6c2c4e7e6b1c3f8b4g1f3c7c5g2g3d7d5c4d5f6d5c1d2c5d4c3d5b4d2d1d2d8d5d2d4d5d4
d2d4g8f6c2c4e7e6b1c3f8b4g1f3c7c5g2g3f6e4d1d3d8a5d3e4b4c3c1d2c3d2f3d2a5b6d4c5b6b2
d2d4g8f6c2c4e7e6b1c3f8b4g1f3d7d6d1b3a7a5g2g3b8c6f1g2f6e4e1g1b4c3b2c3e8g8f3e1f7f5
d2d4g8f6c2c4e7e6b1c3f8b4g1f3e8g8c1g5c7c5e2e3c5d4e3d4h7h6g5h4d7d5a1c1d5c4f1c4b8c6
d2d4g8f6c2c4e7e6b1c3f8b4g1f3e8g8c1g5d7d6e2e3b8d7d1c2b7b6f1d3b4c3b2c3h7h6g5h4c8b7
d2d4g8f6c2c4e7e6b1c3f8b4g1f3e8g8d1b3c7c5d4c5b8a6c1d2d8e7e2e3a6c5b3c2b7b6f1e2c8b7
d2d4g8f6c2c4e7e6b1c3f8b4g1f3f6e4d1c2d7d5e2e3c7c5f1d3e4f6c4d5e6d5d4c5b4c5e1g1b8c6
d2d4g8f6c2c4e7e6b1c3f8b4g1f3f6e4d1c2f7f5g2g3b8c6f1g2e8g8e1g1b4c3b2c3c6a5c4c5d7d6
d2d4g8f6c2c4e7e6g1f3b7b6a2a3c7c5d4d5c8a6d1c2e6d5c4d5g7g6b1c3f8g7g2g3e8g8f1g2d7d6
d2d4g8f6c2c4e7e6g1f3b7b6a2a3c7c5d4d5c8a6d1c2e6d5c4d5g7g6b1c3f8g7g2g3e8g8f1g2d7d6
d2d4g8f6c2c4e7e6g1f3b7b6a2a3c8a6d1c2a6b7b1c3c7c5d4c5b6c5c1g5h7h6g5h4f8e7e2e3e8g8
d2d4g8f6c2c4e7e6g1f3b7b6a2a3c8a6d1c2a6b7b1c3c7c5e2e3f8e7f1d3c5d4e3d4d8c8e1g1b7f3
d2d4g8f6c2c4e7e6g1f3b7b6a2a3c8a6d1c2d7d5c4d5e6d5b1c3c7c6g2g3f8d6f1g2e8g8e1g1f8e8
d2d4g8f6c2c4e7e6g1f3b7b6a2a3c8a6d1c2d7d5e2e3f8e7b2b4e8g8b1d2c7c5b4b5a6b7c1b2b8d7
d2d4g8f6c2c4e7e6g1f3b7b6a2a3c8a6e2e3c7c5b1c3c5d4f3d4a6b7d4b5d7d6f1e2a7a6e2f3d8d7
d2d4g8f6c2c4e7e6g1f3b7b6a2a3c8a6e2e3d7d5b1d2f8e7b2b4e8g8c1b2c7c5d4c5b6c5b4b5a6b7
d2d4g8f6c2c4e7e6g1f3b7b6a2a3c8b7b1c3d7d5c4d5e6d5g2g3f8d6f1g2e8g8e1g1f8e8c1g5b8d7
d2d4g8f6c2c4e7e6g1f3b7b6a2a3c8b7b1c3d7d5c4d5f6d5c1d2b8d7d1c2c7c5c3d5e6d5d4c5b6c5
d2d4g8f6c2c4e7e6g1f3b7b6a2a3c8b7b1c3d7d5c4d5f6d5c1d2f8e7d1c2e8g8e2e4d5c3d2c3b8d7
d2d4g8f6c2c4e7e6g1f3b7b6a2a3c8b7b1c3d7d5c4d5f6d5d1c2c7c5e2e4d5c3b2c3b8d7c1f4c5d4
d2d4g8f6c2c4e7e6g1f3b7b6a2a3c8b7b1c3d7d5e2e3b8d7c4d5e6d5f1e2f8d6b2b4e8g8e1g1a7a6
d2d4g8f6c2c4e7e6g1f3b7b6a2a3c8b7b1c3f8e7d4d5e6d5c4d5e8g8g2g3f8e8f1g2e7f8e1g1c7c6
d2d4g8f6c2c4e7e6g1f3b7b6a2a3c8b7b1c3g7g6c1f4f8g7e2e3e8g8f1e2d7d6e1g1b8d7h2h3f6e4
d2d4g8f6c2c4e7e6g1f3b7b6a2a3c8b7b1c3g7g6c1g5f8g7e2e3h7h6g5h4d7d6d4d5e8g8f1e2g6g5
d2d4g8f6c2c4e7e6g1f3b7b6a2a3f8e7b1c3d7d5c4d5e6d5c1f4e8g8e2e3c7c5f3e5c8b7f1e2b8c6
d2d4g8f6c2c4e7e6g1f3b7b6a2a3f8e7b1c3d7d5c4d5e6d5g2g3e8g8f1g2c8b7e1g1c7c5c1f4b8c6
d2d4g8f6c2c4e7e6g1f3b7b6b1c3c8b7a2a3b7f3g2f3f8e7f3f4d7d5f4f5e6f5f1g2e8g8c4d5e7d6
d2d4g8f6c2c4e7e6g1f3b7b6b1c3c8b7a2a3d7d5c4d5e6d5g2g3f8d6f1g2e8g8e1g1c7c6f3e5d8e7
d2d4g8f6c2c4e7e6g1f3b7b6b1c3c8b7a2a3d7d5c4d5e6d5g2g3f8e7d1a4c7c6f1g2e8g8e1g1b8d7
d2d4g8f6c2c4e7e6g1f3b7b6b1c3c8b7a2a3d7d5c4d5f6d5d1a4b8d7c3d5e6d5c1f4c7c6g2g3f8e7
d2d4g8f6c2c4e7e6g1f3b7b6b1c3c8b7a2a3d7d5c4d5f6d5d1c2b8d7c3d5e6d5c1g5f7f6g5f4c7c5
d2d4g8f6c2c4e7e6g1f3b7b6b1c3c8b7a2a3d7d5c4d5f6d5d1c2c7c5d4c5f8c5c1g5d8c8a1c1h7h6
d2d4g8f6c2c4e7e6g1f3b7b6b1c3c8b7a2a3d7d5c4d5f6d5d1c2d5c3b2c3c7c5e2e4b8c6c1b2a8c8
d2d4g8f6c2c4e7e6g1f3b7b6b1c3c8b7a2a3d7d5c4d5f6d5d1c2d5c3b2c3f8e7e2e3b8d7f1d3c7c5
d2d4g8f6c2c4e7e6g1f3b7b6b1c3c8b7a2a3d7d5c4d5f6d5d1c2d5c3c2c3h7h6e2e3f8d6f1b5c7c6
d2d4g8f6c2c4e7e6g1f3b7b6b1c3c8b7a2a3d7d5c4d5f6d5e2e3b8d7f1d3c7c5e3e4d5f6d4d5e6d5
d2d4g8f6c2c4e7e6g1f3b7b6b1c3c8b7a2a3d7d5c4d5f6d5e2e3f8e7f1d3d5c3b2c3c7c5e1g1e8g8
d2d4g8f6c2c4e7e6g1f3b7b6b1c3c8b7a2a3d7d5c4d5f6d5e2e3g7g6f1b5c7c6b5d3f8g7e3e4d5c3
d2d4g8f6c2c4e7e6g1f3b7b6b1c3c8b7c1f4f8b4d1b3a7a5e2e3f6e4f1d3e4c3b2c3b4e7e3e4d7d6
d2d4g8f6c2c4e7e6g1f3b7b6b1c3c8b7c1g5f8b4a1c1h7h6g5f6d8f6e2e3e8g8f1e2d7d6e1g1b4c3
d2d4g8f6c2c4e7e6g1f3b7b6b1c3c8b7c1g5f8b4e2e3h7h6g5h4g7g5h4g3f6e4d1c2b4c3b2c3d7d6
d2d4g8f6c2c4e7e6g1f3b7b6b1c3c8b7c1g5h7h6g5h4f8e7d1c2c7c5d4c5b6c5e2e3e8g8f1e2d7d6
d2d4g8f6c2c4e7e6g1f3b7b6b1c3c8b7c1g5h7h6g5h4f8e7d1c2c7c5d4c5b6c5e2e3e8g8f1e2d7d6
d2d4g8f6c2c4e7e6g1f3b7b6b1c3c8b7c1g5h7h6g5h4f8e7e2e3f6e4h4e7d8e7c3e4b7e4f1e2e7b4
d2d4g8f6c2c4e7e6g1f3b7b6b1c3c8b7c1g5h7h6g5h4f8e7e2e3f6e4h4e7d8e7c3e4b7e4f1e2e8g8
d2d4g8f6c2c4e7e6g1f3b7b6b1c3c8b7c1g5h7h6g5h4f8e7e2e3f6e4h4e7d8e7c3e4b7e4f1e2e8g8
d2d4g8f6c2c4e7e6g1f3b7b6b1c3c8b7e2e3d7d5c4d5e6d5f1b5c7c6b5d3f8e7e1g1e8g8b2b3b8d7
d2d4g8f6c2c4e7e6g1f3b7b6b1c3c8b7e2e3f8e7f1d3c7c5e1g1c5d4e3d4d7d5c4d5f6d5d3b5b7c6
d2d4g8f6c2c4e7e6g1f3b7b6b1c3c8b7e2e3f8e7f1d3d7d5e1g1e8g8d1e2b8d7b2b3a7a6c1b2e7d6
d2d4g8f6c2c4e7e6g1f3b7b6b1c3f8b4c1d2c8b7e2e3e8g8f1d3d7d5e1g1c7c5c4d5e6d5d4c5b6c5
d2d4g8f6c2c4e7e6g1f3b7b6b1c3f8b4c1g5c8b7e2e3h7h6g5h4b4c3b2c3d7d6f3d2g7g5h4g3d8e7
d2d4g8f6c2c4e7e6g1f3b7b6b1c3f8b4c1g5c8b7e2e3h7h6g5h4g7g5h4g3f6e4d1c2b4c3b2c3d7d6
d2d4g8f6c2c4e7e6g1f3b7b6b1c3f8b4c1g5c8b7e2e3h7h6g5h4g7g5h4g3f6e4d1c2b4c3b2c3d7d6
d2d4g8f6c2c4e7e6g1f3b7b6b1c3f8b4c1g5c8b7e2e3h7h6g5h4g7g5h4g3f6e4d1c2b4c3b2c3d7d6
d2d4g8f6c2c4e7e6g1f3b7b6b1c3f8b4d1b3d8e7c1g5c8b7e2e3a7a5a2a3b4c3b3c3f6e4g5e7e4c3
d2d4g8f6c2c4e7e6g1f3b7b6b1c3f8b4e2e3f6e4d1c2c8b7f1d3f7f5e1g1b4c3b2c3e8g8f3e1c7c5
d2d4g8f6c2c4e7e6g1f3b7b6c1g5h7h6g5h4c8b7e2e3c7c5b1c3f8e7f1e2c5d4f3d4e8g8e1g1b8c6
d2d4g8f6c2c4e7e6g1f3b7b6e2e3c8b7a2a3d7d5b2b4d5c4f1c4f8e7b1d2e8g8a1b1b8d7e1g1a8b8
d2d4g8f6c2c4e7e6g1f3b7b6e2e3c8b7f1d3d7d5e1g1b8d7b2b3f8e7c1b2e8g8b1c3c7c5d1e2a8c8
d2d4g8f6c2c4e7e6g1f3b7b6e2e3c8b7f1d3f8b4b1d2c7c5d4c5b4c5e1g1b8c6a2a3d8c7b2b3c6e5
d2d4g8f6c2c4e7e6g1f3b7b6e2e3c8b7f1d3f8b4b1d2e8g8a2a3b4d2d1d2c7c5b2b4d7d6c1b2b8d7
d2d4g8f6c2c4e7e6g1f3b7b6e2e3c8b7f1d3f8e7b1c3d7d5d1a4c7c6c4d5e6d5e1g1e8g8a4c2c6c5
d2d4g8f6c2c4e7e6g1f3b7b6e2e3c8b7f1d3f8e7b1c3d7d5e1g1e8g8d1e2c7c5d4c5b6c5f1d1d8b6
d2d4g8f6c2c4e7e6g1f3b7b6e2e3c8b7f1d3f8e7e1g1e8g8b1c3d7d5d1e2b8d7b2b3a7a6c1b2e7d6
d2d4g8f6c2c4e7e6g1f3b7b6g2g3c8a6b1d2a6b7f1g2c7c5e2e4c5d4e1g1d7d6f3d4b8d7f1e1e6e5
d2d4g8f6c2c4e7e6g1f3b7b6g2g3c8a6b1d2a6b7f1g2f8e7e1g1e8g8d1c2b8a6a2a3c7c5b2b3d7d5
d2d4g8f6c2c4e7e6g1f3b7b6g2g3c8a6b1d2a6b7f1g2f8e7e1g1e8g8d1c2d7d5c4d5e6d5f3e5c7c5
d2d4g8f6c2c4e7e6g1f3b7b6g2g3c8a6b1d2a6b7f1g2f8e7e2e4f6e4f3e5e7b4d1e2d7d5c4d5d8d5
d2d4g8f6c2c4e7e6g1f3b7b6g2g3c8a6b1d2c7c5f1g2b8c6d4c5f8c5e1g1e8g8a2a3a6b7b2b4c5e7
d2d4g8f6c2c4e7e6g1f3b7b6g2g3c8a6b1d2c7c6f1g2d7d5e1g1f8e7f3e5e8g8b2b3a6b7c1b2b8a6
d2d4g8f6c2c4e7e6g1f3b7b6g2g3c8a6b1d2f8b4d1c2a6b7f1g2b7e4c2b3b4d2c1d2e8g8e1g1d7d6
d2d4g8f6c2c4e7e6g1f3b7b6g2g3c8a6b1d2f8b4d1c2a6b7f1g2b7e4c2d1b4d2c1d2e8g8e1g1d7d6
d2d4g8f6c2c4e7e6g1f3b7b6g2g3c8a6b2b3a6b7f1g2f8b4c1d2a7a5e1g1e8g8b1c3f6e4c3e4b7e4
d2d4g8f6c2c4e7e6g1f3b7b6g2g3c8a6b2b3d7d5f1g2d5c4f3e5f8b4e1f1f6d7e5c4c7c6c1b2b6b5
d2d4g8f6c2c4e7e6g1f3b7b6g2g3c8a6b2b3d7d5f1g2d5c4f3e5f8b4e1f1f6d7e5c4c7c6c1b2e8g8
d2d4g8f6c2c4e7e6g1f3b7b6g2g3c8a6b2b3f8b4c1d2b4d2d1d2d7d5c4d5e6d5d2e3d8e7e3e7e8e7
d2d4g8f6c2c4e7e6g1f3b7b6g2g3c8a6b2b3f8b4c1d2b4e7b1c3d7d5c4d5f6d5c3d5e6d5f1g2b8d7
d2d4g8f6c2c4e7e6g1f3b7b6g2g3c8a6b2b3f8b4c1d2b4e7b1c3d7d5c4d5f6d5c3d5e6d5f1g2e8g8
d2d4g8f6c2c4e7e6g1f3b7b6g2g3c8a6b2b3f8b4c1d2b4e7b1c3d7d5c4d5f6d5f1g2e8g8c3d5e6d5
d2d4g8f6c2c4e7e6g1f3b7b6g2g3c8a6b2b3f8b4c1d2b4e7b1c3e8g8e2e4d7d5c4d5a6f1e1f1e6d5
d2d4g8f6c2c4e7e6g1f3b7b6g2g3c8a6b2b3f8b4c1d2b4e7b1c3e8g8e2e4d7d5c4d5a6f1e1f1e6d5
d2d4g8f6c2c4e7e6g1f3b7b6g2g3c8a6b2b3f8b4c1d2b4e7b1c3e8g8f1g2c7c6e2e4d7d5d1e2b8d7
d2d4g8f6c2c4e7e6g1f3b7b6g2g3c8a6b2b3f8b4c1d2b4e7f1g2a6b7b1c3d7d5c4d5e6d5e1g1e8g8
d2d4g8f6c2c4e7e6g1f3b7b6g2g3c8a6b2b3f8b4c1d2b4e7f1g2a6b7b1c3e8g8e1g1b8a6f1e1c7c5
d2d4g8f6c2c4e7e6g1f3b7b6g2g3c8a6b2b3f8b4c1d2b4e7f1g2c7c6d2c3d7d5b1d2a6b7f3e5e8g8
d2d4g8f6c2c4e7e6g1f3b7b6g2g3c8a6b2b3f8b4c1d2b4e7f1g2c7c6d2c3d7d5b1d2b8d7e1g1e8g8
d2d4g8f6c2c4e7e6g1f3b7b6g2g3c8a6b2b3f8b4c1d2b4e7f1g2c7c6d2c3d7d5f3e5a6b7b1d2b8d7
d2d4g8f6c2c4e7e6g1f3b7b6g2g3c8a6b2b3f8b4c1d2b4e7f1g2c7c6d2c3d7d5f3e5e8g8e1g1a6b7
d2d4g8f6c2c4e7e6g1f3b7b6g2g3c8a6b2b3f8b4c1d2b4e7f1g2c7c6d2c3d7d5f3e5f6d7e5d7b8d7
d2d4g8f6c2c4e7e6g1f3b7b6g2g3c8a6b2b3f8b4c1d2b4e7f1g2c7c6d2c3d7d5f3e5f6d7e5d7b8d7
d2d4g8f6c2c4e7e6g1f3b7b6g2g3c8a6b2b3f8b4c1d2b4e7f1g2c7c6d2c3d7d5f3e5f6d7e5d7b8d7
d2d4g8f6c2c4e7e6g1f3b7b6g2g3c8a6b2b3f8b4c1d2b4e7f1g2c7c6d2c3d7d5f3e5f6d7e5d7b8d7
d2d4g8f6c2c4e7e6g1f3b7b6g2g3c8a6b2b3f8b4c1d2b4e7f1g2c7c6d2c3d7d5f3e5f6d7e5d7b8d7
d2d4g8f6c2c4e7e6g1f3b7b6g2g3c8a6b2b3f8b4c1d2b4e7f1g2c7c6d2c3d7d5f3e5f6e4e1g1e4c3
d2d4g8f6c2c4e7e6g1f3b7b6g2g3c8a6b2b3f8b4c1d2b4e7f1g2c7c6d2c3e8g8b1d2d7d5f3e5a6b7
d2d4g8f6c2c4e7e6g1f3b7b6g2g3c8a6b2b3f8b4c1d2b4e7f1g2c7c6e1g1d7d5f3e5f6d7e5d7b8d7
d2d4g8f6c2c4e7e6g1f3b7b6g2g3c8a6b2b3f8b4c1d2b4e7f1g2d7d5f3e5a6b7e1g1b8d7b1c3c7c5
d2d4g8f6c2c4e7e6g1f3b7b6g2g3c8a6b2b3f8b4c1d2b4e7f1g2d7d5f3e5c7c6d2c3f6e4e1g1e4c3
d2d4g8f6c2c4e7e6g1f3b7b6g2g3c8a6b2b3f8b4c1d2b4e7f1g2d7d5f3e5e8g8e1g1a6b7b1c3b8d7
d2d4g8f6c2c4e7e6g1f3b7b6g2g3c8a6b2b3f8b4c1d2b4e7f1g2e8g8e1g1d7d5c4d5f6d5b1c3b8d7
d2d4g8f6c2c4e7e6g1f3b7b6g2g3c8a6b2b3f8b4c1d2b4e7f1g2e8g8e1g1d7d5f3e5c7c6d2c3f6d7
d2d4g8f6c2c4e7e6g1f3b7b6g2g3c8a6b2b3f8b4c1d2b4e7f1g2e8g8e1g1d7d5f3e5c7c6d2c3f6d7
d2d4g8f6c2c4e7e6g1f3b7b6g2g3c8a6d1a4f8e7b1c3e8g8f1g2a6b7a4c2d7d5c4d5e6d5e1g1b8a6
d2d4g8f6c2c4e7e6g1f3b7b6g2g3c8a6d1a4f8e7f1g2e8g8b1c3c7c6f3e5d8e8e1g1d7d5f1e1b6b5
d2d4g8f6c2c4e7e6g1f3b7b6g2g3c8a6d1b3b8c6b1d2f8e7f1g2e8g8e1g1d7d5b3a4a6b7f1d1d8d7
d2d4g8f6c2c4e7e6g1f3b7b6g2g3c8a6d1b3d7d5c4d5e6d5b1c3f8e7f1g2e8g8f3e5a6b7e1g1c7c6
d2d4g8f6c2c4e7e6g1f3b7b6g2g3c8b7f1g2f8b4c1d2a7a5e1g1e8g8d2g5b4e7d1c2h7h6g5f6e7f6
d2d4g8f6c2c4e7e6g1f3b7b6g2g3c8b7f1g2f8b4c1d2b4d2d1d2d7d6e1g1e8g8b1c3f6e4c3e4b7e4
d2d4g8f6c2c4e7e6g1f3b7b6g2g3c8b7f1g2f8b4c1d2b4e7b1c3f6e4e1g1e8g8d4d5e4d2d1d2e7f6
d2d4g8f6c2c4e7e6g1f3b7b6g2g3c8b7f1g2f8e7b1c3f6e4c1d2d7d6d4d5e4d2d1d2e6e5h2h4b8d7
d2d4g8f6c2c4e7e6g1f3b7b6g2g3c8b7f1g2f8e7b1c3f6e4c1d2e7f6e1g1e8g8d1c2e4d2c2d2d7d6
d2d4g8f6c2c4e7e6g1f3b7b6g2g3c8b7f1g2f8e7b1c3f6e4c1d2e8g8d4d5e4c3d2c3e7f6a1c1c7c6
d2d4g8f6c2c4e7e6g1f3b7b6g2g3c8b7f1g2f8e7b1c3f6e4c1d2f7f5e1g1e8g8d1c2e4c3d2c3b7e4
d2d4g8f6c2c4e7e6g1f3b7b6g2g3c8b7f1g2f8e7e1g1e8g8b1c3f6e4c3e4b7e4d4d5e7f6f3e1e4g2
d2d4g8f6c2c4e7e6g1f3b7b6g2g3c8b7f1g2f8e7e1g1e8g8b1c3f6e4c3e4b7e4f3e1e4g2e1g2d7d5
d2d4g8f6c2c4e7e6g1f3b7b6g2g3c8b7f1g2f8e7e1g1e8g8b1c3f6e4d1c2e4c3c2c3b7e4b2b3c7c5
d2d4g8f6c2c4e7e6g1f3b7b6g2g3c8b7f1g2f8e7e1g1e8g8b1c3f6e4d1c2e4c3c2c3c7c5c1e3e7f6
d2d4g8f6c2c4e7e6g1f3b7b6g2g3c8b7f1g2f8e7e1g1e8g8b1c3f6e4d1c2e4c3c2c3c7c5f1d1d7d6
d2d4g8f6c2c4e7e6g1f3b7b6g2g3c8b7f1g2f8e7e1g1e8g8b1c3f6e4d1c2e4c3c2c3c7c5f1d1e7f6
d2d4g8f6c2c4e7e6g1f3b7b6g2g3c8b7f1g2f8e7e1g1e8g8b1c3f6e4d1c2e4c3c2c3d7d6f1d1b8d7
d2d4g8f6c2c4e7e6g1f3b7b6g2g3c8b7f1g2f8e7e1g1e8g8b1c3f6e4d1c2e4c3c2c3f7f5b2b3e7f6
d2d4g8f6c2c4e7e6g1f3b7b6g2g3c8b7f1g2f8e7e1g1e8g8b1c3f6e4d1c2e4c3c2c3f7f5b2b3e7f6
d2d4g8f6c2c4e7e6g1f3b7b6g2g3c8b7f1g2f8e7e1g1e8g8b1c3f6e4d1c2e4c3c2c3f7f5b2b3e7f6
d2d4g8f6c2c4e7e6g1f3b7b6g2g3c8b7f1g2f8e7e1g1e8g8b2b3d7d5f3e5c7c5d4c5b6c5c4d5e6d5
d2d4g8f6c2c4e7e6g1f3b7b6g2g3c8b7f1g2f8e7e1g1e8g8d4d5e6d5f3h4c7c6c4d5f6d5h4f5d5c7
d2d4g8f6c2c4e7e6g1f3b7b6g2g3f8b4c1d2b4d2d1d2c8a6b1a3c7c5f1g2b8c6e1g1e8g8f1d1a8c8
d2d4g8f6c2c4e7e6g1f3b7b6g2g3f8b4c1d2b4d2d1d2c8a6d2c2c7c5f1g2b8c6d4c5b6c5e1g1e8g8
d2d4g8f6c2c4e7e6g1f3c7c5b1c3c5d4f3d4f8b4d1b3b8a6e2e3f6e4f1e2d8a5e1g1a6c5b3c2b4c3
d2d4g8f6c2c4e7e6g1f3c7c5d4d5d7d6b1c3g7g6e2e4f8g7h2h3e8g8f1d3e6d5c4d5a7a6a2a4f6h5
d2d4g8f6c2c4e7e6g1f3c7c5d4d5e6d5c4d5d7d6b1c3g7g6e2e4f8g7f1e2e8g8e1g1f8e8f3d2b8d7
d2d4g8f6c2c4e7e6g1f3c7c5d4d5e6d5c4d5d7d6b1c3g7g6f3d2b8d7e2e4f8g7f1e2e8g8e1g1a7a6
d2d4g8f6c2c4e7e6g1f3c7c5d4d5e6d5c4d5d7d6b1c3g7g6f3d2b8d7e2e4f8g7f1e2e8g8e1g1f8e8
d2d4g8f6c2c4e7e6g1f3c7c5d4d5e6d5c4d5g7g6b1c3f8g7c1g5e8g8e2e3f8e8f3d2d7d6f1e2a7a6
d2d4g8f6c2c4e7e6g1f3c7c5d4d5e6d5c4d5g7g6b1c3f8g7e2e4e8g8f1e2f8e8f3d2d7d6e1g1b8d7
d2d4g8f6c2c4e7e6g1f3c7c5e2e3d7d5c4d5e6d5b1c3b8c6f1e2a7a6e1g1f8d6d4c5d6c5b2b3e8g8
d2d4g8f6c2c4e7e6g1f3c7c5g2g3c5d4f3d4d8a5b1c3f8b4d1d3f6e4d4b3a5f5d3e3e4c3b2c3b4e7
d2d4g8f6c2c4e7e6g1f3c7c5g2g3c5d4f3d4f8b4c1d2d8b6d2b4b6b4b1c3b4b2d4b5b2b4b5c7e8d8
d2d4g8f6c2c4e7e6g1f3c7c6b1c3d7d5e2e3b8d7f1d3d5c4d3c4b7b5c4d3a7a6e3e4c6c5e4e5c5d4
d2d4g8f6c2c4e7e6g1f3d7d5b1c3b8d7c1g5h7h6g5h4d5c4e2e4f8e7d1e2d7b6h4g3e8g8e1c1c8d7
d2d4g8f6c2c4e7e6g1f3d7d5b1c3b8d7d1c2f8e7c4d5e6d5c1f4c7c6h2h3d7f8e2e3f8g6f4h2e8g8
d2d4g8f6c2c4e7e6g1f3d7d5b1c3c7c5c4d5c5d4d1d4e6d5c1g5f8e7e2e3b8c6d4d2e8g8f1e2c8e6
d2d4g8f6c2c4e7e6g1f3d7d5b1c3c7c5c4d5f6d5e2e3b8c6f1c4d5c3b2c3f8e7e1g1e8g8e3e4b7b6
d2d4g8f6c2c4e7e6g1f3d7d5b1c3c7c5c4d5f6d5e2e3b8c6f1d3c5d4e3d4g7g6c1g5d8a5e1g1f8g7
d2d4g8f6c2c4e7e6g1f3d7d5b1c3c7c5c4d5f6d5e2e3b8c6f1d3d5c3b2c3f8e7d1c2g7g6h2h4h7h5
d2d4g8f6c2c4e7e6g1f3d7d5b1c3c7c5c4d5f6d5e2e4d5c3b2c3c5d4c3d4b8c6f1c4b7b5c4d3f8b4
d2d4g8f6c2c4e7e6g1f3d7d5b1c3c7c5c4d5f6d5e2e4d5c3b2c3c5d4c3d4b8c6f1c4b7b5c4e2f8b4
d2d4g8f6c2c4e7e6g1f3d7d5b1c3c7c5c4d5f6d5g2g3c5d4c3d5d8d5d1d4d5b5e2e4b5b4d4b4f8b4
d2d4g8f6c2c4e7e6g1f3d7d5b1c3c7c5e2e3b8c6a2a3f6e4d1c2e4c3b2c3f8e7c1b2e8g8f1d3h7h6
d2d4g8f6c2c4e7e6g1f3d7d5b1c3c7c6c1g5b8d7d1b3f8e7e2e3e8g8f1e2f6e4g5e7d8e7c3e4d5e4
d2d4g8f6c2c4e7e6g1f3d7d5b1c3c7c6c1g5b8d7e2e3d8a5f3d2f8b4d1c2d5c4g5f6d7f6d2c4b4c3
d2d4g8f6c2c4e7e6g1f3d7d5b1c3c7c6e2e3b8d7d1c2f8d6b2b3e8g8f1e2e6e5c4d5f6d5c3d5c6d5
d2d4g8f6c2c4e7e6g1f3d7d5b1c3c7c6e2e3b8d7d1c2f8e7b2b3e8g8f1d3c6c5c4d5e6d5e1g1b7b6
d2d4g8f6c2c4e7e6g1f3d7d5b1c3c7c6e2e3b8d7f1d3d5c4d3c4b7b5c4b3f8e7e1g1e8g8f1e1c8b7
d2d4g8f6c2c4e7e6g1f3d7d5b1c3d5c4d1a4c7c6a4c4b7b5c4d3b8d7c1g5c8b7e2e3a7a6f1e2c6c5
d2d4g8f6c2c4e7e6g1f3d7d5b1c3d5c4e2e4f8b4c1g5c7c5f1c4c5d4f3d4b4c3b2c3d8a5c4b5b8d7
d2d4g8f6c2c4e7e6g1f3d7d5b1c3d5c4e2e4f8b4c1g5c7c5f1c4c5d4f3d4b4c3b2c3d8a5d4b5c8d7
d2d4g8f6c2c4e7e6g1f3d7d5b1c3d5c4e2e4f8b4c1g5c7c5f1c4c5d4f3d4b4c3b2c3d8a5d4b5f6e4
d2d4g8f6c2c4e7e6g1f3d7d5b1c3d5c4e2e4f8b4c1g5c7c5f1c4c5d4f3d4b4c3b2c3d8a5d4b5f6e4
d2d4g8f6c2c4e7e6g1f3d7d5b1c3f8b4c4d5e6d5d1a4b8c6c1g5h7h6g5f6d8f6e2e3e8g8f1e2c8e6
d2d4g8f6c2c4e7e6g1f3d7d5b1c3f8b4e2e3e8g8f1d3c7c5e1g1b8c6a2a3b4a5c3e2d5c4d3c4a5b6
d2d4g8f6c2c4e7e6g1f3d7d5b1c3f8e7c1f4e8g8e2e3b7b6c4d5e6d5f1d3c7c5e1g1c8b7a1c1b8d7
d2d4g8f6c2c4e7e6g1f3d7d5b1c3f8e7c1f4e8g8e2e3c7c5d4c5b8c6d1c2e7c5a2a3d8a5e1c1c5e7
d2d4g8f6c2c4e7e6g1f3d7d5b1c3f8e7c1f4e8g8e2e3c7c5d4c5e7c5a1c1b8c6c4d5e6d5f1e2d5d4
d2d4g8f6c2c4e7e6g1f3d7d5b1c3f8e7c1f4e8g8e2e3c7c5d4c5e7c5a2a3b8c6b2b4c5e7c4d5f6d5
d2d4g8f6c2c4e7e6g1f3d7d5b1c3f8e7c1f4e8g8e2e3c7c5d4c5e7c5d1c2b8c6a1d1d8a5a2a3c5e7
d2d4g8f6c2c4e7e6g1f3d7d5b1c3f8e7c1g5e8g8e2e3b8d7a1c1a7a6a2a3c7c6f1d3h7h6g5h4d5c4
d2d4g8f6c2c4e7e6g1f3d7d5b1c3f8e7c1g5e8g8e2e3b8d7a1c1a7a6c4d5e6d5f1d3c7c6d1c2f8e8
d2d4g8f6c2c4e7e6g1f3d7d5b1c3f8e7c1g5e8g8e2e3h7h6g5f6e7f6c4d5e6d5d1d2c8e6g2g3c7c5
d2d4g8f6c2c4e7e6g1f3d7d5b1c3f8e7c1g5e8g8e2e3h7h6g5h4f6e4h4e7d8e7a1c1c7c6f1d3e4c3
d2d4g8f6c2c4e7e6g1f3d7d5b1c3f8e7c1g5e8g8e2e3h7h6g5h4f6e4h4e7d8e7c4d5e4c3b2c3e6d5
d2d4g8f6c2c4e7e6g1f3d7d5b1c3f8e7c1g5e8g8e2e3h7h6g5h4f6e4h4e7d8e7d1c2e4c3c2c3d5c4
d2d4g8f6c2c4e7e6g1f3d7d5b1c3f8e7c1g5h7h6g5f6e7f6d1b3c7c6e1c1d5c4b3c4b7b5c4b3a7a5
d2d4g8f6c2c4e7e6g1f3d7d5b1c3f8e7c1g5h7h6g5f6e7f6d1b3c7c6e2e3b8d7a1d1e8g8f1d3b7b6
d2d4g8f6c2c4e7e6g1f3d7d5b1c3f8e7c1g5h7h6g5f6e7f6e2e3e8g8a1c1c7c6f1d3b8d7e1g1d5c4
d2d4g8f6c2c4e7e6g1f3d7d5b1c3f8e7c1g5h7h6g5h4e8g8a1c1d5c4e2e3c7c5f1c4c5d4f3d4c8d7
d2d4g8f6c2c4e7e6g1f3d7d5b1c3f8e7c1g5h7h6g5h4e8g8e2e3b7b6a1c1c8b7h4f6e7f6c4d5e6d5
d2d4g8f6c2c4e7e6g1f3d7d5b1c3f8e7c1g5h7h6g5h4e8g8e2e3b7b6f1e2b8d7e1g1c8b7a1c1c7c5
d2d4g8f6c2c4e7e6g1f3d7d5b1c3f8e7c1g5h7h6g5h4e8g8e2e3b7b6f1e2c8b7a1c1d5c4e2c4b8d7
d2d4g8f6c2c4e7e6g1f3d7d5b1c3f8e7c1g5h7h6g5h4e8g8e2e3b7b6f1e2c8b7a1c1d5c4e2c4b8d7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d2d4g8f6c2c4e7e6g1f3d7d5b1c3f8e7c4d5e6d5c1f4c7c6d1c2g7g6e2e3c8f5f1d3f5d3c2d3b8d7
d2d4g8f6c2c4e7e6g1f3d7d5c1g5b8d7e2e3f8e7b1c3e8g8d1c2c7c5c4d5c5d4f3d4f6d5g5e7d8e7
d2d4g8f6c2c4e7e6g1f3d7d5g2g3d5c4d1a4b8d7f1g2a7a6a4c4b7b5c4c6a8b8c1g5c8b7c6c2c7c5
d2d4g8f6c2c4e7e6g1f3d7d5g2g3d5c4f1g2b8c6e1g1a8b8a2a4a7a6a4a5b7b5a5b6c7b6c1f4f8d6
d2d4g8f6c2c4e7e6g1f3d7d5g2g3d5c4f1g2c7c5e1g1b8c6d1a4c5d4f3d4d8d4g2c6c8d7f1d1d4d1
d2d4g8f6c2c4e7e6g1f3f8b4b1c3c7c5e2e3e8g8f1e2b7b6e1g1c8b7d1b3c5d4b3b4b8c6b4a3d4c3
d2d4g8f6c2c4e7e6g1f3f8b4b1d2d7d5d1a4b8c6a2a3b4d2c1d2f6e4a4c2a7a5e2e3e8g8f1d3f7f5
d2d4g8f6c2c4e7e6g1f3f8b4b1d2e8g8a2a3b4e7e2e4d7d5e4e5f6d7f1d3c7c5c4d5e6d5e1g1b8c6
d2d4g8f6c2c4e7e6g1f3f8b4c1d2a7a5b1c3e8g8e2e3d7d6d1c2b8d7a2a3b4c3d2c3d8e7f1e2a5a4
d2d4g8f6c2c4e7e6g1f3f8b4c1d2a7a5b1c3e8g8e2e3d7d6d1c2b8d7f1d3e6e5e1g1f8e8e3e4e5d4
d2d4g8f6c2c4e7e6g1f3f8b4c1d2a7a5g2g3d7d5d1c2b8c6a2a3b4e7f1g2d5c4c2c4d8d5c4d3e8g8
d2d4g8f6c2c4e7e6g1f3f8b4c1d2b4d2d1d2e8g8g2g3b7b6f1g2c8b7b1c3f6e4c3e4b7e4e1g1d7d6
d2d4g8f6c2c4e7e6g1f3f8b4c1d2c7c5d2b4c5b4a2a3b4a3a1a3d7d6e2e3e8g8f1e2b7b6e1g1a7a5
d2d4g8f6c2c4e7e6g1f3f8b4c1d2d8e7b1c3b4c3d2c3f6e4d1c2e4c3c2c3d7d6a1c1e8g8c4c5b8d7
d2d4g8f6c2c4e7e6g1f3f8b4c1d2d8e7g2g3b8c6b1c3d7d5c4d5e6d5f1g2e8g8e1g1a7a5d1c2c8g4
d2d4g8f6c2c4e7e6g1f3f8b4c1d2d8e7g2g3b8c6b1c3e8g8f1g2d7d6e1g1b4c3d2c3e6e5d1c2a7a5
d2d4g8f6c2c4e7e6g2g3c7c5d4d5e6d5c4d5b7b5f1g2d7d6a2a3a7a5b1c3d8b6g1f3f8e7e1g1e8g8
d2d4g8f6c2c4e7e6g2g3c7c5d4d5e6d5c4d5b7b5f1g2d7d6a2a3a7a5b1c3d8b6g1f3f8e7e1g1e8g8
d2d4g8f6c2c4e7e6g2g3c7c5d4d5e6d5c4d5b7b5f1g2d7d6b2b4b8a6b4c5a6c5g1f3g7g6e1g1f8g7
d2d4g8f6c2c4e7e6g2g3c7c5d4d5e6d5c4d5d7d6b1c3g7g6g1f3f8g7f1g2e8g8e1g1a7a6a2a4b8d7
d2d4g8f6c2c4e7e6g2g3c7c5d4d5e6d5c4d5f8d6b1c3d6e5d5d6d8b6g1f3e5d6c1g5d6e7f1h3e8g8
d2d4g8f6c2c4e7e6g2g3c7c5g1f3c5d4f3d4d7d5f1g2e6e5d4f3d5d4e1g1b8c6e2e3f8c5e3d4c5d4
d2d4g8f6c2c4e7e6g2g3d7d5f1g2b8c6b1c3f8b4a2a3b4c3b2c3e8g8c1g5d5c4e2e4h7h6g5f6d8f6
d2d4g8f6c2c4e7e6g2g3d7d5f1g2c7c6d1a4b8d7b1d2d5c4a4c4e6e5g1f3d7b6c4d3e5d4d3d4d8d4
d2d4g8f6c2c4e7e6g2g3d7d5f1g2d5c4d1a4b8d7g1f3c7c5b1c3a7a6e1g1f8e7d4c5e7c5a4c4b7b5
d2d4g8f6c2c4e7e6g2g3d7d5f1g2d5c4d1a4c8d7a4c4d7c6g1f3b8d7b1c3d7b6c4d3f8b4e1g1e8g8
d2d4g8f6c2c4e7e6g2g3d7d5f1g2d5c4d1a4c8d7a4c4d7c6g1f3c6d5c4a4d8d7a4d7b8d7e1g1c7c5
d2d4g8f6c2c4e7e6g2g3d7d5f1g2d5c4g1f3b8d7e1g1a8b8a2a4b7b6f3d2e6e5d2c4e5d4d1d4f8c5
d2d4g8f6c2c4e7e6g2g3d7d5f1g2d5c4g1f3c7c5e1g1b8c6d1a4c8d7a4c4b7b5c4d3a8c8d4c5f8c5
d2d4g8f6c2c4e7e6g2g3d7d5f1g2d5c4g1f3c7c5e1g1b8c6d1a4c8d7a4c4c5d4f3d4a8c8b1c3d8a5
d2d4g8f6c2c4e7e6g2g3d7d5f1g2d5c4g1f3c7c5e1g1b8c6d4c5d8d1f1d1f8c5b1d2e8e7d2c4f6g4
d2d4g8f6c2c4e7e6g2g3d7d5f1g2d5c4g1f3c7c5e1g1b8c6f3e5c8d7b1a3c5d4a3c4f8c5d1b3e8g8
d2d4g8f6c2c4e7e6g2g3d7d5f1g2d5c4g1f3c7c5e1g1b8d7b1a3d7b6a3c4b6c4d1a4c8d7a4c4b7b5
d2d4g8f6c2c4e7e6g2g3d7d5f1g2d5c4g1f3c8d7d1c2c7c5e1g1d7c6c2c4b8d7c1g5a8c8g5f6d7f6
d2d4g8f6c2c4e7e6g2g3d7d5f1g2d5c4g1f3c8d7d1c2c7c5f3e5b8c6e5c6d7c6g2c6b7c6d4c5f8c5
d2d4g8f6c2c4e7e6g2g3d7d5f1g2d5c4g1f3f8b4c1d2b4e7d1c2c8d7e1g1d7c6c2c4c6d5c4c2b8c6
d2d4g8f6c2c4e7e6g2g3d7d5f1g2f8e7g1f3e8g8e1g1c7c6b2b3b8d7c1b2b7b6b1d2c8b7a1c1a8c8
d2d4g8f6c2c4e7e6g2g3d7d5f1g2f8e7g1f3e8g8e1g1d5c4d1c2a7a6a2a4c8d7c2c4d7c6c1g5a6a5
d2d4g8f6c2c4e7e6g2g3d7d5f1g2f8e7g1f3e8g8e1g1d5c4d1c2a7a6c2c4b7b5c4c2c8b7c1d2b7e4
d2d4g8f6c2c4e7e6g2g3d7d5f1g2f8e7g1f3e8g8e1g1d5c4d1c2a7a6c2c4b7b5c4c2c8b7c1g5b8d7
d2d4g8f6c2c4e7e6g2g3d7d5g1f3c7c6f1g2b8d7d1c2f8d6b1d2e8g8e1g1f8e8f1e1e6e5c4d5c6d5
d2d4g8f6c2c4e7e6g2g3d7d5g1f3d5c4d1a4b8d7a4c4c7c5f1g2d7b6c4d3c5d4e1g1f8e7f3d4e8g8
d2d4g8f6c2c4e7e6g2g3d7d5g1f3f8e7f1g2e8g8e1g1d5c4d1c2a7a6a2a4c8d7f1d1d7c6b1c3e7b4
d2d4g8f6c2c4e7e6g2g3f8b4b1d2f6e4g1f3f7f5f1g2e8g8e1g1b8c6d4d5e4d2c1d2b4d2d1d2c6e7
d2d4g8f6c2c4e7e6g2g3f8b4c1d2b4e7f1g2d7d5c4d5e6d5b1c3e8g8e2e3c7c6g1e2b8a6e1g1a6c7
d2d4g8f6c2c4e7e6g2g3f8b4c1d2b4e7f1g2d7d5g1f3e8g8e1g1c7c6d1b3b8d7d2g5b7b6f1e1c8b7
d2d4g8f6c2c4e7e6g2g3f8b4c1d2b4e7f1g2d7d5g1f3e8g8e1g1c7c6d1c2b7b6d2f4c8b7b1d2b8d7
d2d4g8f6c2c4e7e6g2g3f8b4c1d2b4e7f1g2d7d5g1f3e8g8e1g1c7c6d1c2b7b6d2g5b8d7b1d2c8b7
d2d4g8f6c2c4e7e6g2g3f8b4c1d2b4e7f1g2d7d5g1f3e8g8e1g1c7c6d1c2b7b6f3e5c8b7c4d5c6d5
d2d4g8f6c2c4e7e6g2g3f8b4c1d2b4e7g1f3d7d5f1g2e8g8e1g1c7c6d1b3b7b6b1c3c8b7a1c1b8d7
d2d4g8f6c2c4g7g6b1c3d7d5c1f4e7e6e2e3f8g7g1f3e8g8d1b3c7c6f1e2f8e8e1g1b8d7f1d1d5c4
d2d4g8f6c2c4g7g6b1c3d7d5c1f4f6h5f4e5f7f6e5g3h5g3h2g3c7c6e2e3f8g7f1d3e8g8h1h7f6f5
d2d4g8f6c2c4g7g6b1c3d7d5c1f4f8g7e2e3c7c5d4c5d8a5a1c1d5c4f1c4e8g8g1f3a5c5c4b3b8c6
d2d4g8f6c2c4g7g6b1c3d7d5c1f4f8g7e2e3c7c5d4c5d8a5a1c1d5c4f1c4e8g8g1f3a5c5c4b3b8c6
d2d4g8f6c2c4g7g6b1c3d7d5c1f4f8g7e2e3c7c5d4c5d8a5a1c1d5c4f1c4e8g8g1f3b8c6e1g1a5c5
d2d4g8f6c2c4g7g6b1c3d7d5c1f4f8g7e2e3c7c5d4c5d8a5a1c1f6e4c4d5e4c3d1d2a5a2b2c3a2a5
d2d4g8f6c2c4g7g6b1c3d7d5c1f4f8g7e2e3c7c5d4c5d8a5a1c1f6e4c4d5e4c3d1d2a5a2b2c3a2d2
d2d4g8f6c2c4g7g6b1c3d7d5c1f4f8g7e2e3c7c6a1c1e8g8g1f3c8g4h2h3g4f3d1f3d8a5f1d3b8d7
d2d4g8f6c2c4g7g6b1c3d7d5c1f4f8g7e2e3e8g8c4d5f6d5c3d5d8d5f4c7b8a6f1a6d5g2d1f3g2f3
d2d4g8f6c2c4g7g6b1c3d7d5c1f4f8g7e2e3e8g8d1b3c7c5c4d5c5d4e3d4e7e6d5e6b8c6e6f7g8h8
d2d4g8f6c2c4g7g6b1c3d7d5c1f4f8g7g1f3e8g8e2e3c7c5d4c5f6e4f4e5g7e5f3e5e4c3b2c3d8a5
d2d4g8f6c2c4g7g6b1c3d7d5c1g5f6e4g5f4c7c6e2e3f8g7f1d3e4c3b2c3d8a5g1e2d5c4d3c4b8d7
d2d4g8f6c2c4g7g6b1c3d7d5c1g5f6e4g5h4e4c3b2c3d5c4e2e3c8e6a1b1b7b6f1e2f8h6g1f3c7c6
d2d4g8f6c2c4g7g6b1c3d7d5c4d5f6d5e2e4d5b6h2h3f8g7g1f3e8g8f1e2a7a5e1g1a5a4a2a3f7f5
d2d4g8f6c2c4g7g6b1c3d7d5c4d5f6d5e2e4d5c3b2c3c7c5f1c4f8g7g1e2c5d4c3d4b8c6c1e3d8a5
d2d4g8f6c2c4g7g6b1c3d7d5c4d5f6d5e2e4d5c3b2c3c7c5f1c4f8g7g1e2c5d4c3d4b8c6c1e3e8g8
d2d4g8f6c2c4g7g6b1c3d7d5c4d5f6d5e2e4d5c3b2c3c7c5f1c4f8g7g1e2e8g8e1g1b8c6c1e3c6a5
d2d4g8f6c2c4g7g6b1c3d7d5c4d5f6d5e2e4d5c3b2c3c7c5f1c4f8g7g1e2e8g8e1g1b8d7c1g5h7h6
d2d4g8f6c2c4g7g6b1c3d7d5c4d5f6d5e2e4d5c3b2c3c7c5f1c4f8g7g1e2e8g8e1g1c5d4c3d4b8c6
d2d4g8f6c2c4g7g6b1c3d7d5c4d5f6d5e2e4d5c3b2c3f8g7c1e3c7c5d1d2c5d4c3d4b8c6a1d1d8a5
d2d4g8f6c2c4g7g6b1c3d7d5c4d5f6d5e2e4d5c3b2c3f8g7c1e3c7c5d1d2d8a5a1b1b7b6f1b5c8d7
d2d4g8f6c2c4g7g6b1c3d7d5c4d5f6d5e2e4d5c3b2c3f8g7c1e3c7c5d1d2d8a5a1b1c5d4c3d4a5d2
d2d4g8f6c2c4g7g6b1c3d7d5c4d5f6d5e2e4d5c3b2c3f8g7c1e3c7c5d1d2d8a5a1c1c5d4c3d4a5d2
d2d4g8f6c2c4g7g6b1c3d7d5c4d5f6d5e2e4d5c3b2c3f8g7c1e3c7c5d1d2e8g8a1c1d8a5g1f3e7e6
d2d4g8f6c2c4g7g6b1c3d7d5c4d5f6d5e2e4d5c3b2c3f8g7c1e3c7c5d1d2e8g8g1f3c8g4f3g5c5d4
d2d4g8f6c2c4g7g6b1c3d7d5c4d5f6d5e2e4d5c3b2c3f8g7c1e3c7c5d1d2e8g8g1f3d8a5a1c1e7e6
d2d4g8f6c2c4g7g6b1c3d7d5c4d5f6d5e2e4d5c3b2c3f8g7f1c4b7b6d1f3e8g8e4e5c8a6c4d5c7c6
d2d4g8f6c2c4g7g6b1c3d7d5c4d5f6d5e2e4d5c3b2c3f8g7f1c4b7b6d1f3e8g8g1e2b8c6h2h4c6a5
d2d4g8f6c2c4g7g6b1c3d7d5c4d5f6d5e2e4d5c3b2c3f8g7f1c4c7c5g1e2b8c6c1e3e8g8e1g1c5d4
d2d4g8f6c2c4g7g6b1c3d7d5c4d5f6d5e2e4d5c3b2c3f8g7f1c4c7c5g1e2b8c6c1e3e8g8e1g1c8g4
d2d4g8f6c2c4g7g6b1c3d7d5c4d5f6d5e2e4d5c3b2c3f8g7f1c4c7c5g1e2b8c6c1e3e8g8e1g1c8g4
d2d4g8f6c2c4g7g6b1c3d7d5c4d5f6d5e2e4d5c3b2c3f8g7f1c4c7c5g1e2b8c6c1e3e8g8e1g1c8g4
d2d4g8f6c2c4g7g6b1c3d7d5c4d5f6d5e2e4d5c3b2c3f8g7f1c4c7c5g1e2b8c6c1e3e8g8e1g1c8g4
d2d4g8f6c2c4g7g6b1c3d7d5c4d5f6d5e2e4d5c3b2c3f8g7f1c4c7c5g1e2b8c6c1e3e8g8e1g1c8g4
d2d4g8f6c2c4g7g6b1c3d7d5c4d5f6d5e2e4d5c3b2c3f8g7f1c4c7c5g1e2b8c6c1e3e8g8e1g1d8c7
d2d4g8f6c2c4g7g6b1c3d7d5c4d5f6d5e2e4d5c3b2c3f8g7f1c4c7c5g1e2e8g8c1e3b8c6a1c1c5d4
d2d4g8f6c2c4g7g6b1c3d7d5c4d5f6d5e2e4d5c3b2c3f8g7f1c4c7c5g1e2e8g8e1g1b8c6c1e3d8c7
d2d4g8f6c2c4g7g6b1c3d7d5c4d5f6d5e2e4d5c3b2c3f8g7f1c4e8g8g1e2b7b6e1g1c8b7f2f3c7c5
d2d4g8f6c2c4g7g6b1c3d7d5c4d5f6d5e2e4d5c3b2c3f8g7f1c4e8g8g1e2c7c5e1g1b8c6c1e3d8c7
d2d4g8f6c2c4g7g6b1c3d7d5c4d5f6d5e2e4d5c3b2c3f8g7f1c4e8g8g1e2c7c5e1g1b8c6c1e3d8c7
d2d4g8f6c2c4g7g6b1c3d7d5c4d5f6d5e2e4d5c3b2c3f8g7f1c4e8g8g1e2c7c5e1g1b8c6c1e3d8c7
d2d4g8f6c2c4g7g6b1c3d7d5c4d5f6d5e2e4d5c3b2c3f8g7f1c4e8g8g1e2c7c5e1g1b8c6c1e3d8c7
d2d4g8f6c2c4g7g6b1c3d7d5c4d5f6d5e2e4d5c3b2c3f8g7g1f3c7c5a1b1e8g8f1e2c5d4c3d4d8a5
d2d4g8f6c2c4g7g6b1c3d7d5c4d5f6d5e2e4d5c3b2c3f8g7g1f3c7c5a1b1e8g8f1e2c5d4c3d4d8a5
d2d4g8f6c2c4g7g6b1c3d7d5c4d5f6d5e2e4d5c3b2c3f8g7g1f3c7c5c1e3d8a5d1d2c8g4a1c1b8c6
d2d4g8f6c2c4g7g6b1c3d7d5c4d5f6d5g1f3f8g7e2e4d5c3b2c3c7c5a1b1e8g8f1e2b8c6d4d5c6e5
d2d4g8f6c2c4g7g6b1c3d7d5c4d5f6d5g2g3f8g7f1g2d5c3b2c3c7c5e2e3e8g8g1e2b8c6e1g1d8a5
d2d4g8f6c2c4g7g6b1c3d7d5d1b3d5c4b3c4c8e6c4b5b8c6g1f3a8b8f3e5e6d7e5d7d8d7d4d5c6d4
d2d4g8f6c2c4g7g6b1c3d7d5d1b3d5c4b3c4f8g7c1f4c7c6a1d1d8a5f4d2b7b5c4b3b5b4c3a4b8a6
d2d4g8f6c2c4g7g6b1c3d7d5d1b3d5c4b3c4f8g7e2e4e8g8f1e2b8c6g1f3f6d7c1e3d7b6c4c5c8g4
d2d4g8f6c2c4g7g6b1c3d7d5d1b3d5c4b3c4f8g7e2e4e8g8g1f3a7a6c1f4b7b5c4c7d8e8f1e2b8c6
d2d4g8f6c2c4g7g6b1c3d7d5g1f3f8g7c1f4c7c5d4c5d8a5a1c1d5c4e2e3a5c5d1a4b8c6f1c4e8g8
d2d4g8f6c2c4g7g6b1c3d7d5g1f3f8g7c1f4e8g8a1c1c7c5d4c5d5c4e2e4d8a5e4e5f8d8f4d2f6g4
d2d4g8f6c2c4g7g6b1c3d7d5g1f3f8g7c1f4e8g8a1c1d5c4e2e4c8g4f1c4f6h5f4e3g4f3g2f3e7e6
d2d4g8f6c2c4g7g6b1c3d7d5g1f3f8g7c1f4e8g8e2e3c7c5d4c5d8a5a1c1d5c4f1c4a5c5c4b3b8c6
d2d4g8f6c2c4g7g6b1c3d7d5g1f3f8g7c1f4e8g8e2e3c7c6d1b3d8a5h2h3b8d7a1c1d5c4f1c4d7b6
d2d4g8f6c2c4g7g6b1c3d7d5g1f3f8g7c1g5f6e4c4d5e4g5f3g5e7e6d1d2e6d5d2e3e8f8e3f4d8f6
d2d4g8f6c2c4g7g6b1c3d7d5g1f3f8g7c1g5f6e4c4d5e4g5f3g5e7e6g5f3e6d5e2e3e8g8f1d3b7b6
d2d4g8f6c2c4g7g6b1c3d7d5g1f3f8g7c4d5f6d5e2e4d5c3b2c3c7c5a1b1e8g8f1e2c5d4c3d4d8a5
d2d4g8f6c2c4g7g6b1c3d7d5g1f3f8g7c4d5f6d5e2e4d5c3b2c3c7c5c1e3c8g4a1c1d8a5d1d2b8d7
d2d4g8f6c2c4g7g6b1c3d7d5g1f3f8g7c4d5f6d5e2e4d5c3b2c3c7c5c1e3c8g4a1c1d8a5d1d2b8d7
d2d4g8f6c2c4g7g6b1c3d7d5g1f3f8g7c4d5f6d5e2e4d5c3b2c3c7c5c1e3d8a5d1d2e8g8a1c1c5d4
d2d4g8f6c2c4g7g6b1c3d7d5g1f3f8g7d1b3c7c6c4d5f6d5e2e4d5b6c1e3c8e6b3c2e6c4f1e2b8a6
d2d4g8f6c2c4g7g6b1c3d7d5g1f3f8g7d1b3d5c4b3c4c7c6e2e4e8g8c4b3b7b5e4e5f6e8a2a4b5a4
d2d4g8f6c2c4g7g6b1c3d7d5g1f3f8g7d1b3d5c4b3c4e8g8e2e4a7a6e4e5b7b5c4b3f6d7c1e3c7c5
d2d4g8f6c2c4g7g6b1c3d7d5g1f3f8g7d1b3d5c4b3c4e8g8e2e4a7a6e4e5b7b5c4b3f6d7c1e3c7c5
d2d4g8f6c2c4g7g6b1c3d7d5g1f3f8g7d1b3d5c4b3c4e8g8e2e4a7a6e4e5b7b5c4b3f6d7e5e6f7e6
d2d4g8f6c2c4g7g6b1c3d7d5g1f3f8g7d1b3d5c4b3c4e8g8e2e4b8a6b2b4c7c6a1b1a6c7h2h3c7b5
d2d4g8f6c2c4g7g6b1c3d7d5g1f3f8g7d1b3d5c4b3c4e8g8e2e4b8a6f1e2c7c5d4d5e7e6e1g1e6d5
d2d4g8f6c2c4g7g6b1c3d7d5g1f3f8g7d1b3d5c4b3c4e8g8e2e4b8a6f1e2c7c5d4d5e7e6e1g1e6d5
d2d4g8f6c2c4g7g6b1c3d7d5g1f3f8g7d1b3d5c4b3c4e8g8e2e4b8a6f1e2c7c5d4d5e7e6e1g1e6d5
d2d4g8f6c2c4g7g6b1c3d7d5g1f3f8g7d1b3d5c4b3c4e8g8e2e4b8a6f1e2c7c5d4d5e7e6e1g1e6d5
d2d4g8f6c2c4g7g6b1c3d7d5g1f3f8g7d1b3d5c4b3c4e8g8e2e4b8c6f1e2c8g4c1e3g4f3e2f3e7e5
d2d4g8f6c2c4g7g6b1c3d7d5g1f3f8g7d1b3d5c4b3c4e8g8e2e4b8c6h2h3e7e5d4e5f6d7e5e6f7e6
d2d4g8f6c2c4g7g6b1c3d7d5g1f3f8g7d1b3d5c4b3c4e8g8e2e4c7c6c4b3e7e5d4e5f6g4f1e2d8b6
d2d4g8f6c2c4g7g6b1c3d7d5g1f3f8g7d1b3d5c4b3c4e8g8e2e4c8g4c1e3f6d7a1d1b8c6f1e2d7b6
d2d4g8f6c2c4g7g6b1c3d7d5g1f3f8g7d1b3d5c4b3c4e8g8e2e4c8g4c1e3f6d7a1d1b8c6f1e2d7b6
d2d4g8f6c2c4g7g6b1c3d7d5g1f3f8g7d1b3d5c4b3c4e8g8e2e4c8g4c1e3f6d7a1d1b8c6f1e2g4f3
d2d4g8f6c2c4g7g6b1c3d7d5g1f3f8g7d1b3d5c4b3c4e8g8e2e4c8g4c1e3f6d7a1d1d7b6c4b3b8c6
d2d4g8f6c2c4g7g6b1c3d7d5g1f3f8g7d1b3d5c4b3c4e8g8e2e4c8g4c1e3f6d7c4b3c7c5d4d5b8a6
d2d4g8f6c2c4g7g6b1c3d7d5g1f3f8g7d1b3d5c4b3c4e8g8e2e4c8g4c1e3f6d7c4b3d7b6a1d1e7e5
d2d4g8f6c2c4g7g6b1c3d7d5g1f3f8g7d1b3d5c4b3c4e8g8e2e4c8g4c1e3f6d7c4b3d7b6a2a4a7a5
d2d4g8f6c2c4g7g6b1c3d7d5g1f3f8g7d1b3d5c4b3c4e8g8e2e4c8g4c1e3f6d7c4b3d7b6a2a4a7a5
d2d4g8f6c2c4g7g6b1c3d7d5g1f3f8g7d1b3d5c4b3c4e8g8e2e4c8g4c1e3f6d7e1c1b8c6h2h3g4f3
d2d4g8f6c2c4g7g6b1c3d7d5g1f3f8g7d1b3d5c4b3c4e8g8e2e4c8g4c1e3f6d7f1e2d7b6c4c5c7c6
d2d4g8f6c2c4g7g6b1c3d7d5g1f3f8g7d1b3d5c4b3c4e8g8e2e4c8g4c1e3f6d7f3d2d7b6c4d3c7c6
d2d4g8f6c2c4g7g6b1c3f8g7c1g5c7c5d4c5b8a6g2g3a6c5f1g2d7d6a1c1e8g8b2b4c5e6g5d2a7a5
d2d4g8f6c2c4g7g6b1c3f8g7c1g5d7d6e2e3c7c5d4d5h7h6g5h4e8g8g1f3c8f5f3d2d8b6d1c1g6g5
d2d4g8f6c2c4g7g6b1c3f8g7c1g5d7d6e2e3c7c5g1f3d8a5d1d2e8g8f1e2h7h6g5h4b8c6h2h3a7a6
d2d4g8f6c2c4g7g6b1c3f8g7c1g5d7d6e2e3e8g8g1f3c7c5f1e2h7h6g5h4c5d4f3d4b8c6e1g1c8d7
d2d4g8f6c2c4g7g6b1c3f8g7e2e3d7d6g1f3b8d7f1e2e8g8e1g1e7e5d4e5d6e5d1c2c7c6e3e4d8e7
d2d4g8f6c2c4g7g6b1c3f8g7e2e4d7d6c1g5c7c5d4d5b8a6f1d3a6c7g1e2a7a6a2a4a8b8e1g1e8g8
d2d4g8f6c2c4g7g6b1c3f8g7e2e4d7d6f1d3e7e5d4d5a7a5g1e2b8a6f2f3f6d7c1e3g7h6d1d2h6e3
d2d4g8f6c2c4g7g6b1c3f8g7e2e4d7d6f1e2e8g8c1g5b8a6h2h4e7e5d4d5c7c6h4h5c6d5c4d5d8b6
d2d4g8f6c2c4g7g6b1c3f8g7e2e4d7d6f1e2e8g8c1g5c7c5d4c5d8a5g5d2a5c5g1f3c8g4d2e3c5a5
d2d4g8f6c2c4g7g6b1c3f8g7e2e4d7d6f1e2e8g8c1g5c7c5d4d5b7b5c4b5a7a6a2a4h7h6g5d2b8d7
d2d4g8f6c2c4g7g6b1c3f8g7e2e4d7d6f1e2e8g8c1g5c7c5d4d5e7e6g1f3e6d5e4d5c8g4e1g1g4f3
d2d4g8f6c2c4g7g6b1c3f8g7e2e4d7d6f1e2e8g8c1g5c7c5d4d5h7h6g5f4e7e6d5e6c8e6f4d6f8e8
d2d4g8f6c2c4g7g6b1c3f8g7e2e4d7d6f1e2e8g8c1g5c7c5d4d5h7h6g5f4e7e6d5e6c8e6f4d6f8e8
d2d4g8f6c2c4g7g6b1c3f8g7e2e4d7d6f1e2e8g8c1g5h7h6g5e3c7c5d4c5d8a5e3d2a5c5g1f3c8g4
d2d4g8f6c2c4g7g6b1c3f8g7e2e4d7d6f1e2e8g8c1g5h7h6g5e3c7c5d4c5d8a5e3d2a5c5g1f3c8g4
d2d4g8f6c2c4g7g6b1c3f8g7e2e4d7d6f1e2e8g8c1g5h7h6g5e3e7e5d4d5b8a6d1d2a6c5f2f3f6h5
d2d4g8f6c2c4g7g6b1c3f8g7e2e4d7d6f1e2e8g8g1f3e7e5d4d5b8d7c1g5h7h6g5h4a7a6e1g1d8e8
d2d4g8f6c2c4g7g6b1c3f8g7e2e4d7d6f1e2e8g8g1f3e7e5d4d5b8d7c1g5h7h6g5h4a7a6f3d2d8e8
d2d4g8f6c2c4g7g6b1c3f8g7e2e4d7d6f1e2e8g8g1f3e7e5e1g1b8c6c1e3f8e8d4d5c6d4f3d4e5d4
d2d4g8f6c2c4g7g6b1c3f8g7e2e4d7d6f1e2e8g8g1f3e7e5e1g1b8c6d4d5c6e7c1d2f6e8a1c1c7c5
d2d4g8f6c2c4g7g6b1c3f8g7e2e4d7d6f1e2e8g8g1f3e7e5e1g1b8c6d4d5c6e7c1d2f6e8b2b4f7f5
d2d4g8f6c2c4g7g6b1c3f8g7e2e4d7d6f1e2e8g8g1f3e7e5e1g1b8c6d4d5c6e7f3d2a7a5b2b3f6d7
d2d4g8f6c2c4g7g6b1c3f8g7e2e4d7d6f1e2e8g8g1f3e7e5e1g1b8c6d4d5c6e7f3e1f6d7c1e3f7f5
d2d4g8f6c2c4g7g6b1c3f8g7e2e4d7d6f2f3b8d7c1e3e7e5g1e2e8g8d4d5f6h5d1d2f7f5e1c1a7a6
d2d4g8f6c2c4g7g6b1c3f8g7e2e4d7d6f2f3c7c5d4c5d6c5d1d8e8d8c1e3f6d7g1e2b7b6e1c1b8a6
d2d4g8f6c2c4g7g6b1c3f8g7e2e4d7d6f2f3e7e5d4d5f6h5c1e3b8a6d1d2d8h4g2g3h5g3d2f2g3f1
d2d4g8f6c2c4g7g6b1c3f8g7e2e4d7d6f2f3e8g8c1e3a7a6f1d3b8c6g1e2a8b8a2a3f6d7d3b1c6a5
d2d4g8f6c2c4g7g6b1c3f8g7e2e4d7d6f2f3e8g8c1e3a7a6f1d3c7c5d4c5d6c5e3c5b8c6g1e2f6d7
d2d4g8f6c2c4g7g6b1c3f8g7e2e4d7d6f2f3e8g8c1e3b8c6g1e2a7a6d1d2a8b8h2h4h7h5e3h6e7e5
d2d4g8f6c2c4g7g6b1c3f8g7e2e4d7d6f2f3e8g8c1e3b8c6g1e2a7a6e2c1e7e5d4d5c6d4c1b3d4b3
d2d4g8f6c2c4g7g6b1c3f8g7e2e4d7d6f2f3e8g8c1e3b8c6g1e2a7a6h2h4h7h5e2c1e7e5d4d5c6d4
d2d4g8f6c2c4g7g6b1c3f8g7e2e4d7d6f2f3e8g8c1e3b8c6g1e2a7a6h2h4h7h5e2c1e7e5d4d5c6e7
d2d4g8f6c2c4g7g6b1c3f8g7e2e4d7d6f2f3e8g8c1e3b8c6g1e2a7a6h2h4h7h5e2c1f6d7c1b3a6a5
d2d4g8f6c2c4g7g6b1c3f8g7e2e4d7d6f2f3e8g8c1e3b8d7d1d2c7c5d4c5d6c5e1c1d8a5c1b1d7e5
d2d4g8f6c2c4g7g6b1c3f8g7e2e4d7d6f2f3e8g8c1e3b8d7d1d2c7c5g1h3d8a5h3f2a7a6d4c5d7c5
d2d4g8f6c2c4g7g6b1c3f8g7e2e4d7d6f2f3e8g8c1e3c7c5d4d5e7e6d1d2e6d5c4d5a7a6a2a4f8e8
d2d4g8f6c2c4g7g6b1c3f8g7e2e4d7d6f2f3e8g8c1e3c7c6f1d3a7a6g1e2b7b5e1g1b8d7a1c1e7e5
d2d4g8f6c2c4g7g6b1c3f8g7e2e4d7d6f2f3e8g8c1e3c7c6f1d3e7e5g1e2e5d4e3d4c6c5d4f2b8c6
d2d4g8f6c2c4g7g6b1c3f8g7e2e4d7d6f2f3e8g8c1e3e7e5d4d5c7c5f1d3f6h5g1e2f7f5e4f5g6f5
d2d4g8f6c2c4g7g6b1c3f8g7e2e4d7d6f2f3e8g8c1e3e7e5d4d5c7c6d1d2c6d5c4d5a7a6g2g4b8d7
d2d4g8f6c2c4g7g6b1c3f8g7e2e4d7d6f2f3e8g8c1e3e7e5d4d5c7c6f1d3c6d5c4d5f6h5g1e2f7f5
d2d4g8f6c2c4g7g6b1c3f8g7e2e4d7d6f2f3e8g8c1e3e7e5d4d5c7c6f1d3c6d5c4d5f6h5g1e2f7f5
d2d4g8f6c2c4g7g6b1c3f8g7e2e4d7d6f2f3e8g8c1e3e7e5d4d5f6h5d1d2d8h4g2g3h4e7e1c1f7f5
d2d4g8f6c2c4g7g6b1c3f8g7e2e4d7d6f2f3e8g8c1e3e7e5d4d5f6h5d1d2f7f5e1c1a7a6f1d3c7c5
d2d4g8f6c2c4g7g6b1c3f8g7e2e4d7d6f2f3e8g8c1e3e7e5d4d5f6h5d1d2f7f5e1c1b8d7f1d3d7c5
d2d4g8f6c2c4g7g6b1c3f8g7e2e4d7d6f2f3e8g8c1e3e7e5d4d5f6h5d1d2f7f5e1c1f5f4e3f2g7f6
d2d4g8f6c2c4g7g6b1c3f8g7e2e4d7d6f2f3e8g8c1e3e7e5d4d5f6h5d1d2f7f5e1c1f5f4e3f2g7f6
d2d4g8f6c2c4g7g6b1c3f8g7e2e4d7d6f2f3e8g8c1e3e7e5d4e5d6e5d1d8f8d8c3d5f6d5c4d5c7c6
d2d4g8f6c2c4g7g6b1c3f8g7e2e4d7d6f2f3e8g8c1e3e7e5d4e5d6e5d1d8f8d8c3d5f6d5c4d5c7c6
d2d4g8f6c2c4g7g6b1c3f8g7e2e4d7d6f2f3e8g8c1e3e7e5g1e2c7c6d4d5c6d5c4d5a7a6d1d2b8d7
d2d4g8f6c2c4g7g6b1c3f8g7e2e4d7d6f2f3e8g8c1g5c7c5d4d5a7a6d1d2f8e8g1e2b8d7e2g3d7f8
d2d4g8f6c2c4g7g6b1c3f8g7e2e4d7d6f2f3e8g8c1g5c7c5d4d5e7e6d1d2e6d5c4d5h7h6g5e3f8e8
d2d4g8f6c2c4g7g6b1c3f8g7e2e4d7d6f2f3e8g8c1g5c7c5d4d5e7e6d1d2e6d5c4d5h7h6g5e3h6h5
d2d4g8f6c2c4g7g6b1c3f8g7e2e4d7d6f2f3e8g8c1g5c7c5d4d5e7e6d1d2h7h6g5e3e6d5c4d5h6h5
d2d4g8f6c2c4g7g6b1c3f8g7e2e4d7d6f2f3e8g8c1g5h7h6g5e3c7c5d4c5d6c5d1d8f8d8e3c5b8c6
d2d4g8f6c2c4g7g6b1c3f8g7e2e4d7d6f2f3e8g8g1e2b8c6c1e3a7a6d1d2a8b8e2c1e7e5c1b3e5d4
d2d4g8f6c2c4g7g6b1c3f8g7e2e4d7d6f2f3e8g8g1e2b8c6c1e3a7a6d1d2c8d7e2c1e7e5c1b3e5d4
d2d4g8f6c2c4g7g6b1c3f8g7e2e4d7d6f2f4c7c5d4c5d8a5f1d3a5c5g1f3e8g8d1e2b8c6c1e3c5h5
d2d4g8f6c2c4g7g6b1c3f8g7e2e4d7d6f2f4c7c5d4d5e8g8g1f3e7e6f1e2e6d5c4d5b7b5e4e5d6e5
d2d4g8f6c2c4g7g6b1c3f8g7e2e4d7d6f2f4e8g8g1f3b8a6f1d3c8g4e1g1f6d7c1e3e7e5f4e5c7c5
d2d4g8f6c2c4g7g6b1c3f8g7e2e4d7d6f2f4e8g8g1f3c7c5d4d5e7e6f1e2e6d5c4d5b7b5e4e5f6d7
d2d4g8f6c2c4g7g6b1c3f8g7e2e4d7d6g1f3e8g8f1e2c7c5e1g1c8g4d4d5b8d7c1g5a7a6a2a4d8c7
d2d4g8f6c2c4g7g6b1c3f8g7e2e4d7d6g1f3e8g8f1e2e7e5c1e3b8a6e1g1c7c6d4e5d6e5d1d8f8d8
d2d4g8f6c2c4g7g6b1c3f8g7e2e4d7d6g1f3e8g8f1e2e7e5c1e3b8a6e1g1f6g4e3g5f7f6g5c1g8h8
d2d4g8f6c2c4g7g6b1c3f8g7e2e4d7d6g1f3e8g8f1e2e7e5c1e3b8c6d4d5c6e7f3d2f6e8c4c5f7f5
d2d4g8f6c2c4g7g6b1c3f8g7e2e4d7d6g1f3e8g8f1e2e7e5c1e3c7c6d1d2f8e8d4d5f6g4e3g5f7f6
d2d4g8f6c2c4g7g6b1c3f8g7e2e4d7d6g1f3e8g8f1e2e7e5c1e3c7c6d4d5f6g4e3g5f7f6g5h4b8a6
d2d4g8f6c2c4g7g6b1c3f8g7e2e4d7d6g1f3e8g8f1e2e7e5c1e3c7c6d4d5f6g4e3g5f7f6g5h4b8a6
d2d4g8f6c2c4g7g6b1c3f8g7e2e4d7d6g1f3e8g8f1e2e7e5c1e3d8e7d4e5d6e5c3d5e7d8e3c5f6e4
d2d4g8f6c2c4g7g6b1c3f8g7e2e4d7d6g1f3e8g8f1e2e7e5c1e3d8e7d4e5d6e5c3d5f6d5c4d5f8d8
d2d4g8f6c2c4g7g6b1c3f8g7e2e4d7d6g1f3e8g8f1e2e7e5c1e3e5d4f3d4f8e8f2f3c7c6d1d2d6d5
d2d4g8f6c2c4g7g6b1c3f8g7e2e4d7d6g1f3e8g8f1e2e7e5c1e3f6g4e3g5f7f6g5c1b8c6e1g1f6f5
d2d4g8f6c2c4g7g6b1c3f8g7e2e4d7d6g1f3e8g8f1e2e7e5c1e3f6g4e3g5f7f6g5c1e5d4f3d4f6f5
d2d4g8f6c2c4g7g6b1c3f8g7e2e4d7d6g1f3e8g8f1e2e7e5c1e3f6g4e3g5f7f6g5h4g6g5h4g3g4h6
d2d4g8f6c2c4g7g6b1c3f8g7e2e4d7d6g1f3e8g8f1e2e7e5d4d5b8d7c1g5h7h6g5h4a7a6f3d2d8e8
d2d4g8f6c2c4g7g6b1c3f8g7e2e4d7d6g1f3e8g8f1e2e7e5d4d5b8d7c1g5h7h6g5h4g6g5h4g3f6h5
d2d4g8f6c2c4g7g6b1c3f8g7e2e4d7d6g1f3e8g8f1e2e7e5d4e5d6e5d1d8f8d8c1g5d8e8c3d5f6d5
d2d4g8f6c2c4g7g6b1c3f8g7e2e4d7d6g1f3e8g8f1e2e7e5e1g1b8a6c1e3c7c6d1c2f6g4e3g5f7f6
d2d4g8f6c2c4g7g6b1c3f8g7e2e4d7d6g1f3e8g8f1e2e7e5e1g1b8c6d4d5c6e7b2b4f6h5f1e1h5f4
d2d4g8f6c2c4g7g6b1c3f8g7e2e4d7d6g1f3e8g8f1e2e7e5e1g1b8c6d4d5c6e7b2b4f6h5f1e1h7h6
d2d4g8f6c2c4g7g6b1c3f8g7e2e4d7d6g1f3e8g8f1e2e7e5e1g1b8c6d4d5c6e7c1d2f6e8a1c1f7f5
d2d4g8f6c2c4g7g6b1c3f8g7e2e4d7d6g1f3e8g8f1e2e7e5e1g1b8c6d4d5c6e7c1d2f6e8a1c1f7f5
d2d4g8f6c2c4g7g6b1c3f8g7e2e4d7d6g1f3e8g8f1e2e7e5e1g1b8c6d4d5c6e7f3e1f6d7c1e3f7f5
d2d4g8f6c2c4g7g6b1c3f8g7e2e4d7d6g1f3e8g8f1e2e7e5e1g1b8c6d4d5c6e7f3e1f6d7e1d3f7f5
d2d4g8f6c2c4g7g6b1c3f8g7e2e4d7d6g1f3e8g8f1e2e7e5e1g1c7c6c1e3b8a6d4d5f6g4e3g5f7f6
d2d4g8f6c2c4g7g6b1c3f8g7e2e4d7d6g1f3e8g8f1e2e7e5e1g1c7c6d4d5c6c5f3e1a7a6c1e3f6e8
d2d4g8f6c2c4g7g6b1c3f8g7e2e4d7d6g1f3e8g8f1e2e7e5e1g1c7c6f1e1e5d4f3d4f8e8e2f1f6g4
d2d4g8f6c2c4g7g6b1c3f8g7e2e4d7d6g1f3e8g8g2g3c8g4f1g2f6d7e1g1b8c6c1e3e7e5d4d5g4f3
d2d4g8f6c2c4g7g6b1c3f8g7e2e4d7d6g2g3e8g8f1g2e7e5g1e2e5d4e2d4b8c6d4c6b7c6e1g1f6d7
d2d4g8f6c2c4g7g6b1c3f8g7e2e4d7d6h2h3e8g8c1e3e7e5d4d5b8d7g2g4d7c5d1c2c7c6g1e2c6d5
d2d4g8f6c2c4g7g6b1c3f8g7e2e4e8g8f2f4d7d6g1f3b8a6f1e2e7e5d4e5d6e5d1d8f8d8f3e5a6c5
d2d4g8f6c2c4g7g6b1c3f8g7e2e4e8g8g1f3d7d6f1e2e7e5e1g1b8c6d4d5c6e7f3e1f6d7f2f3f7f5
d2d4g8f6c2c4g7g6b1c3f8g7e2e4e8g8g1f3d7d6f1e2e7e5e1g1b8d7f1e1c7c6e2f1f8e8d4d5c6c5
d2d4g8f6c2c4g7g6b1c3f8g7g1f3d7d6c1f4b8d7h2h3c7c5e2e3e8g8f1e2b7b6e1g1c8b7d4d5a7a6
d2d4g8f6c2c4g7g6b1c3f8g7g1f3e8g8c1g5c7c5e2e3d7d6f1e2h7h6g5h4c8g4d1b3c5d4f3d4g4e2
d2d4g8f6c2c4g7g6b1c3f8g7g1f3e8g8e2e4d7d6f1e2e7e5e1g1e5d4f3d4f8e8f2f3c7c6g1h1a7a6
d2d4g8f6c2c4g7g6b1c3f8g7g2g3d7d5c4d5f6d5f1g2c8e6c3e4e8g8g1f3b8a6e1g1c7c6a2a3e6f5
d2d4g8f6c2c4g7g6b1c3f8g7g2g3d7d5c4d5f6d5f1g2d5c3b2c3c7c5e2e3b8c6g1e2c8d7e1g1a8c8
d2d4g8f6c2c4g7g6e2e3d7d5c4d5f6d5e3e4d5b6b1c3f8g7c1e3b8c6d4d5c6e5e3d4f7f6f2f4e5f7
d2d4g8f6c2c4g7g6f2f3d7d5c4d5f6d5e2e4d5b6c1e3f8g7b1c3e8g8f3f4f7f5d1b3e7e6e4e5b8c6
d2d4g8f6c2c4g7g6f2f3f8g7e2e4e8g8b1c3c7c6c1e3d7d5e4e5f6d7c4d5c6d5c3d5d8a5d5c3b8c6
d2d4g8f6c2c4g7g6g1f3f8g7g2g3c7c6f1g2d7d5c4d5c6d5b1c3e8g8f3e5e7e6c1g5d8b6d1d2f6d7
d2d4g8f6c2c4g7g6g1f3f8g7g2g3c7c6f1g2d7d5c4d5c6d5b1c3e8g8f3e5e7e6e1g1f6d7e5f3b8c6
d2d4g8f6c2c4g7g6g1f3f8g7g2g3c7c6f1g2d7d5c4d5c6d5b1c3e8g8f3e5e7e6e1g1f6d7f2f4b8c6
d2d4g8f6c2c4g7g6g1f3f8g7g2g3c7c6f1g2d7d5c4d5c6d5b1c3e8g8f3e5e7e6e1g1f6d7f2f4f7f6
d2d4g8f6c2c4g7g6g1f3f8g7g2g3c7c6f1g2d7d5c4d5c6d5f3e5e8g8b1c3e7e6e1g1f6d7f2f4b8c6
d2d4g8f6c2c4g7g6g1f3f8g7g2g3e8g8f1g2c7c6b1c3d7d5c4d5c6d5e1g1f6e4f3e5e4c3b2c3b8c6
d2d4g8f6c2c4g7g6g1f3f8g7g2g3e8g8f1g2c7c6b1c3d7d5c4d5c6d5f3e5e7e6e1g1b8c6e5c6b7c6
d2d4g8f6c2c4g7g6g1f3f8g7g2g3e8g8f1g2c7c6b1c3d7d5c4d5c6d5f3e5e7e6e1g1f6d7e5f3b8c6
d2d4g8f6c2c4g7g6g1f3f8g7g2g3e8g8f1g2c7c6b1c3d7d5c4d5c6d5f3e5e7e6e1g1f6d7e5f3b8c6
d2d4g8f6c2c4g7g6g1f3f8g7g2g3e8g8f1g2c7c6e1g1d7d5b2b3a7a5b1c3f6e4c1b2c8f5a1c1b8d7
d2d4g8f6c2c4g7g6g1f3f8g7g2g3e8g8f1g2c7c6e1g1d7d5c4d5c6d5b1c3f6e4c3e4d5e4f3e5f7f6
d2d4g8f6c2c4g7g6g1f3f8g7g2g3e8g8f1g2c7c6e1g1d7d5c4d5c6d5b1c3f6e4f3e5c8f5c1f4e7e6
d2d4g8f6c2c4g7g6g1f3f8g7g2g3e8g8f1g2d7d5c4d5f6d5e1g1d5b6b1c3b8c6e2e3a7a5d4d5c6b4
d2d4g8f6c2c4g7g6g1f3f8g7g2g3e8g8f1g2d7d5c4d5f6d5e1g1d5b6b1c3b8c6e2e3e7e5d4d5e5e4
d2d4g8f6c2c4g7g6g1f3f8g7g2g3e8g8f1g2d7d6e1g1b8c6b1c3a7a6c1g5h7h6g5d2e7e5d4d5c6d4
d2d4g8f6c2c4g7g6g1f3f8g7g2g3e8g8f1g2d7d6e1g1b8c6b1c3a7a6d4d5c6a5f3d2c7c5d1c2a8b8
d2d4g8f6c2c4g7g6g1f3f8g7g2g3e8g8f1g2d7d6e1g1b8c6b1c3a7a6f1e1a8b8a1b1c6a5b2b3b7b5
d2d4g8f6c2c4g7g6g1f3f8g7g2g3e8g8f1g2d7d6e1g1b8d7b1c3e7e5h2h3c7c6e2e4d8b6c4c5d6c5
d2d4g8f6c2c4g7g6g2g3c7c5d4d5d7d6f1g2f8g7b1c3a7a6a2a4e8g8g1f3e7e5e1g1a6a5e2e4f6e8
d2d4g8f6c2c4g7g6g2g3c7c5g1f3c5d4f3d4d8a5b1c3f6e4d1c2e4f6c1d2a5c5c2d3f8g7d4b3c5h5
d2d4g8f6c2c4g7g6g2g3c7c6b1c3d7d5c4d5c6d5g1h3f8g7h3f4e8g8f1g2e7e6e1g1b8c6e2e3b7b6
d2d4g8f6c2c4g7g6g2g3c7c6d4d5c6d5c4d5d7d6b1c3f8g7f1g2d8a5c1d2e8g8e2e3b8d7g1e2d7e5
d2d4g8f6c2c4g7g6g2g3c7c6d4d5c6d5c4d5d7d6f1g2f8g7b1c3e8g8g1f3b8d7e1g1d7b6a2a4c8g4
d2d4g8f6c2c4g7g6g2g3c7c6d4d5f8g7f1g2d7d6b1c3e8g8g1f3e7e5e1g1c6d5c4d5b8d7f3d2a7a5
d2d4g8f6c2c4g7g6g2g3c7c6f1g2d7d5c4d5c6d5b1c3f8g7g1f3e8g8f3e5c8f5e1g1f6e4c3e4f5e4
d2d4g8f6c2c4g7g6g2g3c7c6f1g2d7d5c4d5c6d5b1c3f8g7g1f3e8g8f3e5e7e6e1g1f6d7f2f4b8c6
d2d4g8f6c2c4g7g6g2g3c7c6f1g2d7d5c4d5c6d5b1c3f8g7g1h3c8h3g2h3b8c6h3g2e7e6e2e3e8g8
d2d4g8f6c2c4g7g6g2g3c7c6f1g2d7d5c4d5c6d5g1f3f8g7b1c3e8g8f3e5e7e6e1g1f6d7f2f4b8c6
d2d4g8f6c2c4g7g6g2g3c7c6f1g2d7d5c4d5c6d5g1f3f8g7b1c3f6e4d1b3e4c3b2c3b8c6f3d2e7e6
d2d4g8f6c2c4g7g6g2g3c7c6f1g2d7d5c4d5c6d5g1f3f8g7f3e5e8g8b1c3e7e6e1g1f6d7f2f4b8c6
d2d4g8f6c2c4g7g6g2g3c7c6f1g2d7d5g1f3f8g7b2b3e8g8e1g1f6e4c1b2a7a5b1c3e4c3b2c3b7b5
d2d4g8f6c2c4g7g6g2g3c7c6f1g2d7d5g1f3f8g7e1g1e8g8b1c3d5c4f3e5c8e6e2e4b8d7f2f4d8b6
d2d4g8f6c2c4g7g6g2g3c7c6f1g2d7d5g1f3f8g7e1g1e8g8c1f4f6e4b1c3c8f5d1b3d8b6c4d5b6b3
d2d4g8f6c2c4g7g6g2g3c7c6g1f3f8g7f1g2d7d5c4d5c6d5b1c3e8g8f3e5e7e6e1g1f6d7f2f4b8c6
d2d4g8f6c2c4g7g6g2g3d7d5c4d5f6d5f1g2f8g7g1f3e8g8e1g1d5b6b1c3a7a5c1f4c7c6d1c1f8e8
d2d4g8f6c2c4g7g6g2g3f8g7f1g2c7c5d4d5d7d6g1f3c8f5b1c3f6e4c3e4f5e4e1g1e8g8d1b3b8d7
d2d4g8f6c2c4g7g6g2g3f8g7f1g2d7d5c4d5f6d5e2e4d5b6g1e2c7c5d4d5e7e6e1g1e8g8a2a4b8a6
d2d4g8f6c2c4g7g6g2g3f8g7f1g2d7d5c4d5f6d5e2e4d5b6g1e2c7c5d4d5e7e6e1g1e8g8e2c3e6d5
d2d4g8f6c2c4g7g6g2g3f8g7f1g2d7d5c4d5f6d5e2e4d5b6g1e2c8g4f2f3g4c8b1c3b8c6d4d5c6b8
d2d4g8f6c2c4g7g6g2g3f8g7f1g2d7d5c4d5f6d5e2e4d5b6g1e2e7e5d4d5c7c6b1c3c6d5e4d5e8g8
d2d4g8f6c2c4g7g6g2g3f8g7f1g2d7d5c4d5f6d5e2e4d5b6g1e2e7e5d4d5e8g8e1g1c7c6b1c3c6d5
d2d4g8f6c2c4g7g6g2g3f8g7f1g2d7d5c4d5f6d5g1f3e8g8e1g1c7c5d4c5b8a6f3g5d5b4a2a3d8d1
d2d4g8f6c2c4g7g6g2g3f8g7f1g2d7d5c4d5f6d5g1f3e8g8e1g1c7c5e2e4d5f6e4e5f6d5d4c5d5b4
d2d4g8f6c2c4g7g6g2g3f8g7f1g2d7d5g1f3e8g8e1g1d5c4b1a3c4c3b2c3c7c5e2e3b8c6d1e2f6d5
d2d4g8f6c2c4g7g6g2g3f8g7f1g2d7d6b1c3e8g8g1f3b8d7e1g1e7e5b2b3f8e8d1c2f6g4d4e5d7e5
d2d4g8f6c2c4g7g6g2g3f8g7f1g2e8g8b1c3c7c5d4d5d7d6g1f3b8a6f3d2a6c7d1c2a8b8b2b3e7e6
d2d4g8f6c2c4g7g6g2g3f8g7f1g2e8g8b1c3c7c5d4d5e7e5c1g5h7h6g5f6d8f6d5d6b8c6e2e3b7b6
d2d4g8f6c2c4g7g6g2g3f8g7f1g2e8g8b1c3c7c5d4d5e7e5g1f3d7d6e1g1b8d7d1c2d8e7e2e4a7a6
d2d4g8f6c2c4g7g6g2g3f8g7f1g2e8g8b1c3d7d6e2e3b8d7g1e2a7a6b2b3a8b8a2a4a6a5c1a3c7c6
d2d4g8f6c2c4g7g6g2g3f8g7f1g2e8g8b1c3d7d6e2e3b8d7g1e2a7a6b2b3a8b8a2a4e7e5c1a3b7b6
d2d4g8f6c2c4g7g6g2g3f8g7f1g2e8g8b1c3d7d6e2e3b8d7g1e2e7e5b2b3f8e8c1a3a8b8e1g1a7a6
d2d4g8f6c2c4g7g6g2g3f8g7f1g2e8g8b1c3d7d6e2e3b8d7g1e2e7e5b2b3f8e8c1a3h7h5h2h3a7a6
d2d4g8f6c2c4g7g6g2g3f8g7f1g2e8g8b1c3d7d6g1f3b8c6e1g1a7a6d4d5c6a5f3d2c7c5d1c2a8b8
d2d4g8f6c2c4g7g6g2g3f8g7f1g2e8g8b1c3d7d6g1f3b8c6e1g1e7e5d4d5c6e7c4c5f6d7c5d6c7d6
d2d4g8f6c2c4g7g6g2g3f8g7f1g2e8g8b1c3d7d6g1f3b8c6e1g1e7e5d4d5c6e7e2e4f6e8f3e1f7f5
d2d4g8f6c2c4g7g6g2g3f8g7f1g2e8g8b1c3d7d6g1f3b8c6e1g1e7e5d4e5c6e5f3e5d6e5d1d8f8d8
d2d4g8f6c2c4g7g6g2g3f8g7f1g2e8g8b1c3d7d6g1f3b8d7e1g1e7e5b2b3f8e8d1c2c7c6f1d1e5e4
d2d4g8f6c2c4g7g6g2g3f8g7f1g2e8g8b1c3d7d6g1f3b8d7e1g1e7e5e2e4c7c6c1e3f6g4e3g5d8b6
d2d4g8f6c2c4g7g6g2g3f8g7f1g2e8g8b1c3d7d6g1f3b8d7e1g1e7e5e2e4c7c6h2h3e5d4f3d4f8e8
d2d4g8f6c2c4g7g6g2g3f8g7f1g2e8g8b1c3d7d6g1f3b8d7e1g1e7e5e2e4e5d4f3d4d7c5h2h3f8e8
d2d4g8f6c2c4g7g6g2g3f8g7f1g2e8g8b1c3d7d6g1f3b8d7e1g1e7e5e2e4e5d4f3d4f8e8h2h3d7c5
d2d4g8f6c2c4g7g6g2g3f8g7f1g2e8g8b1c3d7d6g1f3b8d7e1g1e7e5e2e4f8e8d4d5a7a5f3e1d7c5
d2d4g8f6c2c4g7g6g2g3f8g7f1g2e8g8b1c3d7d6g1f3b8d7e1g1e7e5e2e4f8e8d4d5a7a6f3e1a8b8
d2d4g8f6c2c4g7g6g2g3f8g7f1g2e8g8b1c3d7d6g1f3b8d7e1g1e7e5e2e4f8e8h2h3e5d4f3d4d7c5
d2d4g8f6c2c4g7g6g2g3f8g7f1g2e8g8b1c3d7d6g1f3b8d7e1g1e7e5e2e4f8e8h2h3e5d4f3d4d7c5
d2d4g8f6c2c4g7g6g2g3f8g7f1g2e8g8b1c3d7d6g1f3b8d7e1g1e7e5e2e4f8e8h2h3e5d4f3d4d7c5
d2d4g8f6c2c4g7g6g2g3f8g7f1g2e8g8b1c3d7d6g1f3c7c5d4d5b8a6e1g1a6c7e2e4a7a6a2a4a8b8
d2d4g8f6c2c4g7g6g2g3f8g7f1g2e8g8b1c3d7d6g1f3c7c5d4d5b8a6e1g1a6c7f3d2a8b8a2a4e7e6
d2d4g8f6c2c4g7g6g2g3f8g7f1g2e8g8b1c3d7d6g1f3c7c5d4d5b8a6f3d2a6c7d1c2a8b8b2b3b7b5
d2d4g8f6c2c4g7g6g2g3f8g7f1g2e8g8e2e4d7d6g1e2c7c6e1g1e7e5b1c3b8d7f2f3f8e8c1e3d8c7
d2d4g8f6c2c4g7g6g2g3f8g7f1g2e8g8g1f3d7d6e1g1b8c6b1c3c8g4c1e3f6d7d1d2e7e5d4e5g4f3
d2d4g8f6c2c4g7g6g2g3f8g7f1g2e8g8g1f3d7d6e1g1b8c6b1c3c8g4h2h3g4f3g2f3f6d7f3g2c6d4
d2d4g8f6c2c4g7g6g2g3f8g7f1g2e8g8g1f3d7d6e1g1b8c6d4d5c6a5f3d2c7c5b1c3e7e5a2a3b7b6
d2d4g8f6c2c4g7g6g2g3f8g7f1g2e8g8g1f3d7d6e1g1b8d7b1c3e7e5e2e4c7c6h2h3d8b6d4d5c6d5
d2d4g8f6c2c4g7g6g2g3f8g7f1g2e8g8g1f3d7d6e1g1b8d7b1c3e7e5e2e4f8e8h2h3e5d4f3d4d7c5
d2d4g8f6c2c4g7g6g2g3f8g7f1g2e8g8g1f3d7d6e1g1b8d7d1c2e7e5f1d1f8e8b1c3c7c6d4e5d6e5
d2d4g8f6c2c4g7g6g2g3f8g7f1g2e8g8g1f3d7d6e1g1c7c5d4c5d6c5f3e5d8c7e5d3b8c6b1c3c8f5
d2d4g8f6g1f3b7b6c2c4e7e6g2g3c8a6b2b3a6b7f1g2f8b4c1d2a7a5e1g1e8g8b1c3d7d5d1c2b8a6
d2d4g8f6g1f3b7b6g2g3c8b7f1g2c7c5e1g1c5d4f3d4b7g2g1g2d7d5c2c4e7e6d1a4d8d7d4b5b8c6
d2d4g8f6g1f3b7b6g2g3c8b7f1g2e7e6c2c4f8b4b1c3d7d6e1g1b4c3b2c3b8c6f3d2d6d5c4d5e6d5
d2d4g8f6g1f3b7b6g2g3c8b7f1g2e7e6e1g1c7c5c2c3f8e7b2b3e8g8c1b2d7d5b1d2b8c6c3c4a8c8
d2d4g8f6g1f3c7c5c2c3e7e6g2g3d7d5f1g2b8c6e1g1f8e7d4c5e7c5c1g5e8g8b1d2c5e7g5f6e7f6
d2d4g8f6g1f3c7c5c2c3g7g6c1g5d8b6d1b3f6e4g5f4b8c6d4d5c6d8b1d2e4f6e2e4d7d6f1b5c8d7
d2d4g8f6g1f3c7c5c2c4c5d4f3d4e7e5d4c2d7d5c4d5d8d5d1d5f6d5e2e4d5b4c2b4f8b4c1d2b4d2
d2d4g8f6g1f3c7c5d4c5e7e6a2a3f8c5b2b4c5e7c1b2a7a5b4b5e8g8e2e3d7d6c2c4b8d7f1e2d7c5
d2d4g8f6g1f3c7c5d4d5d7d6b1c3e7e6d5e6c8e6e2e4f8e7f1b5e6d7a2a4e8g8e1g1b8c6h2h3c6b4
d2d4g8f6g1f3c7c5d4d5d7d6b1c3g7g6e2e4f8g7f1b5c8d7a2a4e8g8e1g1b8a6f1e1a6b4h2h3e7e6
d2d4g8f6g1f3c7c5d4d5e7e6b1c3e6d5c3d5f6d5d1d5d7d6e2e4f8e7f1c4e8g8d5h5c8e6c4e6f7e6
d2d4g8f6g1f3c7c5d4d5e7e6b1c3f6d5c3d5e6d5d1d5f8e7e2e4e8g8f1c4d7d6d5h5c8e6c4e6f7e6
d2d4g8f6g1f3c7c5d4d5e7e6c2c4e6d5c4d5d7d6b1c3g7g6e2e4f8g7f1e2e8g8e1g1f8e8f3d2b8d7
d2d4g8f6g1f3d7d5c2c4c7c6b1c3d5c4a2a4c8f5e2e3e7e6f1c4f8b4e1g1b8d7f3h4e8g8f2f3f5g6
d2d4g8f6g1f3d7d5c2c4c7c6c4d5c6d5c1f4b8c6b1c3c8f5e2e3e7e6f1b5f6d7e1g1f8e7a1c1e8g8
d2d4g8f6g1f3d7d5c2c4d5c4b1c3c7c6a2a4c8f5e2e3e7e6f1c4b8d7e1g1f8b4d1e2f5g6e3e4e8g8
d2d4g8f6g1f3d7d5c2c4e7e6b1c3c7c5c4d5f6d5e2e4d5c3b2c3c5d4c3d4b8c6f1c4b7b5c4e2f8b4
d2d4g8f6g1f3d7d5c2c4e7e6b1c3c7c5e2e3b8c6a2a3f6e4d1c2e4c3c2c3c5d4f3d4c6d4c3d4d5c4
d2d4g8f6g1f3d7d5c2c4e7e6b1c3f8e7c1g5b8d7e2e3e8g8a1c1b7b6c4d5e6d5d1a4c7c5a4c6a8b8
d2d4g8f6g1f3d7d5c2c4e7e6b1c3f8e7c1g5b8d7e2e3e8g8a1c1b7b6c4d5e6d5f1b5c8b7e1g1c7c6
d2d4g8f6g1f3d7d5c2c4e7e6b1c3f8e7c1g5e8g8e2e3b8d7d1c2c7c5c4d5f6d5g5e7d8e7c3d5e6d5
d2d4g8f6g1f3d7d5c2c4e7e6b1c3f8e7c1g5h7h6g5f6e7f6e2e3e8g8a1c1c7c6f1d3d5c4d3c4b8d7
d2d4g8f6g1f3d7d5c2c4e7e6b1c3f8e7c1g5h7h6g5h4e8g8e2e3b7b6c4d5f6d5h4e7d8e7a1c1c8b7
d2d4g8f6g1f3d7d5c2c4e7e6c4d5e6d5b1c3c7c6d1c2f8e7e2e4d5e4c3e4b8d7f3e5d7e5d4e5d8a5
d2d4g8f6g1f3d7d5c2c4e7e6g2g3d5c4d1a4b8d7f1g2a7a6a4c4b7b5c4c6a8b8c1f4c8b7c6c7f8b4
d2d4g8f6g1f3d7d5c2c4e7e6g2g3d5c4d1a4b8d7f1g2a7a6a4c4c7c5d4c5f8c5e1g1b7b5c4h4c8b7
d2d4g8f6g1f3d7d5c2c4e7e6g2g3d5c4d1a4b8d7f1g2a7a6b1c3a8b8a4c4b7b5c4d3c8b7e1g1c7c5
d2d4g8f6g1f3d7d5g2g3c7c6f1g2c8f5e1g1h7h6c2c4e7e6b1c3f8e7d1b3d8b6c4c5b6a6b3d1b8d7
d2d4g8f6g1f3d7d6c2c4c8g4d1b3d8c8h2h3g4h5g2g4h5g6f1g2c7c6b1c3e7e6d4d5f8e7c1e3f6d7
d2d4g8f6g1f3d7d6c2c4g7g6b1c3f8g7e2e4e8g8f1e2c7c5e1g1b8c6d4d5c6a5h2h3e7e5a2a3b7b6
d2d4g8f6g1f3d7d6g2g3b8d7f1g2e7e5c2c4f8e7b1c3e8g8e1g1c7c6d1c2d8c7b2b3f8e8c1b2e7f8
d2d4g8f6g1f3d7d6g2g3g7g6f1g2f8g7e1g1e8g8c2c4b8d7b1c3e7e5c1g5h7h6g5d2c7c6d1c1g8h7
d2d4g8f6g1f3e7e6c1g5c7c5e2e3b7b6b1d2c5d4e3d4c8b7f1d3f8e7e1g1e8g8f1e1d7d6a2a4b8c6
d2d4g8f6g1f3e7e6c1g5c7c5e2e3b7b6d4d5e6d5b1c3f8e7c3d5c8b7g5f6e7f6c2c3e8g8f1c4a7a6
d2d4g8f6g1f3e7e6c1g5c7c5e2e3f8e7b1d2c5d4e3d4b7b6c2c3c8b7f1d3d7d6e1g1b8d7f1e1e8g8
d2d4g8f6g1f3e7e6c1g5c7c5e2e3f8e7d4c5e7c5c2c4c5b4b1d2b7b6f1d3b8c6e1g1b4e7a1c1c8b7
d2d4g8f6g1f3e7e6c1g5c7c5e2e3h7h6g5f6d8f6b1d2c5d4e3d4b8c6c2c3d7d5f1d3f8d6d1e2e8g8
d2d4g8f6g1f3e7e6c1g5d7d5b1d2f8e7e2e3b8d7f1d3c7c5c2c3b7b6e1g1c8b7f3e5d7e5d4e5f6d7
d2d4g8f6g1f3e7e6c2c4b7b6b1c3c8b7a2a3d7d5c4d5f6d5e2e3f8e7f1b5c7c6b5d3b8d7e1g1e8g8
d2d4g8f6g1f3e7e6c2c4b7b6b1c3c8b7c1g5h7h6g5h4f8e7e2e3e8g8f1d3c7c5e1g1c5d4e3d4b7f3
d2d4g8f6g1f3e7e6c2c4b7b6b1c3c8b7c1g5h7h6g5h4f8e7e2e3e8g8f1d3c7c5e1g1c5d4e3d4d7d5
d2d4g8f6g1f3e7e6c2c4b7b6b1c3c8b7e2e3f8b4f1d3e8g8e1g1b4c3b2c3c7c5f1e1f6e4d1c2f7f5
d2d4g8f6g1f3e7e6c2c4b7b6b1c3f8b4c1d2c7c5a2a3b4c3d2c3c8b7e2e3e8g8f1d3d7d6e1g1b8d7
d2d4g8f6g1f3e7e6c2c4b7b6e2e3c8b7f1d3d7d5b2b3f8e7e1g1e8g8c1b2c7c5d1e2c5d4e3d4b8c6
d2d4g8f6g1f3e7e6c2c4b7b6g2g3c8a6b2b3f8b4c1d2b4e7f1g2c7c6f3e5d7d5d2c3f6d7e5d7b8d7
d2d4g8f6g1f3e7e6c2c4b7b6g2g3c8a6b2b3f8b4c1d2b4e7f1g2d7d5c4d5e6d5e1g1e8g8b1c3a6b7
d2d4g8f6g1f3e7e6c2c4b7b6g2g3c8a6d1b3b8c6b1d2f8b4d4d5b4d2c1d2c6a5b3a4f6e4d2a5b6a5
d2d4g8f6g1f3e7e6c2c4b7b6g2g3c8b7f1g2f8e7b1c3e8g8e1g1f6e4c1d2d7d5f3e5b8d7c4d5e6d5
d2d4g8f6g1f3e7e6c2c4b7b6g2g3c8b7f1g2f8e7b1c3e8g8e1g1f6e4c1d2f7f5d4d5e7f6d1c2f6c3
d2d4g8f6g1f3e7e6c2c4c7c5e2e3d7d5b1c3b8c6c4d5e6d5f1e2c5d4e3d4f8d6c1g5c8e6e1g1h7h6
d2d4g8f6g1f3e7e6c2c4d7d5b1c3b8d7c1g5f8e7e2e3e8g8a1c1c7c6a2a3f8e8f1d3d5c4d3c4f6d5
d2d4g8f6g1f3e7e6c2c4d7d5b1c3b8d7e2e3a7a6c4c5c7c6b2b4d8c7c1b2e6e5d4e5d7e5f3e5c7e5
d2d4g8f6g1f3e7e6c2c4d7d5b1c3c7c5c4d5f6d5e2e3b8c6f1d3f8e7e1g1e8g8a2a3c5d4e3d4e7f6
d2d4g8f6g1f3e7e6c2c4d7d5b1c3c7c5c4d5f6d5e2e3b8c6f1d3f8e7e1g1e8g8a2a3c5d4e3d4e7f6
d2d4g8f6g1f3e7e6c2c4d7d5b1c3c7c5c4d5f6d5e2e3b8c6f1d3f8e7e1g1e8g8a2a3c5d4e3d4e7f6
d2d4g8f6g1f3e7e6c2c4d7d5b1c3c7c5c4d5f6d5e2e4d5c3b2c3c5d4c3d4f8b4c1d2b4d2d1d2e8g8
d2d4g8f6g1f3e7e6c2c4d7d5b1c3c7c5c4d5f6d5e2e4d5c3b2c3c5d4c3d4f8b4c1d2b4d2d1d2e8g8
d2d4g8f6g1f3e7e6c2c4d7d5b1c3d5c4e2e4f8b4c1g5c7c5f1c4c5d4f3d4b4c3b2c3d8a5c4b5c8d7
d2d4g8f6g1f3e7e6c2c4d7d5b1c3f8e7c1g5e8g8e2e3b8d7f1d3d5c4d3c4c7c5e1g1a7a6a2a4c5d4
d2d4g8f6g1f3e7e6c2c4d7d5c1g5h7h6g5f6d8f6b1c3c7c6e2e3b8d7f1d3f6d8e1g1f8e7d1e2e8g8
d2d4g8f6g1f3e7e6c2c4f8b4b1d2b7b6a2a3b4d2c1d2h7h6g2g3c8b7f1g2e8g8e1g1d7d6b2b4b8d7
d2d4g8f6g1f3e7e6c2c4f8b4b1d2b7b6e2e3c8b7a2a3b4d2d1d2e8g8b2b3f6e4d2c2f7f5f1d3d7d6
d2d4g8f6g1f3e7e6c2c4f8b4b1d2e8g8a2a3b4d2c1d2b7b6d2g5c8b7e2e3d7d6f1d3b8d7e1g1h7h6
d2d4g8f6g1f3e7e6c2c4f8b4c1d2a7a5g2g3d7d5d1c2c7c5f1g2c5d4d2b4a5b4c4d5e8g8f3d4d8b6
d2d4g8f6g1f3e7e6e2e3b7b6f1d3c8b7e1g1d7d5b2b3f8d6c1b2e8g8c2c4c7c5c4d5e6d5b1c3b8d7
d2d4g8f6g1f3e7e6e2e3b7b6f1d3c8b7e1g1d7d5c2c4d5c4d3c4a7a6d1e2b8d7f1d1c7c5a2a4f8d6
d2d4g8f6g1f3e7e6e2e3c7c5f1d3b8c6e1g1f8e7b2b3b7b6a2a3c8b7c1b2a8c8b1d2e8g8d1e2f8e8
d2d4g8f6g1f3e7e6e2e3c7c5f1d3d7d5d4c5f8c5a2a3e8g8b2b4c5e7b1d2a7a5b4b5b8d7c1b2d7c5
d2d4g8f6g1f3e7e6g2g3b7b5f1g2c8b7e1g1c7c5c1g5f8e7c2c3b8a6e2e3a8b8b1d2e8g8a2a3f6e4
d2d4g8f6g1f3e7e6g2g3b7b6f1g2c8b7c2c4f8e7b1c3e8g8d1c2c7c5d4d5e6d5f3g5b8c6c3d5g7g6
d2d4g8f6g1f3e7e6g2g3b7b6f1g2c8b7c2c4f8e7b1c3e8g8d1d3d7d5c4d5f6d5c3d5e6d5e1g1b8d7
d2d4g8f6g1f3e7e6g2g3b7b6f1g2c8b7c2c4f8e7b1c3e8g8d4d5e7b4c1d2c7c6d5c6d7c6d1c2c6c5
d2d4g8f6g1f3e7e6g2g3b7b6f1g2c8b7c2c4f8e7b1c3f6e4c1d2d7d5c4d5e6d5d1a4b7c6a4b3e8g8
d2d4g8f6g1f3e7e6g2g3b7b6f1g2c8b7c2c4f8e7b1c3f6e4c1d2d7d5c4d5e6d5d1a4d8d7a4d7b8d7
d2d4g8f6g1f3e7e6g2g3b7b6f1g2c8b7c2c4f8e7e1g1e8g8b1c3f6e4c3e4b7e4f3e1e4g2e1g2d7d5
d2d4g8f6g1f3e7e6g2g3b7b6f1g2c8b7e1g1f8e7c2c4e8g8b1c3f6e4c1d2f7f5d4d5e7f6a1c1b8a6
d2d4g8f6g1f3e7e6g2g3b7b6f1g2c8b7e1g1f8e7c2c4e8g8b1c3f6e4c3e4b7e4f3e1d7d5c4d5e4g2
d2d4g8f6g1f3e7e6g2g3c7c5f1g2d8c7e1g1c5d4f3d4a7a6d4b3f8e7c1f4d7d6c2c4b8d7b1a3f6h5
d2d4g8f6g1f3g7g6b1c3d7d5c1f4f8g7e2e3c7c6f1e2b8d7f3e5a7a5h2h4h7h5d1d2f6e4c3e4d5e4
d2d4g8f6g1f3g7g6c1f4f8g7b1d2c7c5c2c3c5d4c3d4d7d5f4b8a8b8d1a4c8d7a4a7f6e4e2e3e4d2
d2d4g8f6g1f3g7g6c1f4f8g7b1d2d7d6h2h3e8g8e2e3c7c5f1e2b8c6f4h2b7b6e1g1c8b7c2c3d8d7
d2d4g8f6g1f3g7g6c1f4f8g7b1d2d7d6h2h3e8g8e2e3c7c5f1e2b8c6f4h2c5d4e3d4c8d7e1g1a8c8
d2d4g8f6g1f3g7g6c1f4f8g7e2e3d7d6h2h3e8g8f1e2b7b6e1g1c8b7c2c4f6e4d1c2b8d7b1c3e4c3
d2d4g8f6g1f3g7g6c1g5f8g7b1d2d7d5e2e3e8g8c2c3b8d7f1e2f8e8b2b4c7c6e1g1e7e5d2b3d8b6
d2d4g8f6g1f3g7g6c1g5f8g7c2c3d7d5b1d2e8g8e2e3c7c6f1e2c8g4e1g1b8d7b2b4a7a5b4b5a5a4
d2d4g8f6g1f3g7g6c2c4f8g7b1c3d7d5c1f4e8g8a1c1c7c5d4c5d5c4d1d8f8d8e2e4b8a6e4e5f6g4
d2d4g8f6g1f3g7g6c2c4f8g7b1c3d7d5d1b3d5c4b3c4e8g8e2e4a7a6c4a4b8d7e4e5f6g4h2h3g4h6
d2d4g8f6g1f3g7g6c2c4f8g7b1c3d7d5e2e3e8g8g2g3d5c4f3e5c8e6f1g2d8c8d1e2c7c6e5c4e6h3
d2d4g8f6g1f3g7g6c2c4f8g7b1c3d7d6c1g5h7h6g5h4g6g5h4g3f6h5e2e3e7e6f1d3d8e7a1c1e8g8
d2d4g8f6g1f3g7g6c2c4f8g7b1c3e8g8e2e4d7d6f1e2e7e5c1e3c7c6e1g1e5d4e3d4d8e7f3d2f8e8
d2d4g8f6g1f3g7g6c2c4f8g7b1c3e8g8e2e4d7d6f1e2e7e5e1g1b8c6d4d5c6e7b2b4f6h5f1e1h5f4
d2d4g8f6g1f3g7g6c2c4f8g7b1c3e8g8e2e4d7d6f1e2e7e5e1g1e5d4f3d4b8d7c1g5d7c5f2f3h7h6
d2d4g8f6g1f3g7g6c2c4f8g7b1c3e8g8e2e4d7d6f1e2e7e5e1g1e5d4f3d4f8e8f2f3c7c6g1h1a7a6
d2d4g8f6g1f3g7g6c2c4f8g7g2g3c7c6f1g2d7d5c4d5c6d5b1c3e8g8f3e5e7e6e1g1f6d7e5f3b8c6
d2d4g8f6g1f3g7g6c2c4f8g7g2g3c7c6f1g2d7d5c4d5c6d5e1g1e8g8b1c3f6e4c3e4d5e4f3e5f7f6
d2d4g8f6g1f3g7g6c2c4f8g7g2g3d7d5c4d5f6d5f1g2d5b6e2e4e8g8e1g1c8g4d4d5d8d7b1c3c7c6
d2d4g8f6g1f3g7g6c2c4f8g7g2g3d7d5f1g2d5c4e1g1c7c6b1c3e8g8h2h3b7b5f3e5a7a6e2e4c8b7
d2d4g8f6g1f3g7g6c2c4f8g7g2g3e8g8f1g2d7d5c4d5f6d5e1g1b8c6e2e4d5b6d4d5c6a5d1e1a5c4
d2d4g8f6g1f3g7g6c2c4f8g7g2g3e8g8f1g2d7d5c4d5f6d5e1g1d5b6b1c3b8c6d4d5c6a5c1f4c7c6
d2d4g8f6g1f3g7g6c2c4f8g7g2g3e8g8f1g2d7d5c4d5f6d5e1g1d5b6b1c3b8c6e2e3e7e5d4d5c6a5
d2d4g8f6g1f3g7g6c2c4f8g7g2g3e8g8f1g2d7d6e1g1b8c6b1c3a7a6h2h3e7e5d4d5c6e7e2e4b7b5
d2d4g8f6g1f3g7g6c2c4f8g7g2g3e8g8f1g2d7d6e1g1b8d7b1c3e7e5e2e4a7a6a1b1b7b5c4b5a6b5
d2d4g8f6g1f3g7g6c2c4f8g7g2g3e8g8f1g2d7d6e1g1b8d7b1c3e7e5e2e4a7a6f1e1e5d4f3d4f6g4
d2d4g8f6g1f3g7g6c2c4f8g7g2g3e8g8f1g2d7d6e1g1b8d7d1c2e7e5f1d1f8e8b1c3e5d4f3d4c7c6
d2d4g8f6g1f3g7g6g2g3d7d5f1g2e7e6c2c4f8g7c1g5c7c5e1g1d8b6b1c3c5d4f3d4f6e4c3e4d5e4
d2d4g8f6g1f3g7g6g2g3d7d5f1g2f8g7e1g1c7c6b1d2e8g8c2c4f6e4e2e3e4d2f3d2d5c4d2c4c8e6
d2d4g8f6g1f3g7g6g2g3d7d5f1g2f8g7e1g1e8g8c1f4c7c6b1d2d8b6d1c1c6c5d4c5b6c5d2b3c5b4
d2d4g8f6g1f3g7g6g2g3f8g7c2c4d7d5f1g2d5c4e1g1c7c6b1c3e8g8h2h3b8a6e2e4b7b5d1e2c8b7
d2d4g8f6g1f3g7g6g2g3f8g7f1g2e8g8e1g1c7c6c2c4d7d6b1c3d8b6b2b3e7e5d4e5d6e5d1c2f8e8
d2d4g8f6g1f3g7g6g2g3f8g7f1g2e8g8e1g1d7d5c2c4d5c4b1a3b8c6a3c4c8e6b2b3d8c8f1e1f8d8
d2d4g8f6g1f3g7g6g2g3f8g7f1g2e8g8e1g1d7d6b1d2b8c6c2c3e7e5d4e5d6e5d2b3d8e7c1e3f8d8
d2d4g8f6g1f3g7g6g2g3f8g7f1g2e8g8e1g1d7d6b2b3e7e5d4e5d6e5c1b2e5e4d1d8f8d8f3g5c8f5
d2d4g8f6g1f3g7g6g2g3f8g7f1g2e8g8e1g1d7d6b2b3e7e5d4e5f6g4c1b2b8c6c2c4f8e8b1c3g4e5
d2d4g8f6g1f3g7g6g2g3f8g7f1g2e8g8e1g1d7d6c2c4b8c6b1c3a7a6f1e1c8d7e2e4d7g4c1e3f6d7
d2d4g8f6g1f3g7g6g2g3f8g7f1g2e8g8e1g1d7d6c2c4b8c6b1c3a8b8c1d2c8g4d4d5g4f3e2f3c6e5
d2d4g8f6g1f3g7g6g2g3f8g7f1g2e8g8e1g1d7d6f1e1b8d7e2e4e7e5c2c3f8e8b1d2b7b6d1c2c8b7
e2e3e7e5b1c3d7d5d2d4e5d4d1d4g8f6e3e4b8c6f1b5c8d7b5c6d7c6e4e5f6e4c3e4d5e4g1e2f8e7
e2e3e7e5d2d4e5d4e3d4d7d5b1c3g8f6c1g5f8e7f1d3e8g8g1e2b8c6e1g1f6e8g5e7c6e7d1d2c7c6
e2e4c7c5b1c3b8c6f2f4e7e6g1f3d7d5f1b5c8d7e4d5c6d4b5d7d8d7f3e5d7d6d5e6d6e6e1g1e8c8
e2e4c7c5b1c3b8c6f2f4e7e6g1f3d7d5f1b5g8e7e4d5e6d5f3e5a7a6b5c6e7c6e1g1f8e7d1f3c8e6
e2e4c7c5b1c3b8c6f2f4e7e6g1f3d7d5f1b5g8e7e4d5e7d5f3e5c8d7b5c6d7c6e5c6b7c6e1g1f8e7
e2e4c7c5b1c3b8c6f2f4g7g6g1f3f8g7f1b5c6d4e1g1a7a6b5d3d7d6f3d4c5d4c3e2g8f6g1h1f6d7
e2e4c7c5b1c3b8c6g1e2d7d6d2d4c5d4e2d4e7e6c1e3g8f6d1d2f8e7f2f3a7a6e1c1e8g8g2g4c6d4
e2e4c7c5b1c3b8c6g1e2e7e5c3d5g8e7e2c3e7d5c3d5f8e7g2g3d7d6f1g2h7h5h2h4c8e6d2d3e6d5
e2e4c7c5b1c3b8c6g1e2e7e6g2g3d7d5e4d5e6d5f1g2d5d4c3d5g8f6e2f4f6d5f4d5f8d6e1g1e8g8
e2e4c7c5b1c3b8c6g1f3g7g6f1b5f8g7e1g1d7d6d2d3c8d7a2a4g8f6h2h3e8g8c1e3e7e5f3d2d7e6
e2e4c7c5b1c3b8c6g2g3g7g6f1g2f8g7d2d3b7b6g1e2d7d6e1g1c8b7f2f4f7f5g3g4f5g4f4f5d8d7
e2e4c7c5b1c3b8c6g2g3g7g6f1g2f8g7d2d3b7b6g1h3c8b7e1g1d7d6f2f4h7h6f4f5g7c3b2c3g6g5
e2e4c7c5b1c3b8c6g2g3g7g6f1g2f8g7d2d3d7d6c1e3a8b8d1d2b7b5g1f3b5b4c3d1c6d4f3h4e7e5
e2e4c7c5b1c3b8c6g2g3g7g6f1g2f8g7d2d3d7d6f2f4e7e5g1f3g8e7e1g1e8g8c1e3c6d4d1d2e5f4
e2e4c7c5b1c3b8c6g2g3g7g6f1g2f8g7d2d3d7d6f2f4e7e5g1h3e5f4c1f4g8e7e1g1h7h6a1b1e8g8
e2e4c7c5b1c3b8c6g2g3g7g6f1g2f8g7d2d3d7d6g1e2c8d7c1e3c6d4h2h3d8c8d1d2a8b8g3g4b7b5
e2e4c7c5b1c3b8c6g2g3g7g6f1g2f8g7d2d3d7d6g1e2e7e5c3d5g8e7c2c3e7d5e4d5c6e7e1g1e8g8
e2e4c7c5b1c3b8c6g2g3g7g6f1g2f8g7d2d3d7d6g1h3g8f6e1g1c8g4f2f3g4h3g2h3e8g8c1e3f6e8
e2e4c7c5b1c3b8c6g2g3g7g6f1g2f8g7d2d3e7e6c1e3d7d6f2f4g8e7g1f3c6d4e1g1c8d7d1d2d8a5
e2e4c7c5b1c3b8c6g2g3g7g6f1g2f8g7d2d3e7e6c1e3d8a5d1d2d7d6f2f4g8e7g1f3c6d4e1g1f7f5
e2e4c7c5b1c3b8c6g2g3g7g6f1g2f8g7d2d3e7e6c1e3d8a5g1e2c6d4e1g1g8e7e3d2d7d6e2d4c5d4
e2e4c7c5b1c3b8c6g2g3g7g6f1g2f8g7d2d3e7e6c1e3g8e7e3c5d7d6c5e3a7a6g1e2c8d7d1d2e8g8
e2e4c7c5b1c3b8c6g2g3g7g6f1g2f8g7d2d3g8f6g1e2e8g8e1g1d7d6a1b1a8b8a2a3b7b5b2b4c5b4
e2e4c7c5b1c3d7d6f2f4b8c6g1f3g7g6f1c4f8g7e1g1e7e6d2d3g8e7d1e1c6d4f3d4c5d4c3e2e8g8
e2e4c7c5b1c3d7d6f2f4g7g6d2d4c5d4d1d4g8f6e4e5b8c6f1b5f6d7b5c6b7c6e5e6d7f6e6f7e8f7
e2e4c7c5b1c3d7d6f2f4g7g6g1f3f8g7f1c4b8c6e1g1e7e6f4f5e6f5d2d3g8e7a2a3h7h6d1e1c8e6
e2e4c7c5b1c3d7d6g1e2g8f6g2g3b8c6f1g2g7g6d2d3f8g7h2h3a8b8c1g5e8g8d1d2b7b5e1g1b5b4
e2e4c7c5b1c3d7d6g1f3g8f6g2g3b8c6f1g2g7g6d2d4c5d4f3d4c6d4d1d4f8g7e1g1e8g8d4b4a7a5
e2e4c7c5b1c3d7d6g2g3b8c6f1g2g7g6d2d3f8g7c1e3a8b8d1d2b7b5g1e2c6d4e1g1e7e6c3d1g8e7
e2e4c7c5b1c3d7d6g2g3b8c6f1g2g7g6d2d3f8g7c1e3a8b8d1d2b7b5g1e2c6d4e1g1e7e6c3d1g8e7
e2e4c7c5b1c3d7d6g2g3b8c6f1g2g7g6d2d3f8g7f2f4e7e6g1f3g8e7e1g1e8g8a1b1b7b6c1d2c8b7
e2e4c7c5b1c3d7d6g2g3b8c6f1g2g7g6d2d3f8g7f2f4e7e6g1f3g8e7e1g1e8g8a2a3c8d7a1b1a8c8
e2e4c7c5b1c3d7d6g2g3b8c6f1g2g7g6d2d3f8g7f2f4g8f6g1f3e8g8e1g1a8b8f3h4c6d4f4f5b7b5
e2e4c7c5b1c3d7d6g2g3b8c6f1g2g7g6d2d3f8g7f2f4g8f6g1f3e8g8e1g1a8b8h2h3b7b5a2a3a7a5
e2e4c7c5b1c3d7d6g2g3b8c6f1g2g7g6d2d3f8g7f2f4g8f6g1f3e8g8e1g1a8b8h2h3b7b5a2a3a7a5
e2e4c7c5b1c3d7d6g2g3b8c6f1g2g7g6d2d3f8g7f2f4g8f6g1f3e8g8e1g1a8b8h2h3b7b5a2a3a7a5
e2e4c7c5b1c3d7d6g2g3b8c6f1g2g7g6d2d3f8g7g1h3e7e6e1g1g8e7c1e3e8g8d1d2c6d4g1h1a8b8
e2e4c7c5b1c3d7d6g2g3g7g6f1g2f8g7d2d3b8c6c1e3g8f6h2h3e8g8g1e2c8d7e1g1a7a6g3g4a8b8
e2e4c7c5b1c3d7d6g2g3g7g6f1g2f8g7d2d3b8c6f2f4e7e6g1f3g8e7e1g1e8g8c1d2a8b8a1b1b7b5
e2e4c7c5b1c3d7d6g2g3g7g6f1g2f8g7d2d3b8c6f2f4e7e6g1f3g8e7e1g1e8g8c1d2a8b8a1b1b7b5
e2e4c7c5b1c3d7d6g2g3g7g6f1g2f8g7d2d3b8c6g1h3e7e6e1g1g8e7c1e3e8g8d1d2e6e5f2f4f7f5
e2e4c7c5b1c3e7e6g1e2b8c6d2d4c5d4e2d4d7d6g2g3g8f6f1g2c8d7e1g1f8e7c1e3e8g8d1e2a7a6
e2e4c7c5b1c3e7e6g1e2b8c6d2d4c5d4e2d4d8c7g2g3a7a6f1g2d7d6e1g1c8d7a2a4g8f6d4c6d7c6
e2e4c7c5b1c3e7e6g1e2b8c6g2g3d7d5e4d5e6d5d2d3g8f6f1g2f8e7c1g5d5d4g5f6e7f6c3e4f6e7
e2e4c7c5b1c3e7e6g1f3a7a6d2d4c5d4f3d4d7d6f1d3g8f6e1g1f8e7f2f4b8c6d4c6b7c6d1e2f6d7
e2e4c7c5b1c3e7e6g1f3a7a6d2d4c5d4f3d4d7d6g2g3b7b6f1g2c8b7e1g1f8e7f2f4d8c7d1e2g8f6
e2e4c7c5b1c3e7e6g1f3a7a6d2d4c5d4f3d4d7d6g2g3b8c6f1g2c8d7e1g1g8f6a2a4f8e7d4c6d7c6
e2e4c7c5b1c3e7e6g1f3a7a6g2g3b7b5f1g2c8b7d2d4b5b4c3a4c5d4f3d4g8f6c1g5d8a5g5f6g7f6
e2e4c7c5b1c3e7e6g1f3a7a6g2g3b7b5f1g2c8b7d2d4g8f6c1g5c5d4f3d4h7h6g5f6d8f6e1g1b8c6
e2e4c7c5b1c3e7e6g1f3b8c6g2g3d7d5f1g2d5d4c3e2g7g6d2d3f8g7e1g1g8e7f3h4e6e5f2f4d8d6
e2e4c7c5b1c3e7e6g1f3d7d6d2d4c5d4f3d4g8f6f1e2a7a6e1g1d8c7c1e3b7b5a2a3c8b7f2f3b8d7
e2e4c7c5b1c3e7e6g1f3d7d6d2d4c5d4f3d4g8f6g2g3f8e7f1g2e8g8e1g1a7a6a2a4d8c7h2h3b8c6
e2e4c7c5b1c3e7e6g2g3d7d5e4d5e6d5f1g2g8f6g1e2d5d4c3e4f6e4g2e4b8d7d2d3d7f6e4g2f8d6
e2e4c7c5b1c3g7g6g2g3f8g7d2d3b8c6f1g2a8b8f2f4d7d6g1f3e7e6e1g1g8e7e4e5d6e5f4e5c6e5
e2e4c7c5c2c3d7d5e4d5d8d5d2d4e7e6g1f3b8c6f1e2g8f6e1g1f8e7c1e3c5d4f3d4c6d4e3d4e8g8
e2e4c7c5c2c3d7d5e4d5d8d5d2d4e7e6g1f3g8f6c1e3c5d4c3d4f8e7b1c3d5d6f1d3b8c6a2a3e8g8
e2e4c7c5c2c3d7d5e4d5d8d5d2d4g8f6g1f3b8c6c1e3c5d4c3d4e7e6b1c3d5d6a2a3f8e7f1d3e8g8
e2e4c7c5c2c3d7d5e4d5d8d5d2d4g8f6g1f3c8g4d4c5d5c5b1a3a7a6c1e3c5c7h2h3g4h5d1a4b8d7
e2e4c7c5c2c3d7d5e4d5d8d5d2d4g8f6g1f3c8g4f1e2e7e6e1g1b8c6c1e3c5d4c3d4f8b4a2a3b4a5
e2e4c7c5c2c3d7d5e4d5d8d5d2d4g8f6g1f3c8g4f1e2e7e6h2h3g4h5e1g1b8c6c1e3c5d4c3d4f8b4
e2e4c7c5c2c3d7d6d2d4g8f6f1d3c5d4c3d4g7g6b1c3f8g7h2h3e8g8g1f3e7e5d4e5d6e5e1g1b8c6
e2e4c7c5c2c3e7e6d2d4d7d5e4d5e6d5c1e3c5c4b2b3c4b3a2b3f8d6f1d3b8c6d1f3g8f6h2h3h7h6
e2e4c7c5c2c3g8f6e4e5f6d5d2d4c5d4g1f3b8c6c3d4d7d6f1c4d5b6c4b5d6e5f3e5c8d7e5d7d8d7
e2e4c7c5c2c3g8f6e4e5f6d5d2d4c5d4g1f3e7e6c3d4d7d6a2a3c8d7f1d3d7c6e1g1b8d7b2b4a7a6
e2e4c7c5c2c3g8f6e4e5f6d5g1f3b8c6f1c4d5b6c4b3c5c4b3c2d8c7d1e2g7g5e5e6d7e6f3g5c7e5
e2e4c7c5c2c3g8f6e4e5f6d5g1f3b8c6f1c4d5b6c4b3c5c4b3c2g7g6b1a3d7d6d1e2d6d5h2h3f8g7
e2e4c7c5c2c3g8f6e4e5f6d5g1f3b8c6f1c4d5b6c4e2d7d6e5d6e7e6d2d4f8d6d4c5d6c5d1d8c6d8
e2e4c7c5c2c3g8f6e4e5f6d5g1f3b8c6f1c4d5b6c4e2d7d6e5d6e7e6d2d4f8d6e1g1e8g8e2d3g7g6
e2e4c7c5c2c3g8f6e4e5f6d5g1f3e7e6d2d4c5d4c3d4b7b6a2a3f8e7b1d2e8g8d2e4f7f5e5f6d5f6
e2e4c7c5c2c3g8f6e4e5f6d5g2g3b8c6f1g2d8c7f2f4e7e6b1a3f8e7g1e2e8g8e1g1a7a6d2d3b7b6
e2e4c7c5d2d3b8c6g1f3g7g6g2g3f8g7f1g2d7d6e1g1g8f6b1d2e8g8a2a4c8d7d2c4d8c8f1e1f6g4
e2e4c7c5g1e2d7d6g2g3g7g6f1g2f8g7c2c3g8f6d2d4e8g8e1g1d8c7b1a3b8c6h2h3f8d8c1e3e7e5
e2e4c7c5g1e2d7d6g2g3g7g6f1g2f8g7e1g1b8c6c2c3e7e5d2d3g8e7a2a3e8g8b2b4b7b6f2f4e5f4
e2e4c7c5g1e2g8f6b1c3d7d6g2g3b8c6f1g2g7g6d2d3f8g7c1e3e8g8h2h3f6e8d1d2c6d4c3d1a8b8
e2e4c7c5g1e2g8f6b1c3d7d6g2g3b8c6f1g2g7g6d2d4c5d4e2d4c6d4d1d4f8g7e1g1e8g8d4d3c8e6
e2e4c7c5g1e2g8f6b1c3d7d6g2g3b8c6f1g2g7g6e1g1f8g7d2d3e8g8h2h3a8b8f2f4c8d7c1e3b7b5
e2e4c7c5g1e2g8f6b1c3d7d6g2g3g7g6f1g2b8c6e1g1f8g7d2d4c5d4e2d4c8g4d4e2d8c8f2f3g4h3
e2e4c7c5g1e2g8f6b1c3e7e6g2g3b8c6f1g2f8e7e1g1d7d6d2d3a7a6a2a3d8c7f2f4b7b5g1h1e8g8
e2e4c7c5g1f3a7a6b1c3e7e6d2d4c5d4f3d4b7b5f1d3d8b6d4b3b6c7e1g1c8b7d1e2d7d6a2a4b5b4
e2e4c7c5g1f3a7a6d2d4c5d4f3d4g8f6b1c3e7e5d4f3f8b4f3e5e8g8f1d3d7d5e1g1b4c3b2c3d5e4
e2e4c7c5g1f3b8c6b1c3e7e5f1c4d7d6d2d3f8e7f3d2e7g5d2f1g5c1a1c1g8e7f1e3e8g8a2a3g8h8
e2e4c7c5g1f3b8c6b1c3g7g6d2d4c5d4f3d4f8g7c1e3g8f6f1e2e8g8d1d2d7d5e4d5f6d5c3d5d8d5
e2e4c7c5g1f3b8c6b1c3g7g6g2g3f8g7f1g2g8f6d2d3e8g8f3h4a8b8f2f4d7d6e1g1c8d7f4f5b7b5
e2e4c7c5g1f3b8c6c2c3d7d5e4d5d8d5d2d4g8f6f1e2e7e6e1g1f8e7b1a3e8g8a3b5d5d8d4c5e7c5
e2e4c7c5g1f3b8c6c2c3g8f6e4e5f6d5f1c4d5b6c4b3d7d5e5d6e7e6d2d4c5d4c3d4f8d6e1g1c6e7
e2e4c7c5g1f3b8c6d2d4c5d4c2c3d4d3c3c4d7d6f1d3g8f6e1g1e7e6b1c3f8e7c1f4e6e5f4g5c8g4
e2e4c7c5g1f3b8c6d2d4c5d4f3d4d8b6d4b3e7e6f1d3g8f6e1g1f8e7c2c4c6e5b1c3d7d6c1e3b6c7
e2e4c7c5g1f3b8c6d2d4c5d4f3d4d8c7b1c3e7e6c1e3a7a6f1d3g8f6e1g1c6e5h2h3f8c5d1e2d7d6
e2e4c7c5g1f3b8c6d2d4c5d4f3d4d8c7b1c3e7e6c1e3a7a6f1d3g8f6e1g1h7h5h2h3b7b5d4c6c7c6
e2e4c7c5g1f3b8c6d2d4c5d4f3d4d8c7b1c3e7e6f1e2a7a6e1g1g8f6c1e3f8e7f2f4d7d6a2a4e8g8
e2e4c7c5g1f3b8c6d2d4c5d4f3d4d8c7b1c3e7e6f1e2a7a6e1g1g8f6c1e3f8e7g1h1e8g8f2f4d7d6
e2e4c7c5g1f3b8c6d2d4c5d4f3d4d8c7b1c3e7e6f1e2a7a6f2f4c6d4d1d4b7b5c1e3c8b7e1g1a8c8
e2e4c7c5g1f3b8c6d2d4c5d4f3d4d8c7b1c3e7e6g2g3a7a6f1g2g8f6e1g1c6d4d1d4f8c5c1f4d7d6
e2e4c7c5g1f3b8c6d2d4c5d4f3d4e7e5d4b5a7a6b5d6f8d6d1d6d8f6d6d1f6g6b1c3g8e7h2h4h7h5
e2e4c7c5g1f3b8c6d2d4c5d4f3d4e7e5d4b5d7d6c2c4c8e6b1c3a7a6b5a3a8c8f1d3f8e7e1g1e7g5
e2e4c7c5g1f3b8c6d2d4c5d4f3d4e7e5d4b5d7d6c2c4f8e7b1c3a7a6b5a3c8e6f1d3e7g5a3c2g5c1
e2e4c7c5g1f3b8c6d2d4c5d4f3d4e7e6b1c3d7d6c1e3g8f6f1c4a7a6c4b3d8c7f2f4f8e7d1f3e8g8
e2e4c7c5g1f3b8c6d2d4c5d4f3d4e7e6b1c3d7d6c1e3g8f6f2f4f8e7d1f3e8g8e1c1d8c7d4b5c7b8
e2e4c7c5g1f3b8c6d2d4c5d4f3d4e7e6b1c3d7d6g2g3c8d7f1g2c6d4d1d4d7c6e1g1g8f6f1d1f8e7
e2e4c7c5g1f3b8c6d2d4c5d4f3d4e7e6b1c3d8c7c1e3a7a6a2a3g8f6f2f4d7d6f1d3c6d4e3d4e6e5
e2e4c7c5g1f3b8c6d2d4c5d4f3d4e7e6b1c3d8c7c1e3a7a6f1d3b7b5d4c6c7c6e1g1c8b7a2a3g8f6
e2e4c7c5g1f3b8c6d2d4c5d4f3d4e7e6b1c3d8c7c1e3a7a6f1d3g8f6e1g1b7b5d1e2c8b7a1d1c6e5
e2e4c7c5g1f3b8c6d2d4c5d4f3d4e7e6b1c3d8c7c1e3a7a6f1e2c6d4d1d4b7b5e1g1c8b7a1d1g8f6
e2e4c7c5g1f3b8c6d2d4c5d4f3d4e7e6b1c3d8c7c1e3a7a6f1e2g8f6a2a3f8e7e1g1e8g8f2f4d7d6
e2e4c7c5g1f3b8c6d2d4c5d4f3d4e7e6b1c3d8c7f1e2g8f6e1g1a7a6c1e3f8b4d4c6b7c6c3a4e8g8
e2e4c7c5g1f3b8c6d2d4c5d4f3d4e7e6b1c3d8c7g2g3a7a6f1g2g8f6e1g1f8e7b2b3e8g8c1b2c6d4
e2e4c7c5g1f3b8c6d2d4c5d4f3d4e7e6d4b5d7d6c1f4e6e5f4e3g8f6e3g5c8e6b1c3a7a6g5f6g7f6
e2e4c7c5g1f3b8c6d2d4c5d4f3d4e7e6d4b5d7d6c1f4e6e5f4e3g8f6e3g5d8a5d1d2f6e4d2a5c6a5
e2e4c7c5g1f3b8c6d2d4c5d4f3d4e7e6d4b5d7d6c2c4g8f6b5c3f8e7g2g3e8g8f1g2a7a6e1g1a8b8
e2e4c7c5g1f3b8c6d2d4c5d4f3d4g7g6b1c3f8g7c1e3g8f6f1c4c6a5c4e2e8g8e1g1d7d6f2f4c8d7
e2e4c7c5g1f3b8c6d2d4c5d4f3d4g7g6b1c3f8g7c1e3g8f6f1c4d7d6f2f3c6a5c4b3a5b3a2b3e8g8
e2e4c7c5g1f3b8c6d2d4c5d4f3d4g7g6b1c3f8g7c1e3g8f6f1c4d8a5e1g1e8g8c4b3d7d6h2h3c8d7
e2e4c7c5g1f3b8c6d2d4c5d4f3d4g7g6b1c3f8g7c1e3g8f6f1c4e8g8c4b3d8a5f2f3d7d5e4d5c6b4
e2e4c7c5g1f3b8c6d2d4c5d4f3d4g7g6c2c4f8g7c1e3g8f6b1c3e8g8f1e2b7b6e1g1c8b7f2f3f6h5
e2e4c7c5g1f3b8c6d2d4c5d4f3d4g7g6c2c4f8g7c1e3g8f6b1c3f6g4d1g4c6d4g4d1d4e6d1d2d7d6
e2e4c7c5g1f3b8c6d2d4c5d4f3d4g7g6c2c4g8f6b1c3c6d4d1d4d7d6c1e3f8g7f2f3e8g8d4d2c8e6
e2e4c7c5g1f3b8c6d2d4c5d4f3d4g7g6c2c4g8f6b1c3c6d4d1d4d7d6c4c5f8g7f1b5c8d7b5d7d8d7
e2e4c7c5g1f3b8c6d2d4c5d4f3d4g7g6c2c4g8f6b1c3c6d4d1d4d7d6f1e2f8g7c1e3e8g8d4d2c8e6
e2e4c7c5g1f3b8c6d2d4c5d4f3d4g8f6b1c3d7d6c1e3f6g4f1b5g4e3f2e3c8d7b5c6b7c6e1g1e7e6
e2e4c7c5g1f3b8c6d2d4c5d4f3d4g8f6b1c3d7d6c1g5e7e6d1d2a7a6e1c1c8d7f2f4b7b5d4f3b5b4
e2e4c7c5g1f3b8c6d2d4c5d4f3d4g8f6b1c3d7d6c1g5e7e6d1d2a7a6e1c1c8d7f2f4b7b5g5f6g7f6
e2e4c7c5g1f3b8c6d2d4c5d4f3d4g8f6b1c3d7d6c1g5e7e6d1d2a7a6e1c1c8d7f2f4b7b5g5f6g7f6
e2e4c7c5g1f3b8c6d2d4c5d4f3d4g8f6b1c3d7d6c1g5e7e6d1d2a7a6e1c1c8d7f2f4f8e7d4f3b7b5
e2e4c7c5g1f3b8c6d2d4c5d4f3d4g8f6b1c3d7d6c1g5e7e6d1d2a7a6e1c1c8d7f2f4f8e7f1e2e8g8
e2e4c7c5g1f3b8c6d2d4c5d4f3d4g8f6b1c3d7d6c1g5e7e6d1d2a7a6e1c1c8d7f2f4h7h6g5h4f6e4
e2e4c7c5g1f3b8c6d2d4c5d4f3d4g8f6b1c3d7d6c1g5e7e6d1d2a7a6e1c1c8d7h2h3b7b5a2a3f8e7
e2e4c7c5g1f3b8c6d2d4c5d4f3d4g8f6b1c3d7d6c1g5e7e6d1d2a7a6e1c1h7h6g5e3c8d7f2f3b7b5
e2e4c7c5g1f3b8c6d2d4c5d4f3d4g8f6b1c3d7d6c1g5e7e6d1d2a7a6e1c1h7h6g5e3c8d7f2f4a8c8
e2e4c7c5g1f3b8c6d2d4c5d4f3d4g8f6b1c3d7d6c1g5e7e6d1d2a7a6e1c1h7h6g5e3d8c7f2f3a8b8
e2e4c7c5g1f3b8c6d2d4c5d4f3d4g8f6b1c3d7d6c1g5e7e6d1d2a7a6e1c1h7h6g5e3f6g4d4c6b7c6
e2e4c7c5g1f3b8c6d2d4c5d4f3d4g8f6b1c3d7d6c1g5e7e6d1d2a7a6e1c1h7h6g5e3f6g4d4c6b7c6
e2e4c7c5g1f3b8c6d2d4c5d4f3d4g8f6b1c3d7d6c1g5e7e6d1d2a7a6e1c1h7h6g5e3f8e7f2f4c6d4
e2e4c7c5g1f3b8c6d2d4c5d4f3d4g8f6b1c3d7d6c1g5e7e6d1d2a7a6e1c1h7h6g5f4c8d7d4c6d7c6
e2e4c7c5g1f3b8c6d2d4c5d4f3d4g8f6b1c3d7d6c1g5e7e6d1d2a7a6f1e2c8d7a1d1d8c7e1g1f8e7
e2e4c7c5g1f3b8c6d2d4c5d4f3d4g8f6b1c3d7d6c1g5e7e6d1d2f8e7e1c1c6d4d2d4e8g8f2f4h7h6
e2e4c7c5g1f3b8c6d2d4c5d4f3d4g8f6b1c3d7d6c1g5e7e6d1d2f8e7e1c1e8g8d4b3a7a6g5f6g7f6
e2e4c7c5g1f3b8c6d2d4c5d4f3d4g8f6b1c3d7d6c1g5e7e6d1d2f8e7e1c1e8g8f2f4c6d4d2d4d8a5
e2e4c7c5g1f3b8c6d2d4c5d4f3d4g8f6b1c3d7d6c1g5e7e6d1d2f8e7e1c1e8g8f2f4c6d4d2d4h7h6
e2e4c7c5g1f3b8c6d2d4c5d4f3d4g8f6b1c3d7d6c1g5e7e6d1d2f8e7e1c1e8g8f2f4e6e5d4c6b7c6
e2e4c7c5g1f3b8c6d2d4c5d4f3d4g8f6b1c3d7d6c1g5e7e6d1d2f8e7e1c1e8g8f2f4h7h6g5h4e6e5
e2e4c7c5g1f3b8c6d2d4c5d4f3d4g8f6b1c3d7d6c1g5e7e6d1d2f8e7e1c1e8g8f2f4h7h6g5h4f6e4
e2e4c7c5g1f3b8c6d2d4c5d4f3d4g8f6b1c3d7d6c1g5e7e6d1d2h7h6g5f6g7f6e1c1a7a6f1e2h6h5
e2e4c7c5g1f3b8c6d2d4c5d4f3d4g8f6b1c3d7d6c1g5e7e6d1d2h7h6g5f6g7f6e1c1a7a6f2f4c8d7
e2e4c7c5g1f3b8c6d2d4c5d4f3d4g8f6b1c3d7d6c1g5e7e6d1d3a7a6a1d1c8d7f1e2f8e7e1g1e8g8
e2e4c7c5g1f3b8c6d2d4c5d4f3d4g8f6b1c3d7d6c1g5e7e6f1e2f8e7e1g1e8g8d1d3h7h6g5c1g8h8
e2e4c7c5g1f3b8c6d2d4c5d4f3d4g8f6b1c3d7d6c1g5e7e6f1e2f8e7e1g1e8g8d4b5a7a6g5f6g7f6
e2e4c7c5g1f3b8c6d2d4c5d4f3d4g8f6b1c3d7d6c1g5e7e6f2f4f8e7d1d2e8g8e1c1c6d4d2d4d8a5
e2e4c7c5g1f3b8c6d2d4c5d4f3d4g8f6b1c3d7d6c1g5e7e6g2g3f8e7f1g2e8g8e1g1c6d4d1d4h7h6
e2e4c7c5g1f3b8c6d2d4c5d4f3d4g8f6b1c3d7d6f1c4c8d7c1g5d8a5g5f6g7f6d4b3a5g5e1g1h8g8
e2e4c7c5g1f3b8c6d2d4c5d4f3d4g8f6b1c3d7d6f1c4c8d7c4b3g7g6f2f3c6a5c1g5f8g7d1d2h7h6
e2e4c7c5g1f3b8c6d2d4c5d4f3d4g8f6b1c3d7d6f1c4d8b6d4e2e7e6e1g1f8e7c4b3e8g8g1h1c6a5
e2e4c7c5g1f3b8c6d2d4c5d4f3d4g8f6b1c3d7d6f1c4e7e6c4b3f8e7e1g1e8g8c1e3c6a5f2f4b7b6
e2e4c7c5g1f3b8c6d2d4c5d4f3d4g8f6b1c3d7d6f1c4e7e6e1g1a7a6c1e3d8c7c4b3c6a5f2f4b7b5
e2e4c7c5g1f3b8c6d2d4c5d4f3d4g8f6b1c3d7d6f1c4e7e6e1g1a7a6c1e3d8c7c4b3f8e7f2f4c6a5
e2e4c7c5g1f3b8c6d2d4c5d4f3d4g8f6b1c3d7d6f1e2e7e5d4b3f8e7e1g1e8g8c1e3c8e6e2f3a7a5
e2e4c7c5g1f3b8c6d2d4c5d4f3d4g8f6b1c3d7d6f1e2e7e5d4b3f8e7e1g1e8g8c1e3c8e6e2f3c6a5
e2e4c7c5g1f3b8c6d2d4c5d4f3d4g8f6b1c3d7d6f1e2e7e6c1e3a7a6e1g1d8c7d4b3f8e7f2f4e8g8
e2e4c7c5g1f3b8c6d2d4c5d4f3d4g8f6b1c3d7d6f1e2g7g6c1e3f8g7h2h4e8g8h4h5d6d5h5g6f7g6
e2e4c7c5g1f3b8c6d2d4c5d4f3d4g8f6b1c3d7d6f1e2g7g6c1e3f8g7h2h4e8g8h4h5d6d5h5g6h7g6
e2e4c7c5g1f3b8c6d2d4c5d4f3d4g8f6b1c3d7d6f1e2g7g6c1e3f8g7h2h4h7h5f2f3e8g8d1d2d6d5
e2e4c7c5g1f3b8c6d2d4c5d4f3d4g8f6b1c3d7d6f1e2g7g6e1g1f8g7d4b3e8g8g1h1a7a6f2f4b7b5
e2e4c7c5g1f3b8c6d2d4c5d4f3d4g8f6b1c3d7d6g2g3c8g4f2f3g4d7c1e3g7g6d1d2f8g7e1c1e8g8
e2e4c7c5g1f3b8c6d2d4c5d4f3d4g8f6b1c3e7e5d4b3f8b4f1d3d7d5e4d5f6d5c1d2d5c3b2c3b4d6
e2e4c7c5g1f3b8c6d2d4c5d4f3d4g8f6b1c3e7e5d4b5d7d6c1g5a7a6b5a3b7b5g5f6g7f6c3d5f6f5
e2e4c7c5g1f3b8c6d2d4c5d4f3d4g8f6b1c3e7e5d4b5d7d6c1g5a7a6b5a3b7b5g5f6g7f6c3d5f6f5
e2e4c7c5g1f3b8c6d2d4c5d4f3d4g8f6b1c3e7e5d4b5d7d6c1g5a7a6g5f6g7f6b5a3d6d5c3d5f8a3
e2e4c7c5g1f3b8c6d2d4c5d4f3d4g8f6b1c3e7e5d4b5d7d6c3d5f6d5e4d5c6b8c2c4f8e7f1e2a7a6
e2e4c7c5g1f3b8c6d2d4c5d4f3d4g8f6b1c3e7e5d4b5d7d6c3d5f6d5e4d5c6e7a2a4e7f5c2c3g7g6
e2e4c7c5g1f3b8c6d2d4c5d4f3d4g8f6b1c3e7e5d4b5d7d6c3d5f6d5e4d5c6e7c2c3e7f5a2a4g7g6
e2e4c7c5g1f3b8c6d2d4c5d4f3d4g8f6b1c3e7e5d4b5d7d6c3d5f6d5e4d5c6e7c2c4e7f5f1d3f8e7
e2e4c7c5g1f3b8c6d2d4c5d4f3d4g8f6b1c3e7e5d4b5h7h6b5d6f8d6d1d6d8e7d6e7e8e7c1e3d7d6
e2e4c7c5g1f3b8c6d2d4c5d4f3d4g8f6b1c3e7e6d4b5d7d6c1f4e6e5f4g5a7a6b5a3b7b5c3d5f8e7
e2e4c7c5g1f3b8c6d2d4c5d4f3d4g8f6b1c3e7e6d4c6b7c6e4e5f6d5c3e4d8c7f2f4c7a5c1d2a5b6
e2e4c7c5g1f3b8c6d2d4c5d4f3d4g8f6b1c3e7e6f1b5d8b6b5c6d7c6e1g1f8e7e4e5f6d5c3e4c6c5
e2e4c7c5g1f3b8c6d2d4c5d4f3d4g8f6b1c3g7g6d4c6b7c6e4e5f6g8f1c4f8g7c1f4d8a5e1g1g7e5
e2e4c7c5g1f3b8c6d2d4c5d4f3d4g8f6b1c3g7g6d4c6d7c6d1d8e8d8f1c4d8e8a2a4e7e5f2f4c8e6
e2e4c7c5g1f3b8c6d2d4c5d4f3d4g8f6b1c3g7g6f1c4d7d6d4c6b7c6e4e5f6g4e5e6f7f5e1g1f8g7
e2e4c7c5g1f3b8c6f1b5g7g6b5c6b7c6e1g1f8g7f1e1f7f6c2c3g8h6d2d4c5d4c3d4e8g8b1c3d7d6
e2e4c7c5g1f3b8c6f1b5g7g6c2c3g8f6e4e5f6d5e1g1f8g7d2d4c5d4c3d4e8g8b1c3d5c7b5a4d7d6
e2e4c7c5g1f3b8c6f1b5g7g6e1g1f8g7b1c3d7d6d2d3c8d7c3d5e7e6d5e3g8e7c2c3e8g8d3d4c6d4
e2e4c7c5g1f3b8c6f1b5g7g6e1g1f8g7f1e1g8f6c2c3a7a6b5c6d7c6h2h3e8g8d2d4c5d4c3d4c6c5
e2e4c7c5g1f3b8c6f1b5g7g6e1g1f8g7f1e1g8f6c2c3e8g8h2h3e7e5b1a3d7d6b5c6b7c6d2d3a7a5
e2e4c7c5g1f3d7d6b1c3b8c6d2d4c5d4f3d4g8f6c1g5e7e6d1d2a7a6e1c1c8d7f2f4f8e7d4f3b7b5
e2e4c7c5g1f3d7d6b1c3e7e6d2d4c5d4f3d4g8f6c1e3f8e7f2f4b8c6d1f3e6e5d4c6b7c6f4e5d6e5
e2e4c7c5g1f3d7d6b1c3g8f6e4e5d6e5f3e5b8d7e5c4e7e6b2b3f8e7c1b2e8g8d1f3a8b8a2a4b7b6
e2e4c7c5g1f3d7d6b1c3g8f6e4e5d6e5f3e5e7e6g2g3b8d7e5c4d7b6d1e2b6c4e2c4c8d7f1g2d8c8
e2e4c7c5g1f3d7d6c2c3g8f6d1c2b8c6d2d4c5d4c3d4d6d5e4e5f6e4b1c3c8f5c2b3e4c3b2c3d8d7
e2e4c7c5g1f3d7d6c2c3g8f6f1e2g7g6e1g1f8g7e2b5b8c6d2d4c5d4c3d4a7a6b5e2d6d5e4e5f6e4
e2e4c7c5g1f3d7d6c2c3g8f6f1e2g7g6e1g1f8g7e2b5b8c6d2d4e8g8d4d5c6a5f1e1e7e6b5f1e6d5
e2e4c7c5g1f3d7d6c2c3g8f6f1e2g7g6e1g1f8g7e2b5c8d7b5d7d8d7f1e1e8g8d2d4b8a6e4e5d6e5
e2e4c7c5g1f3d7d6d2d4c5d4d1d4b8c6f1b5a7a6b5c6b7c6e1g1e7e5d4d3f8e7f1d1g8f6c1g5e8g8
e2e4c7c5g1f3d7d6d2d4c5d4f3d4b8c6b1c3e7e6f1e2g8f6c1e3f8e7f2f4e8g8e1g1c8d7d4b3a7a5
e2e4c7c5g1f3d7d6d2d4c5d4f3d4g8f6b1c3a7a6a2a4b8c6f1e2e7e5d4b3f8e7e1g1e8g8c1g5c8e6
e2e4c7c5g1f3d7d6d2d4c5d4f3d4g8f6b1c3a7a6a2a4b8c6f1e2g7g6c1e3f8g7e1g1e8g8f2f4c8d7
e2e4c7c5g1f3d7d6d2d4c5d4f3d4g8f6b1c3a7a6c1e3e7e5d4b3c8e6d1d2b8d7f2f3a8c8g2g4f8e7
e2e4c7c5g1f3d7d6d2d4c5d4f3d4g8f6b1c3a7a6c1e3e7e5d4f3d8c7a2a4f8e7a4a5b8d7f3d2d7c5
e2e4c7c5g1f3d7d6d2d4c5d4f3d4g8f6b1c3a7a6c1e3e7e5d4f3d8c7a2a4f8e7a4a5e8g8f1e2c8e6
e2e4c7c5g1f3d7d6d2d4c5d4f3d4g8f6b1c3a7a6c1e3e7e5d4f3f8e7f1c4c8e6c4e6f7e6f3g5d8d7
e2e4c7c5g1f3d7d6d2d4c5d4f3d4g8f6b1c3a7a6c1e3e7e6d1d2b7b5f2f3c8b7g2g4b8c6d4c6b7c6
e2e4c7c5g1f3d7d6d2d4c5d4f3d4g8f6b1c3a7a6c1e3e7e6f1e2f8e7f2f4b8c6d1d2c6d4d2d4e8g8
e2e4c7c5g1f3d7d6d2d4c5d4f3d4g8f6b1c3a7a6c1e3e7e6f2f3b7b5g2g4h7h6d1d2b8d7e1c1c8b7
e2e4c7c5g1f3d7d6d2d4c5d4f3d4g8f6b1c3a7a6c1e3e7e6f2f4b7b5d1f3c8b7f1d3b8d7g2g4d7c5
e2e4c7c5g1f3d7d6d2d4c5d4f3d4g8f6b1c3a7a6c1e3e7e6g2g4h7h6d1e2b8c6e1c1c8d7f2f3a8c8
e2e4c7c5g1f3d7d6d2d4c5d4f3d4g8f6b1c3a7a6c1g5b8c6d1d2e7e6e1c1c8d7f2f4h7h6g5h4g7g5
e2e4c7c5g1f3d7d6d2d4c5d4f3d4g8f6b1c3a7a6c1g5b8d7f1c4d8a5d1d2h7h6g5f6d7f6e1c1e7e6
e2e4c7c5g1f3d7d6d2d4c5d4f3d4g8f6b1c3a7a6c1g5e7e6d1d3f8e7f1e2h7h6g5h4b8d7e1c1d8c7
e2e4c7c5g1f3d7d6d2d4c5d4f3d4g8f6b1c3a7a6c1g5e7e6f2f4b7b5e4e5d6e5f4e5d8c7e5f6c7e5
e2e4c7c5g1f3d7d6d2d4c5d4f3d4g8f6b1c3a7a6c1g5e7e6f2f4b7b5e4e5d6e5f4e5d8c7f1b5a6b5
e2e4c7c5g1f3d7d6d2d4c5d4f3d4g8f6b1c3a7a6c1g5e7e6f2f4b8d7d1f3d8c7e1c1b7b5f1d3c8b7
e2e4c7c5g1f3d7d6d2d4c5d4f3d4g8f6b1c3a7a6c1g5e7e6f2f4b8d7d1f3d8c7e1c1b7b5f1d3c8b7
e2e4c7c5g1f3d7d6d2d4c5d4f3d4g8f6b1c3a7a6c1g5e7e6f2f4c8d7d1f3b8c6e1c1d8c7d4c6b7c6
e2e4c7c5g1f3d7d6d2d4c5d4f3d4g8f6b1c3a7a6c1g5e7e6f2f4d8b6d1d2b6b2a1b1b2a3f4f5b8c6
e2e4c7c5g1f3d7d6d2d4c5d4f3d4g8f6b1c3a7a6c1g5e7e6f2f4d8b6d1d2b6b2a1b1b2a3f4f5b8c6
e2e4c7c5g1f3d7d6d2d4c5d4f3d4g8f6b1c3a7a6c1g5e7e6f2f4d8b6d1d2b6b2a1b1b2a3f4f5b8c6
e2e4c7c5g1f3d7d6d2d4c5d4f3d4g8f6b1c3a7a6c1g5e7e6f2f4d8b6d1d2b6b2d4b3b2a3f1d3f8e7
e2e4c7c5g1f3d7d6d2d4c5d4f3d4g8f6b1c3a7a6c1g5e7e6f2f4d8b6d1d2b6b2d4b3b2a3g5f6g7f6
e2e4c7c5g1f3d7d6d2d4c5d4f3d4g8f6b1c3a7a6c1g5e7e6f2f4d8b6d1d2b6b2d4b3b2a3g5f6g7f6
e2e4c7c5g1f3d7d6d2d4c5d4f3d4g8f6b1c3a7a6c1g5e7e6f2f4d8b6d1d2b6b2d4b3b2a3g5f6g7f6
e2e4c7c5g1f3d7d6d2d4c5d4f3d4g8f6b1c3a7a6c1g5e7e6f2f4d8b6d1d2b6b2d4b3b8c6g5f6g7f6
e2e4c7c5g1f3d7d6d2d4c5d4f3d4g8f6b1c3a7a6c1g5e7e6f2f4f8e7d1f3b8d7f1c4h7h6g5f6e7f6
e2e4c7c5g1f3d7d6d2d4c5d4f3d4g8f6b1c3a7a6c1g5e7e6f2f4f8e7d1f3d8c7e1c1b8d7d1e1h7h6
e2e4c7c5g1f3d7d6d2d4c5d4f3d4g8f6b1c3a7a6c1g5e7e6f2f4f8e7d1f3d8c7e1c1b8d7f1d3b7b5
e2e4c7c5g1f3d7d6d2d4c5d4f3d4g8f6b1c3a7a6c1g5e7e6f2f4f8e7d1f3d8c7e1c1b8d7f1e2b7b5
e2e4c7c5g1f3d7d6d2d4c5d4f3d4g8f6b1c3a7a6c1g5e7e6f2f4f8e7d1f3d8c7e1c1b8d7f4f5e6e5
e2e4c7c5g1f3d7d6d2d4c5d4f3d4g8f6b1c3a7a6c1g5e7e6f2f4f8e7d1f3d8c7e1c1b8d7g2g4b7b5
e2e4c7c5g1f3d7d6d2d4c5d4f3d4g8f6b1c3a7a6c1g5e7e6f2f4f8e7d1f3d8c7e1c1b8d7g2g4b7b5
e2e4c7c5g1f3d7d6d2d4c5d4f3d4g8f6b1c3a7a6c1g5e7e6f2f4f8e7d1f3d8c7e1c1b8d7g2g4b7b5
e2e4c7c5g1f3d7d6d2d4c5d4f3d4g8f6b1c3a7a6c1g5e7e6f2f4f8e7d1f3d8c7e1c1b8d7g2g4b7b5
e2e4c7c5g1f3d7d6d2d4c5d4f3d4g8f6b1c3a7a6c1g5e7e6f2f4h7h6g5h4d8b6a2a3b8c6h4f2b6c7
e2e4c7c5g1f3d7d6d2d4c5d4f3d4g8f6b1c3a7a6c1g5e7e6f2f4h7h6g5h4d8b6a2a3b8c6h4f2b6c7
e2e4c7c5g1f3d7d6d2d4c5d4f3d4g8f6b1c3a7a6f1c4b8d7a2a4g7g6e1g1f8g7c1g5e8g8d1d2d7c5
e2e4c7c5g1f3d7d6d2d4c5d4f3d4g8f6b1c3a7a6f1c4e7e6a2a3f8e7e1g1e8g8c4a2b7b5f2f4c8b7
e2e4c7c5g1f3d7d6d2d4c5d4f3d4g8f6b1c3a7a6f1c4e7e6c4b3b7b5e1g1f8e7d1f3d8c7f3g3b8c6
e2e4c7c5g1f3d7d6d2d4c5d4f3d4g8f6b1c3a7a6f1c4e7e6c4b3b7b5e1g1f8e7d1f3d8c7f3g3e8g8
e2e4c7c5g1f3d7d6d2d4c5d4f3d4g8f6b1c3a7a6f1c4e7e6c4b3b7b5e1g1f8e7d1f3d8c7f3g3e8g8
e2e4c7c5g1f3d7d6d2d4c5d4f3d4g8f6b1c3a7a6f1c4e7e6c4b3b7b5f2f3f8e7c1e3e8g8d1d2d8c7
e2e4c7c5g1f3d7d6d2d4c5d4f3d4g8f6b1c3a7a6f1c4e7e6c4b3b7b5f2f4b5b4c3a4f6e4e1g1g7g6
e2e4c7c5g1f3d7d6d2d4c5d4f3d4g8f6b1c3a7a6f1c4e7e6c4b3b8c6c1e3f8e7f2f4e8g8e1g1c6d4
e2e4c7c5g1f3d7d6d2d4c5d4f3d4g8f6b1c3a7a6f1c4e7e6c4b3b8c6f2f4f8e7c1e3e8g8d1f3c6d4
e2e4c7c5g1f3d7d6d2d4c5d4f3d4g8f6b1c3a7a6f1c4e7e6c4b3b8d7f2f4d7c5d1f3b7b5f4f5c8d7
e2e4c7c5g1f3d7d6d2d4c5d4f3d4g8f6b1c3a7a6f1c4e7e6c4b3b8d7f2f4d7c5e4e5d6e5f4e5f6d7
e2e4c7c5g1f3d7d6d2d4c5d4f3d4g8f6b1c3a7a6f1c4e7e6c4b3b8d7f2f4d7c5f4f5f8e7d1f3e8g8
e2e4c7c5g1f3d7d6d2d4c5d4f3d4g8f6b1c3a7a6f1c4e7e6c4b3f8e7f2f4e8g8d1f3d8c7e1g1b7b5
e2e4c7c5g1f3d7d6d2d4c5d4f3d4g8f6b1c3a7a6f1d3g7g6h2h3f8g7c1e3b8c6e1g1e8g8f1e1c8d7
e2e4c7c5g1f3d7d6d2d4c5d4f3d4g8f6b1c3a7a6f1e2d8c7c1g5b8d7e1g1e7e6e2h5c7c4d4e6c4e6
e2e4c7c5g1f3d7d6d2d4c5d4f3d4g8f6b1c3a7a6f1e2d8c7e1g1e7e6f2f4b8c6c1e3f8e7d1e1c6d4
e2e4c7c5g1f3d7d6d2d4c5d4f3d4g8f6b1c3a7a6f1e2e7e5d4b3c8e6e1g1b8d7a2a4f8e7f2f4d8c7
e2e4c7c5g1f3d7d6d2d4c5d4f3d4g8f6b1c3a7a6f1e2e7e5d4b3c8e6e1g1b8d7a2a4f8e7f2f4d8c7
e2e4c7c5g1f3d7d6d2d4c5d4f3d4g8f6b1c3a7a6f1e2e7e5d4b3c8e6e1g1b8d7c1e3f8e7f2f3d7b6
e2e4c7c5g1f3d7d6d2d4c5d4f3d4g8f6b1c3a7a6f1e2e7e5d4b3c8e6e1g1b8d7f2f4d8c7a2a4f8e7
e2e4c7c5g1f3d7d6d2d4c5d4f3d4g8f6b1c3a7a6f1e2e7e5d4b3c8e6e1g1b8d7f2f4d8c7f4f5e6c4
e2e4c7c5g1f3d7d6d2d4c5d4f3d4g8f6b1c3a7a6f1e2e7e5d4b3c8e6e1g1f8e7f2f4e5f4c1f4e8g8
e2e4c7c5g1f3d7d6d2d4c5d4f3d4g8f6b1c3a7a6f1e2e7e5d4b3c8e6f2f4d8c7f4f5e6c4e2f3a6a5
e2e4c7c5g1f3d7d6d2d4c5d4f3d4g8f6b1c3a7a6f1e2e7e5d4b3f8e7c1e3b8d7e1g1e8g8f2f3d8c7
e2e4c7c5g1f3d7d6d2d4c5d4f3d4g8f6b1c3a7a6f1e2e7e5d4b3f8e7c1e3c8e6e1g1b8d7f2f4a8c8
e2e4c7c5g1f3d7d6d2d4c5d4f3d4g8f6b1c3a7a6f1e2e7e5d4b3f8e7c1g5b8d7a2a4b7b6c3d5c8b7
e2e4c7c5g1f3d7d6d2d4c5d4f3d4g8f6b1c3a7a6f1e2e7e5d4b3f8e7e1g1c8e6f2f4d8c7a2a4b8d7
e2e4c7c5g1f3d7d6d2d4c5d4f3d4g8f6b1c3a7a6f1e2e7e5d4b3f8e7e1g1c8e6f2f4d8c7a2a4b8d7
e2e4c7c5g1f3d7d6d2d4c5d4f3d4g8f6b1c3a7a6f1e2e7e5d4b3f8e7e1g1c8e6f2f4d8c7a2a4b8d7
e2e4c7c5g1f3d7d6d2d4c5d4f3d4g8f6b1c3a7a6f1e2e7e5d4b3f8e7e1g1c8e6f2f4d8c7a2a4b8d7
e2e4c7c5g1f3d7d6d2d4c5d4f3d4g8f6b1c3a7a6f1e2e7e5d4b3f8e7e1g1c8e6f2f4d8c7g2g4h7h6
e2e4c7c5g1f3d7d6d2d4c5d4f3d4g8f6b1c3a7a6f1e2e7e5d4b3f8e7e1g1e8g8c1e3c8e6f2f4e5f4
e2e4c7c5g1f3d7d6d2d4c5d4f3d4g8f6b1c3a7a6f1e2e7e5d4b3f8e7e1g1e8g8c1e3d8c7a2a4c8e6
e2e4c7c5g1f3d7d6d2d4c5d4f3d4g8f6b1c3a7a6f1e2e7e5d4b3f8e7e1g1e8g8c1e3d8c7a2a4c8e6
e2e4c7c5g1f3d7d6d2d4c5d4f3d4g8f6b1c3a7a6f1e2e7e5d4b3f8e7e1g1e8g8c1e3f8e8d1d2d8c7
e2e4c7c5g1f3d7d6d2d4c5d4f3d4g8f6b1c3a7a6f1e2e7e6e1g1d8c7f2f4f8e7c1e3b8d7e2f3d7b6
e2e4c7c5g1f3d7d6d2d4c5d4f3d4g8f6b1c3a7a6f1e2e7e6e1g1f8e7a2a4b8c6c1e3e8g8f2f4d8c7
e2e4c7c5g1f3d7d6d2d4c5d4f3d4g8f6b1c3a7a6f1e2e7e6e1g1f8e7a2a4b8c6c1e3e8g8f2f4d8c7
e2e4c7c5g1f3d7d6d2d4c5d4f3d4g8f6b1c3a7a6f1e2e7e6e1g1f8e7a2a4b8c6c1e3e8g8f2f4d8c7
e2e4c7c5g1f3d7d6d2d4c5d4f3d4g8f6b1c3a7a6f1e2e7e6e1g1f8e7a2a4b8c6c1e3e8g8f2f4d8c7
e2e4c7c5g1f3d7d6d2d4c5d4f3d4g8f6b1c3a7a6f1e2e7e6e1g1f8e7a2a4b8c6c1e3e8g8f2f4d8c7
e2e4c7c5g1f3d7d6d2d4c5d4f3d4g8f6b1c3a7a6f1e2e7e6e1g1f8e7f2f4e8g8g1h1b8c6c1e3d8c7
e2e4c7c5g1f3d7d6d2d4c5d4f3d4g8f6b1c3a7a6f1e2e7e6e1g1f8e7f2f4e8g8g1h1d8c7a2a4b8c6
e2e4c7c5g1f3d7d6d2d4c5d4f3d4g8f6b1c3a7a6f1e2e7e6e1g1f8e7f2f4e8g8g1h1d8c7a2a4b8c6
e2e4c7c5g1f3d7d6d2d4c5d4f3d4g8f6b1c3a7a6f1e2e7e6e1g1f8e7f2f4e8g8g1h1d8c7a2a4b8c6
e2e4c7c5g1f3d7d6d2d4c5d4f3d4g8f6b1c3a7a6f1e2e7e6e1g1f8e7f2f4e8g8g1h1d8c7a2a4b8c6
e2e4c7c5g1f3d7d6d2d4c5d4f3d4g8f6b1c3a7a6f1e2e7e6e1g1f8e7f2f4e8g8g1h1d8c7a2a4b8c6
e2e4c7c5g1f3d7d6d2d4c5d4f3d4g8f6b1c3a7a6f1e2e7e6e1g1f8e7f2f4e8g8g1h1d8c7d1e1b7b5
e2e4c7c5g1f3d7d6d2d4c5d4f3d4g8f6b1c3a7a6f1e2e7e6e1g1f8e7f2f4e8g8g1h1d8c7e2f3b8c6
e2e4c7c5g1f3d7d6d2d4c5d4f3d4g8f6b1c3a7a6f1e2e7e6f2f4f8e7e1g1e8g8g1h1d8c7d1e1b7b5
e2e4c7c5g1f3d7d6d2d4c5d4f3d4g8f6b1c3a7a6f2f4b8d7f1e2g7g6e1g1f8g7a2a4e8g8g1h1d8c7
e2e4c7c5g1f3d7d6d2d4c5d4f3d4g8f6b1c3a7a6f2f4d8c7f1e2e7e5d4b3b7b5e1g1c8b7d1d3b8d7
e2e4c7c5g1f3d7d6d2d4c5d4f3d4g8f6b1c3a7a6f2f4d8c7f1e2e7e6e1g1f8e7a2a4b8c6c1e3e8g8
e2e4c7c5g1f3d7d6d2d4c5d4f3d4g8f6b1c3a7a6f2f4d8c7f1e2e7e6e1g1f8e7g1h1e8g8a2a4b8c6
e2e4c7c5g1f3d7d6d2d4c5d4f3d4g8f6b1c3a7a6f2f4e7e5d4f3b8d7a2a4d8c7f1d3f8e7e1g1e8g8
e2e4c7c5g1f3d7d6d2d4c5d4f3d4g8f6b1c3a7a6f2f4e7e5d4f3b8d7a2a4d8c7f1d3g7g6e1g1b7b6
e2e4c7c5g1f3d7d6d2d4c5d4f3d4g8f6b1c3a7a6f2f4e7e5d4f3b8d7a2a4f8e7f1c4e8g8d1e2d8a5
e2e4c7c5g1f3d7d6d2d4c5d4f3d4g8f6b1c3a7a6f2f4e7e6c1e3b7b5d1f3c8b7f1d3b8d7a2a3d7c5
e2e4c7c5g1f3d7d6d2d4c5d4f3d4g8f6b1c3a7a6g2g3e7e5d4e2c8e6f1g2b7b5a2a4b5b4c3d5f6d5
e2e4c7c5g1f3d7d6d2d4c5d4f3d4g8f6b1c3a7a6g2g3e7e5d4e2c8e6f1g2b7b5e1g1b8d7a2a4b5b4
e2e4c7c5g1f3d7d6d2d4c5d4f3d4g8f6b1c3a7a6g2g3e7e5d4e2c8g4f1g2d8d7h2h3g4e6c3d5e6d5
e2e4c7c5g1f3d7d6d2d4c5d4f3d4g8f6b1c3a7a6g2g3e7e5d4e2f8e7f1g2e8g8a2a4b7b6e1g1c8b7
e2e4c7c5g1f3d7d6d2d4c5d4f3d4g8f6b1c3a7a6g2g3e7e5d4e2f8e7f1g2e8g8a2a4b8c6e1g1c6b4
e2e4c7c5g1f3d7d6d2d4c5d4f3d4g8f6b1c3a7a6g2g3e7e6f1g2f8e7e1g1e8g8b2b3d8c7c1b2b8c6
e2e4c7c5g1f3d7d6d2d4c5d4f3d4g8f6b1c3b8c6c1g5d8b6d4b3e7e6d1d2f8e7f2f3e8g8g2g4f8d8
e2e4c7c5g1f3d7d6d2d4c5d4f3d4g8f6b1c3b8c6c1g5e7e6d1d2a7a6e1c1c6d4d2d4f8e7f2f3d8c7
e2e4c7c5g1f3d7d6d2d4c5d4f3d4g8f6b1c3b8c6c1g5e7e6d1d2a7a6e1c1c8d7f2f3d8c7c1b1f8e7
e2e4c7c5g1f3d7d6d2d4c5d4f3d4g8f6b1c3b8c6c1g5e7e6d1d2a7a6e1c1c8d7f2f4b7b5d4c6d7c6
e2e4c7c5g1f3d7d6d2d4c5d4f3d4g8f6b1c3b8c6c1g5e7e6d1d2a7a6e1c1c8d7f2f4b7b5d4c6d7c6
e2e4c7c5g1f3d7d6d2d4c5d4f3d4g8f6b1c3b8c6c1g5e7e6d1d2a7a6e1c1f8e7f2f4c8d7d4f3b7b5
e2e4c7c5g1f3d7d6d2d4c5d4f3d4g8f6b1c3b8c6c1g5e7e6d1d2a7a6e1c1f8e7g5f6g7f6f1c4c6d4
e2e4c7c5g1f3d7d6d2d4c5d4f3d4g8f6b1c3b8c6c1g5e7e6d1d2a7a6e1c1h7h6g5e3c6d4e3d4b7b5
e2e4c7c5g1f3d7d6d2d4c5d4f3d4g8f6b1c3b8c6c1g5e7e6d1d2a7a6e1c1h7h6g5e3c6d4e3d4b7b5
e2e4c7c5g1f3d7d6d2d4c5d4f3d4g8f6b1c3b8c6c1g5e7e6d1d2f8e7e1c1e8g8d4b3a7a5a2a4d6d5
e2e4c7c5g1f3d7d6d2d4c5d4f3d4g8f6b1c3b8c6c1g5e7e6d1d2f8e7e1c1e8g8d4b3a7a5a2a4d6d5
e2e4c7c5g1f3d7d6d2d4c5d4f3d4g8f6b1c3b8c6c1g5e7e6d1d2f8e7e1c1e8g8d4b3a7a6g5f6g7f6
e2e4c7c5g1f3d7d6d2d4c5d4f3d4g8f6b1c3b8c6c1g5e7e6d1d2f8e7e1c1e8g8f2f4c6d4d2d4d8a5
e2e4c7c5g1f3d7d6d2d4c5d4f3d4g8f6b1c3b8c6c1g5e7e6d1d2f8e7e1c1e8g8f2f4c6d4d2d4d8a5
e2e4c7c5g1f3d7d6d2d4c5d4f3d4g8f6b1c3b8c6c1g5e7e6d1d2f8e7e1c1e8g8f2f4c6d4d2d4d8a5
e2e4c7c5g1f3d7d6d2d4c5d4f3d4g8f6b1c3b8c6c1g5e7e6d1d2f8e7e1c1e8g8f2f4h7h6g5h4e6e5
e2e4c7c5g1f3d7d6d2d4c5d4f3d4g8f6b1c3b8c6c1g5e7e6d1d2f8e7e1c1e8g8f2f4h7h6g5h4e6e5
e2e4c7c5g1f3d7d6d2d4c5d4f3d4g8f6b1c3b8c6f1c4e7e6c4b3a7a6f2f4f8e7c1e3d8c7e1g1b7b5
e2e4c7c5g1f3d7d6d2d4c5d4f3d4g8f6b1c3b8c6f1c4e7e6c4b3f8e7c1e3e8g8e1g1a7a6f2f4c6d4
e2e4c7c5g1f3d7d6d2d4c5d4f3d4g8f6b1c3b8c6f1c4e7e6c4b3f8e7c1e3e8g8e1g1c8d7f2f4d8c8
e2e4c7c5g1f3d7d6d2d4c5d4f3d4g8f6b1c3b8c6f1c4e7e6c4b3f8e7c1e3e8g8f2f4c8d7e1g1a7a6
e2e4c7c5g1f3d7d6d2d4c5d4f3d4g8f6b1c3b8c6f1c4e7e6c4b3f8e7e1g1c6d4d1d4e8g8f2f4b7b6
e2e4c7c5g1f3d7d6d2d4c5d4f3d4g8f6b1c3b8c6f1c4e7e6c4b3f8e7e1g1e8g8c1e3a7a6f2f4d8c7
e2e4c7c5g1f3d7d6d2d4c5d4f3d4g8f6b1c3b8c6f1c4e7e6c4b3f8e7e1g1e8g8f2f4c8d7g1h1a8c8
e2e4c7c5g1f3d7d6d2d4c5d4f3d4g8f6b1c3b8c6f1c4e7e6c4b3f8e7f2f4e8g8c1e3c6d4e3d4b7b5
e2e4c7c5g1f3d7d6d2d4c5d4f3d4g8f6b1c3b8c6f1e2g7g6d4b3f8g7e1g1e8g8c1g5a7a6a2a4c8e6
e2e4c7c5g1f3d7d6d2d4c5d4f3d4g8f6b1c3b8d7f1c4a7a6c1g5d8a5d1d2e7e6e1g1h7h6g5h4g7g5
e2e4c7c5g1f3d7d6d2d4c5d4f3d4g8f6b1c3c8d7c1g5e7e6d4b5d7b5f1b5b8c6d1f3h7h6g5h4f8e7
e2e4c7c5g1f3d7d6d2d4c5d4f3d4g8f6b1c3c8d7f1e2e7e6e1g1f8e7f2f4b8c6d4b3e8g8c1e3a8c8
e2e4c7c5g1f3d7d6d2d4c5d4f3d4g8f6b1c3e7e6f1e2a7a6e1g1b8d7f2f4b7b5e2f3c8b7a2a3d8c7
e2e4c7c5g1f3d7d6d2d4c5d4f3d4g8f6b1c3e7e6f1e2f8e7e1g1b8c6f2f4e8g8g1h1c8d7d4b3a7a6
e2e4c7c5g1f3d7d6d2d4c5d4f3d4g8f6b1c3e7e6f1e2f8e7e1g1e8g8c1e3b8c6f2f4e6e5d4b3e5f4
e2e4c7c5g1f3d7d6d2d4c5d4f3d4g8f6b1c3e7e6f1e2f8e7e1g1e8g8f2f4b8c6c1e3a7a6d1e1c6d4
e2e4c7c5g1f3d7d6d2d4c5d4f3d4g8f6b1c3e7e6f1e2f8e7e1g1e8g8f2f4b8c6c1e3e6e5d4b3a7a5
e2e4c7c5g1f3d7d6d2d4c5d4f3d4g8f6b1c3e7e6f2f4a7a6d1f3d8b6d4b3b8c6f1d3f8e7c1e3b6c7
e2e4c7c5g1f3d7d6d2d4c5d4f3d4g8f6b1c3e7e6f2f4a7a6f1e2f8e7e1g1d8c7d1e1e8g8e1g3b8c6
e2e4c7c5g1f3d7d6d2d4c5d4f3d4g8f6b1c3e7e6g2g3b8c6f1g2c8d7e1g1f8e7c1e3c6e5a2a4a7a6
e2e4c7c5g1f3d7d6d2d4c5d4f3d4g8f6b1c3e7e6g2g4a7a6f1g2f6d7e1g1b8c6g1h1f8e7f2f4e8g8
e2e4c7c5g1f3d7d6d2d4c5d4f3d4g8f6b1c3e7e6g2g4a7a6g4g5f6d7a2a4b8c6c1e3d7e5f1e2c6d4
e2e4c7c5g1f3d7d6d2d4c5d4f3d4g8f6b1c3e7e6g2g4h7h6g4g5h6g5c1g5a7a6f1g2c8d7d1e2f8e7
e2e4c7c5g1f3d7d6d2d4c5d4f3d4g8f6b1c3e7e6g2g4h7h6h2h3a7a6f1g2g7g5b2b3b8d7c1b2d7e5
e2e4c7c5g1f3d7d6d2d4c5d4f3d4g8f6b1c3g7g6c1e3f8g7d1d2b8c6f2f3e8g8f1c4c8d7h2h4h7h5
e2e4c7c5g1f3d7d6d2d4c5d4f3d4g8f6b1c3g7g6c1e3f8g7d1d2b8d7f2f3a7a6e1c1b7b5g2g4c8b7
e2e4c7c5g1f3d7d6d2d4c5d4f3d4g8f6b1c3g7g6c1e3f8g7f1e2b8c6e1g1e8g8d4b3a7a6f2f3b7b5
e2e4c7c5g1f3d7d6d2d4c5d4f3d4g8f6b1c3g7g6c1e3f8g7f2f3b8c6d1d2e8g8e1c1c8e6c1b1a8c8
e2e4c7c5g1f3d7d6d2d4c5d4f3d4g8f6b1c3g7g6c1e3f8g7f2f3b8c6d1d2e8g8f1c4c8d7h2h4a8c8
e2e4c7c5g1f3d7d6d2d4c5d4f3d4g8f6b1c3g7g6c1e3f8g7f2f3e8g8d1d2b8c6f1c4c8d7c4b3a8c8
e2e4c7c5g1f3d7d6d2d4c5d4f3d4g8f6b1c3g7g6c1e3f8g7f2f3e8g8d1d2b8c6f1c4c8d7c4b3a8c8
e2e4c7c5g1f3d7d6d2d4c5d4f3d4g8f6b1c3g7g6c1e3f8g7f2f3e8g8d1d2b8c6f1c4c8d7e1c1c6e5
e2e4c7c5g1f3d7d6d2d4c5d4f3d4g8f6b1c3g7g6c1e3f8g7f2f3e8g8d1d2b8c6f1c4c8d7h2h4h7h5
e2e4c7c5g1f3d7d6d2d4c5d4f3d4g8f6b1c3g7g6c1e3f8g7f2f3e8g8d1d2b8c6g2g4c8e6e1c1c6d4
e2e4c7c5g1f3d7d6d2d4c5d4f3d4g8f6b1c3g7g6c1e3f8g7f2f3e8g8d1d2f8e8g2g4b8c6h2h4f6d7
e2e4c7c5g1f3d7d6d2d4c5d4f3d4g8f6b1c3g7g6f1e2f8g7c1e3e8g8e1g1b8c6d1d2d6d5e4d5f6d5
e2e4c7c5g1f3d7d6d2d4g8f6b1c3c5d4f3d4a7a6c1g5e7e6f2f4d8b6d1d3b6b2a1b1b2a3f4f5b8c6
e2e4c7c5g1f3d7d6d2d4g8f6b1c3c5d4f3d4a7a6f1c4e7e6a2a4f8e7e1g1e8g8c1e3b7b6f2f4d8c7
e2e4c7c5g1f3d7d6d2d4g8f6b1c3c5d4f3d4e7e6f1e2a7a6a2a4b7b6e1g1c8b7e2d3b8d7d1e2f8e7
e2e4c7c5g1f3d7d6f1b5b8c6d2d4c5d4d1d4c8g4d4d3a8c8c2c4g7g6b1c3f8g7e1g1g4f3d3f3g8f6
e2e4c7c5g1f3d7d6f1b5b8c6e1g1c8d7f1e1g8f6c2c3a7a6b5f1d7g4d2d3g7g6b1d2f8g7h2h3g4d7
e2e4c7c5g1f3d7d6f1b5b8c6e1g1c8d7f1e1g8f6c2c3a7a6b5f1d7g4d2d3g7g6b1d2f8g7h2h3g4f3
e2e4c7c5g1f3d7d6f1b5b8c6e1g1c8g4h2h3g4h5c2c3d8b6b1a3a7a6b5a4b6c7d2d4b7b5a3b5a6b5
e2e4c7c5g1f3d7d6f1b5b8d7c2c3g8f6d1e2e7e6d2d4c5d4c3d4f8e7e1g1e8g8c1d2a7a6b5d3e6e5
e2e4c7c5g1f3d7d6f1b5b8d7c2c3g8f6d2d3g7g6e1g1f8g7f1e1a7a6b5a4b7b5a4c2e8g8a2a4c8b7
e2e4c7c5g1f3d7d6f1b5c8d7b5d7b8d7e1g1g8f6d1e2e7e6b2b3f8e7c1b2e8g8c2c4a7a6d2d4c5d4
e2e4c7c5g1f3d7d6f1b5c8d7b5d7b8d7e1g1g8f6d1e2e7e6b2b3f8e7c1b2e8g8d2d4c5d4f3d4d7c5
e2e4c7c5g1f3d7d6f1b5c8d7b5d7b8d7e1g1g8f6d1e2e7e6b2b3g7g6d2d4c5d4f3d4f8g7c1a3d8b6
e2e4c7c5g1f3d7d6f1b5c8d7b5d7d8d7c2c4b8c6b1c3g8f6e1g1g7g6d2d4c5d4f3d4f8g7d4c2e8g8
e2e4c7c5g1f3d7d6f1b5c8d7b5d7d8d7c2c4e7e5b1c3b8c6d2d3g7g6a2a3f8g7a1b1g8e7b2b4b7b6
e2e4c7c5g1f3d7d6f1b5c8d7b5d7d8d7c2c4g8f6b1c3b8c6e1g1g7g6d2d4c5d4f3d4f8g7d4e2e8g8
e2e4c7c5g1f3d7d6f1b5c8d7b5d7d8d7c2c4g8f6b1c3b8c6e1g1g7g6d2d4c5d4f3d4f8g7d4e2e8g8
e2e4c7c5g1f3d7d6f1b5c8d7b5d7d8d7e1g1b8c6c2c3g8f6d2d4f6e4d4d5c6e5f1e1e5f3d1f3e4f6
e2e4c7c5g1f3d7d6f1b5c8d7b5d7d8d7e1g1b8c6c2c4c6e5d2d3g7g6f3e5d6e5c1e3e7e6b1c3f8d6
e2e4c7c5g1f3d7d6f1b5c8d7b5d7d8d7e1g1b8c6f1e1g8f6d2d4c5d4c1g5d6d5g5f6g7f6e4d5d7d5
e2e4c7c5g1f3d7d6f1b5c8d7b5d7d8d7e1g1g8f6f1e1b8c6c2c3e7e6d2d4c5d4c3d4d6d5e4e5f6e4
e2e4c7c5g1f3d7d6f1b5c8d7b5d7d8d7e1g1g8f6f1e1b8c6d2d4c5d4c1g5f6g4f3d4h7h6g5h4g7g5
e2e4c7c5g1f3d7d6f1c4g8f6d2d3e7e6c4b3b8c6c2c3g7g6e1g1f8g7f1e1e8g8d3d4c5d4c3d4e6e5
e2e4c7c5g1f3d7d6g2g3b8c6f1g2g8f6b1c3g7g6e1g1f8g7d2d3e8g8c1g5h7h6g5d2e7e5a2a3c8e6
e2e4c7c5g1f3d7d6g2g3e7e5f1g2g7g6e1g1f8g7c2c3b8c6d2d3g8e7a2a3e8g8b2b4c5b4a3b4b7b5
e2e4c7c5g1f3e7e6b1c3a7a6d2d4c5d4f3d4d8c7f1d3b8c6c1e3g8f6e1g1b7b5d4c6c7c6a2a3f8c5
e2e4c7c5g1f3e7e6b1c3d7d6d2d4c5d4d1d4b8c6f1b5c8d7d4d3a7a6b5c6d7c6c1f4e6e5f4e3g8f6
e2e4c7c5g1f3e7e6b2b3b8c6c1b2d7d6g2g3g8f6d2d3f8e7f1g2e8g8e1g1f6d7f1e1e7f6c2c3b7b6
e2e4c7c5g1f3e7e6c2c3g8f6e4e5f6d5d2d4c5d4c3d4f8e7a2a3b7b6f1d3c8a6e1g1e8g8f1e1a6d3
e2e4c7c5g1f3e7e6c2c3g8f6e4e5f6d5d2d4c5d4d1d4b8c6d4e4f7f5e5f6d5f6e4h4d8c7f1e2b7b6
e2e4c7c5g1f3e7e6d2d3d7d5b1d2b8c6g2g3g7g6f1g2f8g7e1g1g8e7f1e1e8g8c2c3b7b6d2f1c8b7
e2e4c7c5g1f3e7e6d2d4c5d4f3d4a7a6b1c3b7b5f1d3c8b7e1g1d8c7f1e1f8c5c1e3g8f6d4b5a6b5
e2e4c7c5g1f3e7e6d2d4c5d4f3d4a7a6b1c3b8c6c1e3g8f6f1d3d7d5e4d5e6d5e1g1f8d6d4c6b7c6
e2e4c7c5g1f3e7e6d2d4c5d4f3d4a7a6b1c3d8c7a2a3b8c6c1e3g8f6f1e2b7b5f2f4c8b7e2f3d7d6
e2e4c7c5g1f3e7e6d2d4c5d4f3d4a7a6b1c3d8c7f1d3b8c6c1e3g8f6e1g1b7b5d4b3f8e7f2f4d7d6
e2e4c7c5g1f3e7e6d2d4c5d4f3d4a7a6b1c3d8c7f2f4b7b5a2a3c8b7d1f3g8f6f1d3f8c5d4b3c5e7
e2e4c7c5g1f3e7e6d2d4c5d4f3d4a7a6c2c4g8f6b1c3f8b4d1f3d8c7d4c2b4d6f1e2b8c6f3e3b7b6
e2e4c7c5g1f3e7e6d2d4c5d4f3d4a7a6c2c4g8f6b1c3f8b4f1d3b8c6d4e2d8c7e1g1c6e5f2f4e5c4
e2e4c7c5g1f3e7e6d2d4c5d4f3d4a7a6c2c4g8f6f1d3b8c6d4c6d7c6e1g1e6e5d1c2f8c5b1d2c8e6
e2e4c7c5g1f3e7e6d2d4c5d4f3d4a7a6f1d3b8c6d4c6b7c6e1g1d7d5b1d2g8f6b2b3f8b4c1b2a6a5
e2e4c7c5g1f3e7e6d2d4c5d4f3d4a7a6f1d3b8c6d4c6b7c6e1g1d7d5b1d2g8f6d1e2f8e7b2b3e8g8
e2e4c7c5g1f3e7e6d2d4c5d4f3d4a7a6f1d3b8c6d4c6b7c6e1g1d7d5b1d2g8f6d1e2f8e7f1e1e8g8
e2e4c7c5g1f3e7e6d2d4c5d4f3d4a7a6f1d3b8c6d4c6b7c6e1g1d7d5c2c4g8f6c4d5c6d5e4d5e6d5
e2e4c7c5g1f3e7e6d2d4c5d4f3d4a7a6f1d3b8c6d4c6d7c6e1g1e6e5b1d2d8c7a2a4g8f6d1f3f8c5
e2e4c7c5g1f3e7e6d2d4c5d4f3d4a7a6f1d3f8c5c1e3d7d6b1c3g8e7e1g1b8d7d1e2b7b5a2a4d8b6
e2e4c7c5g1f3e7e6d2d4c5d4f3d4a7a6f1d3f8c5d4b3c5a7d1e2b8c6c1e3d7d6b1c3g8e7e1g1e6e5
e2e4c7c5g1f3e7e6d2d4c5d4f3d4a7a6f1d3f8c5d4b3c5a7e1g1b8c6d1g4g8f6g4g7h8g8g7h6c6e5
e2e4c7c5g1f3e7e6d2d4c5d4f3d4a7a6f1d3g8f6e1g1d7d6c2c4f8e7b1c3e8g8c1e3b8d7f2f4d7c5
e2e4c7c5g1f3e7e6d2d4c5d4f3d4a7a6f1d3g8f6e1g1d8c7b1d2f8c5d2b3c5e7f2f4d7d6d1f3e8g8
e2e4c7c5g1f3e7e6d2d4c5d4f3d4a7a6f1d3g8f6e1g1d8c7d1e2d7d6c2c4g7g6b1c3f8g7f1d1e8g8
e2e4c7c5g1f3e7e6d2d4c5d4f3d4a7a6f1d3g8f6e1g1d8c7f2f4f8c5c2c3b8c6g1h1d7d6d4b3c5a7
e2e4c7c5g1f3e7e6d2d4c5d4f3d4b8c6b1c3a7a6d4c6b7c6f1d3d7d5e1g1g8f6f1e1f8e7e4e5f6d7
e2e4c7c5g1f3e7e6d2d4c5d4f3d4b8c6b1c3a7a6f1e2d7d6c1e3f8e7f2f4g8f6d1d2c6d4d2d4b7b5
e2e4c7c5g1f3e7e6d2d4c5d4f3d4b8c6b1c3a7a6f1e2d7d6e1g1g8f6c1e3f8e7f2f4e8g8a2a4d8c7
e2e4c7c5g1f3e7e6d2d4c5d4f3d4b8c6b1c3a7a6g2g3d7d6f1g2c8d7e1g1g8f6b2b3f8e7c3e2a8c8
e2e4c7c5g1f3e7e6d2d4c5d4f3d4b8c6b1c3a7a6g2g3d7d6f1g2c8d7e1g1g8f6f1e1f8e7d4c6d7c6
e2e4c7c5g1f3e7e6d2d4c5d4f3d4b8c6b1c3d7d6c1e3g8f6f1e2f8e7f2f4e8g8d1d2a7a6e1c1d6d5
e2e4c7c5g1f3e7e6d2d4c5d4f3d4b8c6b1c3d7d6c1e3g8f6f2f4f8e7d1e2e6e5d4f3a7a6e1c1d8a5
e2e4c7c5g1f3e7e6d2d4c5d4f3d4b8c6b1c3d7d6c1e3g8f6f2f4f8e7f1e2e8g8e1g1c8d7d4b3a7a6
e2e4c7c5g1f3e7e6d2d4c5d4f3d4b8c6b1c3d7d6f1e2g8f6c1e3c8d7f2f4f8e7d4b3a7a6a2a4c6a5
e2e4c7c5g1f3e7e6d2d4c5d4f3d4b8c6b1c3d7d6f1e2g8f6c1e3c8d7f2f4f8e7d4b5d8b8g2g4a7a6
e2e4c7c5g1f3e7e6d2d4c5d4f3d4b8c6b1c3d7d6f1e2g8f6c1e3c8d7f2f4f8e7d4b5d8b8g2g4a7a6
e2e4c7c5g1f3e7e6d2d4c5d4f3d4b8c6b1c3d7d6f1e2g8f6c1e3f8e7e1g1c8d7d4b3a7a6f2f4b7b5
e2e4c7c5g1f3e7e6d2d4c5d4f3d4b8c6b1c3d7d6f1e2g8f6c1e3f8e7f2f4c8d7e1g1e8g8g1h1a7a6
e2e4c7c5g1f3e7e6d2d4c5d4f3d4b8c6b1c3d7d6f1e2g8f6c1e3f8e7f2f4e8g8e1g1c8d7d4b3a7a6
e2e4c7c5g1f3e7e6d2d4c5d4f3d4b8c6b1c3d7d6g2g3g8f6f1g2c8d7e1g1c6d4d1d4d8c7c3d1f8e7
e2e4c7c5g1f3e7e6d2d4c5d4f3d4b8c6b1c3d7d6g2g4h7h6h2h4a7a6f1g2f8e7c1e3c6d4d1d4e6e5
e2e4c7c5g1f3e7e6d2d4c5d4f3d4b8c6b1c3d8c7c1e3a7a6f1d3g8f6e1g1c6e5h2h3f8c5d1d2d7d6
e2e4c7c5g1f3e7e6d2d4c5d4f3d4b8c6b1c3d8c7c1e3a7a6f1d3g8f6e1g1c6e5h2h3f8c5g1h1d7d6
e2e4c7c5g1f3e7e6d2d4c5d4f3d4b8c6b1c3d8c7c1e3a7a6f1e2g8f6a2a3f8d6d1d2c6d4e3d4d6f4
e2e4c7c5g1f3e7e6d2d4c5d4f3d4b8c6b1c3d8c7c1e3g8f6f1d3c6d4e3d4f8c5d4c5c7c5d1e2d7d6
e2e4c7c5g1f3e7e6d2d4c5d4f3d4b8c6b1c3d8c7f1e2a7a6e1g1g8f6c1e3f8b4c3a4b4e7d4c6b7c6
e2e4c7c5g1f3e7e6d2d4c5d4f3d4b8c6b1c3d8c7f1e2a7a6e1g1g8f6g1h1f8b4c1g5b4c3g5f6g7f6
e2e4c7c5g1f3e7e6d2d4c5d4f3d4b8c6b1c3d8c7f1e2b7b6c1e3c8b7d1d2c6d4e3d4a7a6a1d1g8f6
e2e4c7c5g1f3e7e6d2d4c5d4f3d4b8c6b1c3d8c7g2g3d7d6f1g2c6d4d1d4g8f6c1g5f8e7e1c1c8d7
e2e4c7c5g1f3e7e6d2d4c5d4f3d4b8c6d4b5d7d6c1f4e6e5f4e3g8f6e3g5c8e6b1c3a7a6g5f6g7f6
e2e4c7c5g1f3e7e6d2d4c5d4f3d4b8c6d4b5d7d6c2c4g8f6b1c3a7a6b5a3d6d5c4d5e6d5e4d5c6b4
e2e4c7c5g1f3e7e6d2d4c5d4f3d4b8c6d4b5d7d6c2c4g8f6b1c3a7a6b5a3d6d5e4d5e6d5c4d5c6b4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e2e4c7c5g1f3e7e6d2d4c5d4f3d4b8c6d4b5d7d6c2c4g8f6b5c3f8e7f1e2e8g8e1g1b7b6c1f4c8b7
e2e4c7c5g1f3e7e6d2d4c5d4f3d4b8c6d4b5g8f6b1c3f8b4a2a3b4c3b5c3d7d5e4d5e6d5f1d3e8g8
e2e4c7c5g1f3e7e6d2d4c5d4f3d4g8f6b1c3b8c6d4b5d7d6c1f4e6e5f4g5a7a6b5a3b7b5c3d5f8e7
e2e4c7c5g1f3e7e6d2d4c5d4f3d4g8f6b1c3b8c6d4b5d7d6c1f4e6e5f4g5a7a6b5a3b7b5g5f6g7f6
e2e4c7c5g1f3e7e6d2d4c5d4f3d4g8f6b1c3b8c6d4b5d7d6c1f4e6e5f4g5a7a6b5a3b7b5g5f6g7f6
e2e4c7c5g1f3e7e6d2d4c5d4f3d4g8f6b1c3b8c6d4b5f8b4a2a3b4c3b5c3d7d5e4d5e6d5f1d3d5d4
e2e4c7c5g1f3e7e6d2d4c5d4f3d4g8f6b1c3b8c6d4b5f8b4a2a3b4c3b5c3d7d5e4d5e6d5f1d3e8g8
e2e4c7c5g1f3e7e6d2d4c5d4f3d4g8f6b1c3b8c6d4b5f8b4a2a3b4c3b5c3d7d5e4d5e6d5f1d3e8g8
e2e4c7c5g1f3e7e6d2d4c5d4f3d4g8f6b1c3d7d6f1c4f8e7c1e3e8g8f2f4d6d5c4d3d5e4c3e4f6d5
e2e4c7c5g1f3e7e6d2d4c5d4f3d4g8f6b1c3d7d6f1c4f8e7e1g1a7a6c4b3b7b5f2f4e8g8f4f5b5b4
e2e4c7c5g1f3e7e6d2d4c5d4f3d4g8f6b1c3d7d6f1e2f8e7e1g1b8c6g1h1a7a6a2a4e8g8f2f4d8c7
e2e4c7c5g1f3e7e6d2d4c5d4f3d4g8f6b1c3d7d6f1e2f8e7e1g1e8g8f2f4b8c6c1e3c8d7d4b3a7a5
e2e4c7c5g1f3e7e6d2d4c5d4f3d4g8f6b1c3d7d6f1e2f8e7e1g1e8g8f2f4b8c6c1e3d8c7d4b5c7b8
e2e4c7c5g1f3e7e6d2d4c5d4f3d4g8f6b1c3d7d6f2f4a7a6d1f3d8b6d4b3b8c6c1e3b6c7f1d3b7b5
e2e4c7c5g1f3e7e6d2d4c5d4f3d4g8f6b1c3d7d6f2f4a7a6f1e2f8e7e1g1e8g8c1e3b8c6a2a4f8e8
e2e4c7c5g1f3e7e6d2d4c5d4f3d4g8f6b1c3d7d6f2f4a7a6f1e2f8e7e1g1e8g8c1e3d8c7d1e1f8e8
e2e4c7c5g1f3e7e6d2d4c5d4f3d4g8f6b1c3d7d6f2f4b8c6c1e3e6e5d4f3f6g4d1d2g4e3d2e3e5f4
e2e4c7c5g1f3e7e6d2d4c5d4f3d4g8f6b1c3d7d6f2f4f8e7f1d3b8c6d4f3a7a6a2a3b7b5e1g1c8b7
e2e4c7c5g1f3e7e6d2d4c5d4f3d4g8f6b1c3d7d6g2g3a7a6f1g2d8c7e1g1c8d7g1h1b8c6f2f4a8c8
e2e4c7c5g1f3e7e6d2d4c5d4f3d4g8f6b1c3d7d6g2g4h7h6g4g5h6g5c1g5b8c6d1d2a7a6e1c1c8d7
e2e4c7c5g1f3e7e6d2d4c5d4f3d4g8f6b1c3d7d6g2g4h7h6g4g5h6g5c1g5b8c6d1d2a7a6e1c1c8d7
e2e4c7c5g1f3e7e6d2d4c5d4f3d4g8f6b1c3d7d6g2g4h7h6h1g1f8e7c1e3b8c6d1f3a7a6e1c1d8c7
e2e4c7c5g1f3e7e6d2d4c5d4f3d4g8f6b1c3d7d6g2g4h7h6h2h4b8c6h1g1h6h5g4h5f6h5c1g5h5f6
e2e4c7c5g1f3e7e6d2d4c5d4f3d4g8f6b1c3d7d6g2g4h7h6h2h4f8e7h1g1d6d5e4d5f6d5c3d5d8d5
e2e4c7c5g1f3e7e6g2g3b7b6f1g2c8b7d2d3d7d6e1g1g8f6f1e1f8e7b1d2e8g8c2c3b8d7a2a3a8c8
e2e4c7c5g1f3e7e6g2g3b8c6f1g2g8f6d2d3d7d5b1d2f8e7e1g1b7b5a2a4b5a4a1a4e8g8e4d5e6d5
e2e4c7c5g1f3e7e6g2g3b8c6f1g2g8f6d2d3d7d5b1d2f8e7e1g1e8g8f1e1b7b5e4d5e6d5d2f1c8b7
e2e4c7c5g1f3g7g6c2c4f8g7d2d4d7d6b1c3b8c6c1e3c8g4d4c5d6c5d1d8a8d8e3c5g7c3b2c3g8f6
e2e4c7c5g1f3g7g6d2d4c5d4f3d4b8c6b1c3f8g7c1e3g8f6f1c4d8a5e1g1e8g8c4b3d7d6h2h3a5h5
e2e4c7c5g1f3g7g6d2d4c5d4f3d4b8c6b1c3f8g7d4c6b7c6f1c4d8a5d1f3g8f6e1g1e8g8a1b1d7d6
e2e4c7c5g1f3g7g6d2d4c5d4f3d4b8c6b1c3f8g7d4c6b7c6f1c4e7e6e1g1g8e7d1d6c8b7c1g5h7h6
e2e4c7c5g1f3g7g6d2d4f8g7b1c3b8c6c1e3c5d4f3d4g8f6f1c4e8g8c4b3d7d6f2f3c6a5d1d2a5b3
e2e4c7c5g1f3g7g6d2d4f8g7d4d5d7d6b1c3g8f6f1b5b8d7a2a4e8g8e1g1a7a6b5e2a8b8f1e1f6e8
e2e4c7c5g1f3g7g6f1c4b8c6e1g1f8g7c2c3g8h6d2d4c5d4c3d4e8g8b1c3d7d6h2h3g8h8c1f4f7f6
e2e4c7c6b1c3d7d5d1f3g8f6e4e5f6d7f3g3e7e6g1f3a7a6f1e2c6c5e1g1b8c6f1e1c6d4e2d1d4f5
e2e4c7c6b1c3d7d5d2d4d5e4c3e4c8f5e4g3f5g6g1h3e7e6h3f4f8d6c2c3g8f6h2h4d8c7h4h5d6f4
e2e4c7c6b1c3d7d5d2d4d5e4c3e4c8f5e4g3f5g6h2h4h7h6g1e2e7e5f2f4e5d4e2d4f8c5c1e3g8f6
e2e4c7c6b1c3d7d5d2d4d5e4c3e4c8f5e4g3f5g6h2h4h7h6g1f3b8d7f1d3g6d3d1d3d8c7c1d2g8f6
e2e4c7c6b1c3d7d5g1f3c8g4h2h3g4f3d1f3e7e6d2d3b8d7f1e2g7g6e1g1f8g7f3g3d8b6g1h1g8e7
e2e4c7c6b1c3d7d5g1f3c8g4h2h3g4f3d1f3e7e6d2d4d8b6f1d3b6d4e4d5e6d5c1f4b8d7e1c1d4f6
e2e4c7c6b1c3d7d5g1f3c8g4h2h3g4f3d1f3e7e6g2g3g8f6d2d3f8e7f1g2e8g8e1g1b8a6f3e2f6e8
e2e4c7c6b1c3d7d5g1f3c8g4h2h3g4f3d1f3g8f6d2d3e7e6a2a3f8c5g2g4e8g8h3h4b8d7g4g5f6e8
e2e4c7c6b1c3d7d5g1f3c8g4h2h3g4f3d1f3g8f6d2d3e7e6a2a3f8e7g2g4f6d7d3d4d7f8c1e3f8g6
e2e4c7c6b1c3d7d5g1f3c8g4h2h3g4f3d1f3g8f6d2d3e7e6f1e2b8d7f3g3g7g6e1g1f8g7c1f4d8b6
e2e4c7c6b1c3d7d5g1f3c8g4h2h3g4f3d1f3g8f6d2d3e7e6g2g3f8b4c1d2d5d4c3b1b4d2b1d2e6e5
e2e4c7c6b1c3d7d5g1f3c8g4h2h3g4f3d1f3g8f6d2d3e7e6g2g3f8b4c1d2d5d4c3b1b4d2b1d2e6e5
e2e4c7c6b1c3d7d5g1f3c8g4h2h3g4f3d1f3g8f6d2d3e7e6g2g3f8b4c1d2d5d4c3b1d8b6b2b3a7a5
e2e4c7c6b1c3d7d5g1f3c8g4h2h3g4f3d1f3g8f6d2d3e7e6g2g3f8b4c1d2d5d4c3b1d8b6b2b3a7a5
e2e4c7c6b1c3d7d5g1f3c8g4h2h3g4f3d1f3g8f6d2d3e7e6g2g3f8b4c1d2d5d4c3b1d8b6b2b3b8d7
e2e4c7c6b1c3d7d5g1f3c8g4h2h3g4f3d1f3g8f6d2d4e7e6f1d3d5e4c3e4f6e4f3e4b8d7c2c3d7f6
e2e4c7c6b1c3d7d5g1f3c8g4h2h3g4f3g2f3e7e6d2d4b8d7c1f4f8b4h3h4g8f6e4e5f6h5f4g5d8a5
e2e4c7c6b1c3d7d5g1f3c8g4h2h3g4h5e4d5c6d5f1b5b8c6g2g4h5g6f3e5a8c8h3h4f7f6e5g6h7g6
e2e4c7c6b1c3d7d5g1f3d5e4c3e4c8g4h2h3g4f3d1f3b8d7d2d4g8f6f1d3f6e4f3e4e7e6e1g1f8e7
e2e4c7c6b1c3d7d5g1f3d5e4c3e4c8g4h2h3g4f3d1f3e7e6f1c4b8d7f3g3d7f6d2d3f6e4d3e4g8f6
e2e4c7c6b1c3d7d5g1f3d5e4c3e4c8g4h2h3g4f3d1f3e7e6f1c4f8e7e1g1g8f6f1e1b8d7d2d3f6e4
e2e4c7c6b1c3d7d5g1f3d5e4c3e4g8f6e4f6g7f6f1c4f8g7h2h3c8f5e1g1e7e6f1e1e8g8d2d4b8d7
e2e4c7c6b1c3d7d5g1f3g7g6e4d5c6d5f1b5b8c6f3e5c8d7e5d7d8d7d1f3e7e6c3e2f8g7d2d4g8e7
e2e4c7c6b1c3d7d5g1f3g8f6e4e5f6e4c3e2d8b6d2d4c6c5d4c5b6c5e2d4b8c6f1b5a7a6b5c6b7c6
e2e4c7c6c2c4d7d5c4d5c6d5e4d5g8f6b1c3f6d5g1f3d5c3b2c3g7g6h2h4f8g7h4h5b8c6a1b1d8c7
e2e4c7c6c2c4d7d5c4d5c6d5e4d5g8f6b1c3f6d5g1f3e7e6d2d4f8e7f1c4e8g8e1g1b8c6f1e1a7a6
e2e4c7c6c2c4d7d5e4d5c6d5c4d5g8f6b1c3f6d5f1c4d5b6c4b3b8c6g1f3c8f5d2d4e7e6e1g1f8e7
e2e4c7c6c2c4d7d5e4d5c6d5c4d5g8f6b1c3f6d5g1f3b8c6d2d4c8g4d1b3g4f3g2f3e7e6b3b7c6d4
e2e4c7c6c2c4e7e5g1f3d7d6d2d4e5d4f3d4g8f6b1c3g7g6f1e2f8g7e1g1e8g8c1e3f8e8e2f3b8d7
e2e4c7c6c2c4e7e6b1c3d7d5c4d5e6d5e4d5c6d5g1f3g8f6f1b5b8c6e1g1f8e7f3e5c8d7d2d4e8g8
e2e4c7c6d2d3d7d5b1d2e7e5g1f3b8d7d3d4d5e4d2e4e5d4d1d4g8f6c1g5f8e7e1c1e8g8e4d6d8a5
e2e4c7c6d2d3d7d5b1d2e7e5g1f3f8d6d1e2d8e7d3d4e5d4e4d5c6d5f3d4b8c6d2b3g8f6e2e7e8e7
e2e4c7c6d2d4d7d5b1c3d5e4c3e4b8d7e4g5d7f6g1f3e7e6d1d3f8d6f3e5g8h6c1d2a7a5a2a3d8c7
e2e4c7c6d2d4d7d5b1c3d5e4c3e4b8d7e4g5g8f6f1d3e7e6g1f3h7h6g5e6d8e7e1g1f7e6d3g6e8d8
e2e4c7c6d2d4d7d5b1c3d5e4c3e4b8d7e4g5g8f6f1d3h7h6g5e6d8b6e6f8d7f8g1f3c8g4c2c3f8d7
e2e4c7c6d2d4d7d5b1c3d5e4c3e4b8d7f1c4g8f6e4f6d7f6c2c3d8c7h2h3c8f5g1f3e7e6e1g1f8d6
e2e4c7c6d2d4d7d5b1c3d5e4c3e4b8d7f1c4g8f6e4g5e7e6d1e2d7b6c4b3h7h6g5f3a7a5c2c3c6c5
e2e4c7c6d2d4d7d5b1c3d5e4c3e4b8d7f1c4g8f6e4g5e7e6d1e2d7b6c4b3h7h6g5f3a7a5c2c3c6c5
e2e4c7c6d2d4d7d5b1c3d5e4c3e4b8d7f1c4g8f6e4g5e7e6d1e2d7b6c4b3h7h6g5f3a7a5c2c3c6c5
e2e4c7c6d2d4d7d5b1c3d5e4c3e4b8d7f1c4g8f6e4g5e7e6d1e2d7b6c4d3h7h6g5f3c6c5d4c5f8c5
e2e4c7c6d2d4d7d5b1c3d5e4c3e4b8d7g1f3g8f6e4f6d7f6c2c3c8g4f1e2e7e6h2h3g4h5f3e5h5e2
e2e4c7c6d2d4d7d5b1c3d5e4c3e4b8d7g1f3g8f6e4f6d7f6c2c3c8g4h2h3g4f3d1f3d8d5f1e2e7e6
e2e4c7c6d2d4d7d5b1c3d5e4c3e4b8d7g1f3g8f6e4f6d7f6c2c3c8g4h2h3g4f3d1f3e7e6f1c4f8e7
e2e4c7c6d2d4d7d5b1c3d5e4c3e4b8d7g1f3g8f6e4f6d7f6f1c4c8f5e1g1e7e6h2h3f8e7c2c3e8g8
e2e4c7c6d2d4d7d5b1c3d5e4c3e4b8d7g1f3g8f6e4f6d7f6f3e5c8e6f1e2g7g6e1g1f8g7c2c4e8g8
e2e4c7c6d2d4d7d5b1c3d5e4c3e4b8d7g1f3g8f6e4g3e7e6f1d3c6c5e1g1c5d4f3d4f8c5d4b3c5e7
e2e4c7c6d2d4d7d5b1c3d5e4c3e4c8f5e4g3f5g6f1c4e7e6g1e2f8d6h2h4h7h6e2f4d6f4c1f4g8f6
e2e4c7c6d2d4d7d5b1c3d5e4c3e4c8f5e4g3f5g6f1c4e7e6g1e2g8f6e2f4f8d6e1g1f6d5g3h5e8g8
e2e4c7c6d2d4d7d5b1c3d5e4c3e4c8f5e4g3f5g6f1c4e7e6g1e2g8f6e2f4f8d6f4g6h7g6c1g5b8d7
e2e4c7c6d2d4d7d5b1c3d5e4c3e4c8f5e4g3f5g6g1e2b8d7h2h4h7h6e2f4g6h7f1c4e7e5d1e2d8e7
e2e4c7c6d2d4d7d5b1c3d5e4c3e4c8f5e4g3f5g6g1e2e7e6h2h4h7h6e2f4g6h7f1c4g8f6d1e2f8d6
e2e4c7c6d2d4d7d5b1c3d5e4c3e4c8f5e4g3f5g6g1e2g8f6h2h4h7h6e2f4g6h7f1c4e7e6e1g1f8d6
e2e4c7c6d2d4d7d5b1c3d5e4c3e4c8f5e4g3f5g6g1f3b8d7f1d3e7e6e1g1g8f6c2c4f8d6b2b3e8g8
e2e4c7c6d2d4d7d5b1c3d5e4c3e4c8f5e4g3f5g6g1f3b8d7f1d3e7e6e1g1g8f6c2c4f8d6b2b3e8g8
e2e4c7c6d2d4d7d5b1c3d5e4c3e4c8f5e4g3f5g6g1f3b8d7f1d3g8f6e1g1e7e6f1e1f8e7c2c4e8g8
e2e4c7c6d2d4d7d5b1c3d5e4c3e4c8f5e4g3f5g6g1f3b8d7h2h4h7h6h4h5g6h7f1d3h7d3d1d3e7e6
e2e4c7c6d2d4d7d5b1c3d5e4c3e4c8f5e4g3f5g6g1f3e7e6h2h4h7h6f1d3g6d3d1d3g8f6c1e3f8d6
e2e4c7c6d2d4d7d5b1c3d5e4c3e4c8f5e4g3f5g6h2h4h7h6g1f3b8d7f1d3g6d3d1d3d8c7c1d2e7e6
e2e4c7c6d2d4d7d5b1c3d5e4c3e4c8f5e4g3f5g6h2h4h7h6g1f3b8d7h4h5g6h7f1d3h7d3d1d3d8c7
e2e4c7c6d2d4d7d5b1c3d5e4c3e4c8f5e4g3f5g6h2h4h7h6g1f3b8d7h4h5g6h7f1d3h7d3d1d3d8c7
e2e4c7c6d2d4d7d5b1c3d5e4c3e4c8f5e4g3f5g6h2h4h7h6g1f3b8d7h4h5g6h7f1d3h7d3d1d3d8c7
e2e4c7c6d2d4d7d5b1c3d5e4c3e4c8f5e4g3f5g6h2h4h7h6g1f3b8d7h4h5g6h7f1d3h7d3d1d3e7e6
e2e4c7c6d2d4d7d5b1c3d5e4c3e4c8f5e4g3f5g6h2h4h7h6g1f3b8d7h4h5g6h7f1d3h7d3d1d3e7e6
e2e4c7c6d2d4d7d5b1c3d5e4c3e4c8f5e4g3f5g6h2h4h7h6g1f3b8d7h4h5g6h7f1d3h7d3d1d3g8f6
e2e4c7c6d2d4d7d5b1c3d5e4c3e4c8f5e4g3f5g6h2h4h7h6h4h5g6h7g1f3b8d7f1d3h7d3d1d3g8f6
e2e4c7c6d2d4d7d5b1c3d5e4c3e4e7e6g1f3b8d7f1d3g8f6c2c3c6c5c1g5c5d4f3d4d8b6e4f6g7f6
e2e4c7c6d2d4d7d5b1c3d5e4c3e4g8f6e4f6e7f6f1c4f8d6d1e2d8e7e2e7e8e7g1e2c8e6c4e6f7e6
e2e4c7c6d2d4d7d5b1c3d5e4c3e4g8f6e4f6g7f6c2c3c8f5g1e2b8d7e2g3f5g6h2h4h7h6h4h5g6h7
e2e4c7c6d2d4d7d5b1d2d5e4d2e4b8d7e4g5d7f6f1c4e7e6g1e2f8d6e1g1h7h6g5f3d8c7e2g3g8e7
e2e4c7c6d2d4d7d5b1d2d5e4d2e4b8d7e4g5g8f6f1d3e7e6g1f3f8d6d1e2h7h6g5e4f6e4e2e4d7f6
e2e4c7c6d2d4d7d5b1d2d5e4d2e4b8d7e4g5g8f6f1d3e7e6g1f3f8d6d1e2h7h6g5e4f6e4e2e4d7f6
e2e4c7c6d2d4d7d5b1d2d5e4d2e4b8d7e4g5g8f6f1d3e7e6g1f3f8d6d1e2h7h6g5e4f6e4e2e4d7f6
e2e4c7c6d2d4d7d5b1d2d5e4d2e4b8d7e4g5g8f6f1d3e7e6g1f3f8e7d1e2h7h6g5e4f6e4e2e4c6c5
e2e4c7c6d2d4d7d5b1d2d5e4d2e4b8d7e4g5g8f6f1d3g7g6g1f3f8g7e1g1e8g8f1e1h7h6g5e4f6e4
e2e4c7c6d2d4d7d5b1d2d5e4d2e4b8d7f1c4g8f6e4f6d7f6g1f3c8f5d1e2e7e6c1g5f8e7e1c1f5g4
e2e4c7c6d2d4d7d5b1d2d5e4d2e4b8d7f1c4g8f6e4g5e7e6d1e2d7b6c4b3h7h6g5f3a7a5a2a3g7g6
e2e4c7c6d2d4d7d5b1d2d5e4d2e4b8d7f1c4g8f6e4g5e7e6d1e2d7b6c4d3h7h6g5f3c6c5d4c5f8c5
e2e4c7c6d2d4d7d5b1d2d5e4d2e4b8d7f1c4g8f6e4g5e7e6d1e2d7b6c4d3h7h6g5f3c6c5d4c5f8c5
e2e4c7c6d2d4d7d5b1d2d5e4d2e4b8d7f1c4g8f6e4g5e7e6d1e2d7b6c4d3h7h6g5f3c6c5d4c5f8c5
e2e4c7c6d2d4d7d5b1d2d5e4d2e4b8d7f1c4g8f6e4g5e7e6d1e2d7b6c4d3h7h6g5f3c6c5d4c5f8c5
e2e4c7c6d2d4d7d5b1d2d5e4d2e4b8d7f1c4g8f6e4g5e7e6d1e2d7b6c4d3h7h6g5f3c6c5d4c5f8c5
e2e4c7c6d2d4d7d5b1d2d5e4d2e4b8d7g1f3g8f6e4f6d7f6f3e5c8e6f1e2g7g6e1g1f8g7c2c4e8g8
e2e4c7c6d2d4d7d5b1d2d5e4d2e4b8d7g1f3g8f6e4f6d7f6f3e5c8e6f1e2g7g6e1g1f8g7c2c4e8g8
e2e4c7c6d2d4d7d5b1d2d5e4d2e4b8d7g1f3g8f6e4f6d7f6f3e5f6d7c1e3d7e5d4e5c8f5d1d8a8d8
e2e4c7c6d2d4d7d5b1d2d5e4d2e4b8d7g1f3g8f6e4f6d7f6f3e5f6d7e5d3g7g6c1e3f8g7d1d2d7b6
e2e4c7c6d2d4d7d5b1d2d5e4d2e4b8d7g1f3g8f6e4f6d7f6g2g3c8g4f1g2e7e5d4e5d8d1e1d1e8c8
e2e4c7c6d2d4d7d5b1d2d5e4d2e4b8d7g1f3g8f6e4g3e7e6f1d3f8e7e1g1e8g8b2b3c6c5c1b2b7b6
e2e4c7c6d2d4d7d5b1d2d5e4d2e4b8d7g1f3g8f6e4g3e7e6f1d3f8e7e1g1e8g8d1e2c6c5f1d1d8c7
e2e4c7c6d2d4d7d5b1d2d5e4d2e4c8f5e4c5b7b6c5b3e7e6g1f3b8d7g2g3g8f6f1g2a8c8e1g1f8d6
e2e4c7c6d2d4d7d5b1d2d5e4d2e4c8f5e4c5b7b6c5b3e7e6g1f3f8d6g2g3g8e7f1g2h7h6d1e2b8d7
e2e4c7c6d2d4d7d5b1d2d5e4d2e4c8f5e4c5b7b6c5b3g8f6g1f3e7e6g2g3b8d7f1g2d8c7e1g1a8d8
e2e4c7c6d2d4d7d5b1d2d5e4d2e4c8f5e4g3f5g6h2h4h7h6g1f3b8d7h4h5g6h7f1d3h7d3d1d3e7e6
e2e4c7c6d2d4d7d5b1d2d5e4d2e4c8f5e4g3f5g6h2h4h7h6g1f3b8d7h4h5g6h7f1d3h7d3d1d3e7e6
e2e4c7c6d2d4d7d5b1d2d5e4d2e4c8f5e4g3f5g6h2h4h7h6h4h5g6h7g1f3b8d7f1d3h7d3d1d3g8f6
e2e4c7c6d2d4d7d5b1d2d5e4d2e4g8f6e4f6e7f6f1c4b8d7g1e2f8d6e1g1e8g8c1f4d7b6c4d3c8e6
e2e4c7c6d2d4d7d5b1d2d5e4d2e4g8f6e4f6g7f6g1f3c8f5g2g3e7e6f1g2f8g7e1g1e8g8f3h4f5g6
e2e4c7c6d2d4d7d5e4d5c6d5c2c4e7e6b1c3g8f6g1f3f8e7c4d5f6d5f1d3b8c6e1g1e8g8f1e1e7f6
e2e4c7c6d2d4d7d5e4d5c6d5c2c4g8f6b1c3b8c6c4d5f6d5g1f3c8g4d1b3g4f3g2f3e7e6b3b7c6d4
e2e4c7c6d2d4d7d5e4d5c6d5c2c4g8f6b1c3e7e6c1g5f8e7g1f3e8g8f1d3d5c4d3c4a7a6a2a4b8c6
e2e4c7c6d2d4d7d5e4d5c6d5c2c4g8f6b1c3e7e6g1f3f8b4c4d5f6d5c1d2b8c6f1d3b4e7e1g1e8g8
e2e4c7c6d2d4d7d5e4d5c6d5c2c4g8f6b1c3e7e6g1f3f8b4c4d5f6d5c1d2b8c6f1d3b4e7e1g1e8g8
e2e4c7c6d2d4d7d5e4d5c6d5c2c4g8f6b1c3e7e6g1f3f8b4c4d5f6d5d1c2b8c6f1d3b4e7a2a3d5f6
e2e4c7c6d2d4d7d5e4d5c6d5c2c4g8f6b1c3e7e6g1f3f8e7c4d5f6d5f1c4d5c3b2c3e8g8e1g1b8d7
e2e4c7c6d2d4d7d5e4d5c6d5c2c4g8f6b1c3e7e6g1f3f8e7c4d5f6d5f1c4d5f6e1g1e8g8d1e2b8c6
e2e4c7c6d2d4d7d5e4d5c6d5c2c4g8f6b1c3e7e6g1f3f8e7c4d5f6d5f1d3b8c6e1g1e8g8f1e1d5f6
e2e4c7c6d2d4d7d5e4d5c6d5c2c4g8f6b1c3e7e6g1f3f8e7c4d5f6d5f1d3b8c6e1g1e8g8f1e1e7f6
e2e4c7c6d2d4d7d5e4d5c6d5c2c4g8f6b1c3e7e6g1f3f8e7c4d5f6d5f1d3b8c6e1g1e8g8f1e1e7f6
e2e4c7c6d2d4d7d5e4d5c6d5c2c4g8f6b1c3e7e6g1f3f8e7c4d5f6d5f1d3b8c6e1g1e8g8f1e1e7f6
e2e4c7c6d2d4d7d5e4d5c6d5c2c4g8f6b1c3e7e6g1f3f8e7c4d5f6d5f1d3e8g8e1g1b8c6f1e1e7f6
e2e4c7c6d2d4d7d5e4d5c6d5c2c4g8f6b1c3g7g6d1b3f8g7c4d5e8g8g2g3b8a6f1g2d8b6b3b6a7b6
e2e4c7c6d2d4d7d5e4d5c6d5f1d3b8c6c2c3g8f6c1f4c8g4d1b3d8d7b1d2e7e6g1f3g4f3d2f3f8d6
e2e4c7c6d2d4d7d5e4e5c6c5d4c5b8c6c1f4e7e6b1d2f8c5d2b3c5b6d1g4e8f8g1f3f7f5g4g3g8e7
e2e4c7c6d2d4d7d5e4e5c6c5d4c5e7e6b1c3b8c6c1f4g8e7g1f3e7g6f4e3g6e5f3e5c6e5d1h5e5c6
e2e4c7c6d2d4d7d5e4e5c6c5d4c5e7e6c1e3g8h6c2c3h6f5e3d4c8d7g1f3b8c6d1d2f7f6b2b4a7a5
e2e4c7c6d2d4d7d5e4e5c6c5d4c5e7e6c1e3g8h6c2c3h6f5e3d4f5d4c3d4b7b6b2b4a7a5f1b5c8d7
e2e4c7c6d2d4d7d5e4e5c6c5d4c5e7e6d1g4b8c6g1f3d8c7f1b5c8d7b5c6c7c6c1e3g8h6e3h6g7h6
e2e4c7c6d2d4d7d5e4e5c6c5d4c5e7e6d1g4b8d7g1f3g8e7c1g5h7h6g5e7d8e7b1c3e7c5e1c1a7a6
e2e4c7c6d2d4d7d5e4e5c6c5d4c5e7e6g1f3f8c5f1d3b8c6e1g1g8e7c1f4d8b6b1c3a7a6c3a4b6a7
e2e4c7c6d2d4d7d5e4e5c6c5d4c5e7e6g1f3f8c5f1d3b8c6e1g1g8e7c1f4e7g6f4g3e8g8c2c4d5c4
e2e4c7c6d2d4d7d5e4e5c8f5b1c3d8b6g2g4f5d7f1g2e7e6g1e2c6c5e1g1c5d4e2d4b8c6d4b3c6e5
e2e4c7c6d2d4d7d5e4e5c8f5b1c3e7e6g2g4f5g6g1e2c6c5h2h4h7h5e2f4b8c6f4g6f7g6c3e2g8e7
e2e4c7c6d2d4d7d5e4e5c8f5b1c3e7e6g2g4f5g6g1e2c6c5h2h4h7h6c1e3d8b6d1d2b8c6e1c1h6h5
e2e4c7c6d2d4d7d5e4e5c8f5f1d3f5d3d1d3e7e6g1f3d8a5b1d2a5a6c2c4g8e7e1g1b8d7b2b3e7f5
e2e4c7c6d2d4d7d5e4e5c8f5f1e2e7e6g1f3c6c5c2c3b8d7e1g1g8e7d4c5e7c6f3d4f5b1a1b1f8c5
e2e4c7c6d2d4d7d5e4e5c8f5g1f3e7e6a2a3b8d7b1d2h7h6f1e2g8e7d2f1f5g6c2c3c6c5f1g3e7c6
e2e4c7c6d2d4d7d5e4e5c8f5g1f3e7e6a2a3b8d7c2c4d5c4f1c4d7b6c4b3g8e7e1g1e7d5f1e1f8e7
e2e4c7c6d2d4d7d5e4e5c8f5g1f3e7e6c2c3c6c5a2a3c5d4c3d4g8e7c1e3e7c6f1d3f5d3d1d3f8e7
e2e4c7c6d2d4d7d5e4e5c8f5g1f3e7e6c2c3g8e7f3h4f5b1a1b1c6c5a2a3b8c6f1e2e7g6h4g6h7g6
e2e4c7c6d2d4d7d5e4e5c8f5g1f3e7e6f1e2b8d7e1g1g8e7c2c3h7h6b1a3a7a6a3c2f5h7c2e1c6c5
e2e4c7c6d2d4d7d5e4e5c8f5g1f3e7e6f1e2b8d7e1g1g8e7f3h4f5g6b1d2c6c5c2c3c5d4c3d4e7f5
e2e4c7c6d2d4d7d5e4e5c8f5g1f3e7e6f1e2b8d7e1g1h7h6b2b3g8e7c2c4e7g6b1a3g6f4c1f4f8a3
e2e4c7c6d2d4d7d5e4e5c8f5g1f3e7e6f1e2c6c5c1e3c5d4f3d4g8e7c2c4b8c6d1a4d5c4b1a3d8a5
e2e4c7c6d2d4d7d5e4e5c8f5g1f3e7e6f1e2c6c5c1e3c5d4f3d4g8e7e1g1b8c6e2b5a7a6b5c6b7c6
e2e4c7c6d2d4d7d5e4e5c8f5g1f3e7e6f1e2c6c5c1e3c5d4f3d4g8e7e3g5d8a5b1c3f5g6e1g1a7a6
e2e4c7c6d2d4d7d5e4e5c8f5g1f3e7e6f1e2c6c5e1g1b8c6c2c3c5d4c3d4g8e7a2a3f5e4b1d2e7f5
e2e4c7c6d2d4d7d5e4e5c8f5g1f3e7e6f1e2c6c5e1g1b8c6c2c3f5g4b1d2c5d4c3d4g8e7a2a3e7f5
e2e4c7c6d2d4d7d5e4e5c8f5h2h4c6c5d4c5d8c7b1c3b8c6g1f3a8d8c3b5c7c8f3d4f5g4f2f3g4d7
e2e4c7c6d2d4d7d5e4e5c8f5h2h4h7h5g1e2e7e6e2g3g7g6g3f5g6f5c2c4c6c5c4d5d8d5b1c3d5d4
e2e4c7c6d2d4d7d5e4e5c8f5h2h4h7h6g1e2e7e6e2g3g8e7b1c3b8d7c1e3f5h7f1d3h7d3c2d3h6h5
e2e4c7c6d2d4d7d5e4e5c8f5h2h4h7h6g2g4f5d7c2c3c6c5f1g2e7e6g1e2d7b5b1a3b5e2d1e2c5d4
e2e4c7c6d2d4d7d5e4e5c8f5h2h4h7h6g2g4f5d7h4h5c6c5c2c3b8c6f1h3e7e6c1e3d8b6d1b3c5d4
e2e4c7c6d2d4d7d5f2f3e7e6b1c3g8f6c1g5h7h6g5h4d8b6a2a3c6c5g1e2b8c6d4c5f8c5c3a4b6a5
e2e4c7c6d2d4d7d6g1f3g8f6b1c3c8g4h2h3g4h5f1d3e7e6d1e2d6d5c1g5f8e7e4e5f6d7g5e7d8e7
e2e4d7d5e4d5d8d5b1c3d5a5d2d4g8f6g1f3c7c6f3e5c8e6f1d3b8d7f2f4g7g6e1g1f8g7g1h1e6f5
e2e4d7d5e4d5g8f6d2d4f6d5g1f3c8g4f1e2b8c6c2c4d5b6d4d5g4f3g2f3c6e5f3f4e5d7b1c3c7c6
e2e4d7d5e4d5g8f6f1b5c8d7b5c4d7g4f2f3g4c8b1c3b8d7d2d4d7b6c4b3b6d5c3d5f6d5c2c4d5f6
e2e4d7d5e4d5g8f6f1b5c8d7b5c4d7g4f2f3g4f5g2g4f5c8b1c3a7a6a2a4c7c6d5c6b8c6d2d3e7e5
e2e4d7d5e4d5g8f6f1b5c8d7b5c4d7g4f2f3g4f5g2g4f5c8b1c3a7a6g4g5b7b5c4b3f6d7d2d4d7b6
e2e4d7d5e4d5g8f6f1b5c8d7b5c4d7g4f2f3g4f5g2g4f5c8b1c3c7c6d5c6b8c6d2d3e7e5g4g5f6h5
e2e4d7d6d2d4g7g6b1c3f8g7f1e2c7c6f2f4d8b6e4e5g8h6
e2e4d7d6d2d4g7g6b1c3f8g7f2f4g8f6g1f3e8g8f1e2c7c5d4c5d8a5e1g1a5c5g1h1b8c6e2d3c8g4
e2e4d7d6d2d4g7g6b1c3f8g7g1f3g8f6f1e2e8g8e1g1c7c6a2a4a7a5h2h3b8a6c1e3a6b4d1d2d8c7
e2e4d7d6d2d4g7g6b1c3g8f6f2f4f8g7g1f3c7c5d4c5d8a5f1d3a5c5d1e2e8g8c1e3c5a5e1g1c8g4
e2e4d7d6d2d4g7g6f1e2f8g7b1c3c7c6c1e3b7b5a2a3g8f6d1d2e8g8e3h6e7e5h6g7g8g7a1d1d8e7
e2e4d7d6d2d4g7g6g1f3f8g7b1c3c7c6a2a4g8f6f1e2a7a5e1g1e8g8c1e3b8a6f3d2a6b4a1c1d6d5
e2e4d7d6d2d4g7g6g1f3g8f6b1c3f8g7f1e2e8g8e1g1c7c6a2a4a7a5h2h3b8a6c1f4a6c7f1e1c7e6
e2e4d7d6d2d4g8f6b1c3b8d7f2f4e7e5g1f3e5d4d1d4f8e7c1e3d7c5e1c1c5e6d4d2e8g8h2h3b7b6
e2e4d7d6d2d4g8f6b1c3g7g6c1e3c7c6d1d2b8d7h2h3d8c7g2g3b7b5f1g2b5b4c3d1a8b8g1e2f8g7
e2e4d7d6d2d4g8f6b1c3g7g6c1e3f8g7d1d2c7c6f2f3d8a5g2g4b7b5g1e2h7h5g4g5f6d7f1g2b5b4
e2e4d7d6d2d4g8f6b1c3g7g6c1e3f8g7d1d2c7c6f2f3d8a5g2g4h7h5g4g5f6h7f3f4e8g8g1f3e7e5
e2e4d7d6d2d4g8f6b1c3g7g6c1e3f8g7d1d2f6g4e3g5h7h6g5h4g4f6f2f4b7b6e1c1c8b7e4e5d6e5
e2e4d7d6d2d4g8f6b1c3g7g6f2f4f8g7g1f3e8g8f1e2c7c5d4c5d8a5e1g1a5c5g1h1b8c6f3d2a7a5
e2e4d7d6d2d4g8f6b1c3g7g6g1f3f8g7f1c4b8c6d4d5c6b8h2h3c7c6c4b3e8g8e1g1b7b6c1g5c8b7
e2e4d7d6d2d4g8f6b1c3g7g6g1f3f8g7f1e2c7c6a2a4a7a5e1g1e8g8h2h3b8a6f1e1d8c7c1g5h7h6
e2e4d7d6d2d4g8f6b1c3g7g6g1f3f8g7f1e2c7c6e1g1e8g8a2a4b8d7a4a5d8c7h2h3f8d8c1e3d7f8
e2e4d7d6d2d4g8f6b1c3g7g6g1f3f8g7f1e2c8g4e1g1e8g8h2h3g4f3e2f3b8c6c3e2e7e5c2c3f8e8
e2e4d7d6d2d4g8f6b1c3g7g6g1f3f8g7f1e2e8g8e1g1c7c5d4d5b8a6c1f4a6c7a2a4b7b6f1e1c8b7
e2e4d7d6d2d4g8f6b1c3g7g6g1f3f8g7f1e2e8g8e1g1c7c6h2h3b8d7c1f4d8a5d1d2e7e5f4e3f8e8
e2e4d7d6d2d4g8f6b1c3g7g6g1f3f8g7f1e2e8g8e1g1c8g4c1e3b8c6d1d3e7e5d4d5c6b4d3d2a7a5
e2e4d7d6d2d4g8f6b1c3g7g6g1f3f8g7h2h3e8g8c1e3b7b6f1c4e7e6e1g1c8b7d4d5e6d5e4d5a7a6
e2e4d7d6d2d4g8f6b1c3g7g6g1f3f8g7h2h3e8g8c1e3c7c6a2a4b8d7a4a5d8c7f1e2e7e5d4e5d7e5
e2e4d7d6d2d4g8f6b1c3g7g6g1f3f8g7h2h3e8g8c1e3c7c6d1d2b7b5f1d3b8d7e3h6e7e5h6g7g8g7
e2e4d7d6d2d4g8f6b1c3g7g6g2g3f8g7f1g2e8g8g1e2b8d7e1g1c7c5h2h3a7a6c1e3d8c7d1d2c5d4
e2e4e7e5b1c3b8c6f1c4g8f6d2d3c6a5c4b3a5b3a2b3d7d5e4d5f8b4g1f3f6d5c1d2d5c3b2c3b4d6
e2e4e7e5b1c3b8c6f1c4g8f6d2d3c6a5g1e2a5c4d3c4f8e7e1g1d7d6b2b3e8g8e2g3c7c6c1b2d8a5
e2e4e7e5b1c3b8c6f2f4e5f4d2d4d7d5e4d5d8h4e1e2h4e7e2f2e7h4g2g3f4g3f2g2c6d4h2g3h4g4
e2e4e7e5b1c3b8c6f2f4e5f4d2d4d8h4e1e2g8f6g1f3h4g4d4d5c6e5h2h3g4h5c1f4e5f3g2f3d7d6
e2e4e7e5b1c3g8f6f1c4f6e4d1h5e4d6c4b3f8e7g1f3b8c6f3e5c6e5h5e5e8g8c3d5f8e8e1g1e7f8
e2e4e7e5b1c3g8f6f1c4f8c5d2d3d7d6f2f4c8e6c4e6f7e6g1f3e5f4c1f4e8g8c3a4c5b4c2c3b4a5
e2e4e7e5b1c3g8f6f1c4f8c5f2f4d7d6g1f3c7c6d2d3b7b5c4b3d8e7d1e2b8d7h1f1c5b4f4e5d6e5
e2e4e7e5b1c3g8f6f2f4d7d5f4e5f6e4g1f3f8e7d1e2e4c3d2c3c7c5c1f4b8c6e1c1c8e6h2h4h7h6
e2e4e7e5b1c3g8f6g1f3b8c6f1b5c6d4b5a4f8c5f3e5e8g8e5d3c5b6e4e5f6e8c3d5c7c6d5e3d7d6
e2e4e7e5b1c3g8f6g1f3b8c6f1b5f8b4e1g1e8g8d2d3d7d6c1g5b4c3b2c3h7h6g5h4c8d7a1b1a7a6
e2e4e7e5b1c3g8f6g2g3d7d5e4d5f6d5f1g2d5c3b2c3f8d6g1e2e8g8e1g1b8d7d2d3d7f6c3c4c7c6
e2e4e7e5b1c3g8f6g2g3d7d5e4d5f6d5f1g2d5c3b2c3f8d6g1f3e8g8e1g1b8d7f1e1a8b8d2d4e5d4
e2e4e7e5b1c3g8f6g2g3d7d5e4d5f6d5f1g2d5c3b2c3f8d6g1f3e8g8e1g1c7c5d2d3b8c6f3d2d8d7
e2e4e7e5b1c3g8f6g2g3f8b4g1e2c7c6f1g2e8g8e1g1d7d5e4d5c6d5d2d4e5d4d1d4b8c6d4d3b4c3
e2e4e7e5d2d4e5d4d1d4b8c6d4e3g8f6c1d2f8e7b1c3d7d5e4d5f6d5e3g3d5c3d2c3e7f6c3f6d8f6
e2e4e7e5f1c4g8f6b1c3b8c6f2f4f8c5f4e5c6e5c4b3c5g1h1g1f6g4d2d4d8h4e1d2e5c6d1f3g4f6
e2e4e7e5f1c4g8f6d2d3b8c6g1f3f8c5c2c3d7d6e1g1e8g8b1d2a7a6c4b3c8e6f1e1e6b3d2b3c5a7
e2e4e7e5f1c4g8f6d2d3c7c6g1f3f8e7c4b3d7d6b1d2b8a6c2c3e8g8e1g1c8e6b3c2f6d7d3d4a6c7
e2e4e7e5f1c4g8f6d2d3f8c5b1c3c7c6c1g5h7h6g5h4b7b5c4b3d7d6d1e2b8d7c3d1d7f8f2f3f8g6
e2e4e7e5f1c4g8f6d2d4b8c6g1f3d8e7e1g1d7d6b1c3c8g4d4e5c6e5c4e2e8c8c1g5e5f3e2f3g4f3
e2e4e7e5f1c4g8f6d2d4b8c6g1f3f6e4d4e5d8e7d1d5e4c5e1g1h7h6b1c3c6b4d5d1c7c6a2a3b4a6
e2e4e7e5f1c4g8f6d2d4e5d4g1f3f8c5e4e5d7d5e5f6d5c4d1e2c8e6f6g7h8g8c1g5c5e7g5e7e8e7
e2e4e7e5f2f4e5f4g1f3g8e7d2d4d7d5b1c3d5e4c3e4e7g6h2h4d8e7e1f2c8g4h4h5g6h4c1f4b8c6
e2e4e7e5f2f4e5f4g1f3g8f6e4e5f6h5f1e2g7g6d2d4f8g7e1g1d7d6b1c3e8g8f3e1d6e5e2h5g6h5
e2e4e7e5f2f4f8c5g1f3d7d6c2c3c8g4d2d4g4f3g2f3d8h4e1e2c5b6b1a3f7f5a3c4f5e4f4e5d6e5
e2e4e7e5g1f3b8c6b1c3g7g6d2d4e5d4f3d4f8g7c1e3g8f6f1e2e8g8e1g1f8e8d4c6b7c6e2f3c8b7
e2e4e7e5g1f3b8c6b1c3g8f6d2d4e5d4f3d4f8b4d4c6b7c6f1d3d7d5e4d5c6d5e1g1e8g8c1g5c7c6
e2e4e7e5g1f3b8c6b1c3g8f6d2d4e5d4f3d4f8b4d4c6b7c6f1d3d7d5e4d5c6d5e1g1e8g8c1g5c7c6
e2e4e7e5g1f3b8c6b1c3g8f6f1b5c6d4b5a4f8c5e1g1e8g8d2d3c7c6f3d4c5d4c3e2d4b6c1g5h7h6
e2e4e7e5g1f3b8c6b1c3g8f6f1b5d7d6d2d4c8d7e1g1f8e7f1e1e5d4f3d4e8g8b5c6b7c6c1g5h7h6
e2e4e7e5g1f3b8c6b1c3g8f6f1b5d7d6d2d4c8d7e1g1f8e7f1e1e5d4f3d4e8g8d4e2a7a6b5d3f6g4
e2e4e7e5g1f3b8c6b1c3g8f6f1b5d7d6d2d4c8d7e1g1f8e7f1e1e5d4f3d4e8g8d4e2c6e5e2g3d7b5
e2e4e7e5g1f3b8c6b1c3g8f6f1b5f8b4e1g1e8g8c3d5f6d5e4d5e5e4d5c6e4f3d1f3d7c6b5d3b4d6
e2e4e7e5g1f3b8c6b1c3g8f6f1b5f8b4e1g1e8g8d2d3b4c3b2c3d7d6b5c6b7c6c1g5h7h6g5f6d8f6
e2e4e7e5g1f3b8c6b1c3g8f6f1b5f8b4e1g1e8g8d2d3b4c3b2c3d7d6c1g5d8e7f1e1c6d8d3d4d8e6
e2e4e7e5g1f3b8c6b1c3g8f6f1b5f8b4e1g1e8g8d2d3d7d6c1g5b4c3b2c3c6e7b5c4e7g6f3h4g6f4
e2e4e7e5g1f3b8c6b1c3g8f6f1b5f8b4e1g1e8g8d2d3d7d6c1g5b4c3b2c3c6e7b5c4e7g6f3h4g6f4
e2e4e7e5g1f3b8c6b1c3g8f6g2g3d7d5e4d5f6d5f1g2d5c3b2c3f8d6e1g1e8g8a1b1a8b8d2d4h7h6
e2e4e7e5g1f3b8c6b1c3g8f6g2g3f8b4f1g2d7d6d2d3c8g4h2h3g4h5e1g1h7h6c3d5f6d5e4d5c6e7
e2e4e7e5g1f3b8c6c2c3g8f6d2d4f6e4d4d5c6b8f1d3e4f6f3e5d7d6d3b5b8d7e5f3f8e7e1g1e8g8
e2e4e7e5g1f3b8c6d2d4e5d4f3d4d8f6c1e3f8c5c2c3g8e7f1c4c6e5c4e2f6g6e1g1e8g8b1d2d7d5
e2e4e7e5g1f3b8c6d2d4e5d4f3d4d8h4d4b5h4e4c1e3e8d8b1c3e4e5c3d5g8f6b5c7f8d6f2f4e5e4
e2e4e7e5g1f3b8c6d2d4e5d4f3d4f8c5c1e3d8f6c2c3g8e7f1c4e8g8e1g1c5b6c4b3d7d6g1h1c6d4
e2e4e7e5g1f3b8c6d2d4e5d4f3d4f8c5d4b3c5b6b1c3g8f6c1g5d7d6d1d2h7h6g5f4c8e6e1c1f6h5
e2e4e7e5g1f3b8c6d2d4e5d4f3d4f8c5d4c6d8f6d1d2d7c6b1c3c8e6c3a4a8d8f1d3c5d4c2c3b7b5
e2e4e7e5g1f3b8c6d2d4e5d4f3d4f8c5d4c6d8f6d1d2d7c6b1c3c8e6c3a4a8d8f1d3c5d4e1g1a7a6
e2e4e7e5g1f3b8c6d2d4e5d4f3d4f8c5d4c6d8f6d1d2d7c6b1c3c8e6c3a4a8d8f1d3c5d4e1g1f6h4
e2e4e7e5g1f3b8c6d2d4e5d4f3d4f8c5d4c6d8f6d1d2d7c6b1c3c8e6c3a4a8d8f1d3c5d4e1g1g8e7
e2e4e7e5g1f3b8c6d2d4e5d4f3d4f8c5d4c6d8f6d1d2d7c6b1c3c8e6c3a4c5d6d2e3g8h6h2h3e8g8
e2e4e7e5g1f3b8c6d2d4e5d4f3d4f8c5d4c6d8f6d1d2d7c6f1d3c8e6e1g1f6e7d2e2g8f6c1e3c5e3
e2e4e7e5g1f3b8c6d2d4e5d4f3d4f8c5d4f5d8f6b1c3g8e7f5e3e8g8f1d3c6e5d3e2e5g6g2g3d7d6
e2e4e7e5g1f3b8c6d2d4e5d4f3d4g8f6b1c3f8b4d4c6b7c6f1d3d7d5e4d5c6d5e1g1e8g8c1g5c7c6
e2e4e7e5g1f3b8c6d2d4e5d4f3d4g8f6d4c6b7c6e4e5d8e7d1e2f6d5b1d2d5b6c2c4c8b7b2b3e8c8
e2e4e7e5g1f3b8c6d2d4e5d4f3d4g8f6d4c6b7c6e4e5d8e7d1e2f6d5c2c4c8a6b2b3e8c8g2g3d8e8
e2e4e7e5g1f3b8c6d2d4e5d4f3d4g8f6d4c6b7c6e4e5d8e7d1e2f6d5c2c4c8a6b2b3g7g5c1a3d7d6
e2e4e7e5g1f3b8c6d2d4e5d4f3d4g8f6d4c6b7c6e4e5d8e7d1e2f6d5c2c4d5b6b1d2c8b7b2b3e8c8
e2e4e7e5g1f3b8c6d2d4e5d4f3d4g8f6d4c6b7c6e4e5d8e7d1e2f6d5c2c4d5b6b1d2e7e6b2b3a7a5
e2e4e7e5g1f3b8c6f1b5a7a6b5a4b7b5a4b3c6a5e1g1d7d6c2c3a5b3a2b3c8b7d2d3f8e7c3c4e7f6
e2e4e7e5g1f3b8c6f1b5a7a6b5a4b7b5a4b3g8f6e1g1f8e7f1e1d7d6c2c3e8g8h2h3c6a5b3c2c7c5
e2e4e7e5g1f3b8c6f1b5a7a6b5a4d7d6a4c6b7c6d2d4e5d4d1d4g8f6e1g1f8e7e4e5c6c5d4d3d6e5
e2e4e7e5g1f3b8c6f1b5a7a6b5a4d7d6a4c6b7c6d2d4f7f6b1c3g8e7c1e3e7g6d1e2f8e7e1c1c8d7
e2e4e7e5g1f3b8c6f1b5a7a6b5a4d7d6c2c3c8d7d2d4g7g6c1g5f7f6g5e3g8h6e1g1f8g7h2h3h6f7
e2e4e7e5g1f3b8c6f1b5a7a6b5a4d7d6c2c3c8d7d2d4g7g6e1g1f8g7d4d5c6e7a4d7d8d7c3c4h7h6
e2e4e7e5g1f3b8c6f1b5a7a6b5a4d7d6c2c3c8d7d2d4g7g6e1g1f8g7d4d5c6e7a4d7d8d7c3c4h7h6
e2e4e7e5g1f3b8c6f1b5a7a6b5a4d7d6c2c3c8d7d2d4g7g6e1g1f8g7f1e1g8e7d4e5c6e5f3e5g7e5
e2e4e7e5g1f3b8c6f1b5a7a6b5a4d7d6c2c3c8d7d2d4g8e7a4b3h7h6b1a3e7g6a3c4f8e7c4e3e8g8
e2e4e7e5g1f3b8c6f1b5a7a6b5a4d7d6c2c3c8d7d2d4g8e7a4b3h7h6b1d2e7g6d2c4f8e7c4e3e8g8
e2e4e7e5g1f3b8c6f1b5a7a6b5a4d7d6c2c3c8d7d2d4g8e7a4b3h7h6b1d2e7g6d2c4f8e7e1g1e8g8
e2e4e7e5g1f3b8c6f1b5a7a6b5a4d7d6c2c3c8d7d2d4g8e7a4b3h7h6b1d2e7g6d2c4f8e7e1g1e8g8
e2e4e7e5g1f3b8c6f1b5a7a6b5a4d7d6c2c3c8d7d2d4g8e7c1e3h7h6b1d2g7g5d4e5d6e5h2h4g5g4
e2e4e7e5g1f3b8c6f1b5a7a6b5a4d7d6c2c3c8d7d2d4g8e7h2h4h7h6c1e3e5d4c3d4d6d5e4e5b7b5
e2e4e7e5g1f3b8c6f1b5a7a6b5a4d7d6c2c3f7f5e4f5c8f5d2d4e5e4f3g5d6d5f2f3e4e3f3f4f8d6
e2e4e7e5g1f3b8c6f1b5a7a6b5a4d7d6c2c3f7f5e4f5c8f5e1g1f5d3f1e1f8e7a4c2d3c2d1c2g8f6
e2e4e7e5g1f3b8c6f1b5a7a6b5a4d7d6c2c3g8f6e1g1c8d7d2d4f8e7d4d5c6b8a4c2d7g4c3c4b8d7
e2e4e7e5g1f3b8c6f1b5a7a6b5a4d7d6c2c3g8f6e1g1f8e7d2d4c8d7b1d2e8g8f1e1f8e8a2a3e7f8
e2e4e7e5g1f3b8c6f1b5a7a6b5a4d7d6d2d4c8d7a4b3f8e7d4e5d6e5d1d5d7e6d5d8a8d8b3e6f7e6
e2e4e7e5g1f3b8c6f1b5a7a6b5a4d7d6e1g1c8d7c2c4g8f6b1c3f8e7d2d4c6d4f3d4e5d4a4d7f6d7
e2e4e7e5g1f3b8c6f1b5a7a6b5a4f7f5d2d4e5d4e4e5f8c5e1g1g8e7a4b3d7d5e5d6d8d6f1e1h7h6
e2e4e7e5g1f3b8c6f1b5a7a6b5a4g8f6a4c6d7c6b1c3f8d6d2d3c6c5h2h3c8e6c1e3h7h6a2a4c5c4
e2e4e7e5g1f3b8c6f1b5a7a6b5a4g8f6d1e2b7b5a4b3f8e7c2c3d7d5d2d3e8g8c1g5d5e4d3e4f6d7
e2e4e7e5g1f3b8c6f1b5a7a6b5a4g8f6d1e2b7b5a4b3f8e7c2c3e8g8e1g1d7d5d2d3d5e4d3e4c8g4
e2e4e7e5g1f3b8c6f1b5a7a6b5a4g8f6d1e2f8e7d2d3b7b5a4b3e8g8e1g1d7d6c2c3c6a5b3c2c7c5
e2e4e7e5g1f3b8c6f1b5a7a6b5a4g8f6d1e2f8e7e1g1b7b5a4b3d7d6a2a4c8g4c2c3e8g8h2h3c6a5
e2e4e7e5g1f3b8c6f1b5a7a6b5a4g8f6d2d3d7d6c2c3c8d7e1g1g7g6b1d2f8g7f1e1e8g8d2f1b7b5
e2e4e7e5g1f3b8c6f1b5a7a6b5a4g8f6d2d3d7d6c2c3f8e7b1d2c8d7e1g1e8g8f1e1f8e8d2f1h7h6
e2e4e7e5g1f3b8c6f1b5a7a6b5a4g8f6d2d3d7d6c2c3f8e7b1d2e8g8e1g1b7b5a4c2f6h5a2a4b5b4
e2e4e7e5g1f3b8c6f1b5a7a6b5a4g8f6d2d3f8c5c2c3b7b5a4c2d7d5d1e2e8g8c1g5d5e4d3e4h7h6
e2e4e7e5g1f3b8c6f1b5a7a6b5a4g8f6d2d4e5d4e1g1f8e7f1e1e8g8e4e5f6e8c2c3d4c3b1c3d7d6
e2e4e7e5g1f3b8c6f1b5a7a6b5a4g8f6e1g1b7b5a4b3c8b7d2d3f8c5a2a4e8g8c1g5h7h6g5h4g7g5
e2e4e7e5g1f3b8c6f1b5a7a6b5a4g8f6e1g1b7b5a4b3c8b7d2d3f8d6c2c3e8g8f1e1c6a5b3c2f8e8
e2e4e7e5g1f3b8c6f1b5a7a6b5a4g8f6e1g1b7b5a4b3c8b7f1e1f8c5c2c3d7d6d2d4c5b6c1e3e8g8
e2e4e7e5g1f3b8c6f1b5a7a6b5a4g8f6e1g1b7b5a4b3c8b7f1e1f8c5c2c3d7d6d2d4c5b6c1e3e8g8
e2e4e7e5g1f3b8c6f1b5a7a6b5a4g8f6e1g1b7b5a4b3f8c5a2a4a8b8c2c3d7d6d2d4c5b6b1a3e8g8
e2e4e7e5g1f3b8c6f1b5a7a6b5a4g8f6e1g1b7b5a4b3f8c5a2a4c8b7d2d3d7d6b1c3b5b4c3d5c6a5
e2e4e7e5g1f3b8c6f1b5a7a6b5a4g8f6e1g1b7b5a4b3f8c5a2a4c8b7d2d3e8g8b1c3c6a5f3e5a5b3
e2e4e7e5g1f3b8c6f1b5a7a6b5a4g8f6e1g1b7b5a4b3f8c5d2d3d7d6a2a4a8b8a4b5a6b5c1e3e8g8
e2e4e7e5g1f3b8c6f1b5a7a6b5a4g8f6e1g1b7b5a4b3f8e7d1e2e8g8c2c3d7d6f1d1c6a5b3c2c7c5
e2e4e7e5g1f3b8c6f1b5a7a6b5a4g8f6e1g1b7b5a4b3f8e7d2d4d7d6d4e5d6e5d1e2c8g4c2c3e8g8
e2e4e7e5g1f3b8c6f1b5a7a6b5a4g8f6e1g1b7b5a4b3f8e7d2d4d7d6d4e5d6e5d1e2c8g4c2c3e8g8
e2e4e7e5g1f3b8c6f1b5a7a6b5a4g8f6e1g1b7b5a4b3f8e7f1e1d7d6a2a4c8d7c2c3e8g8d2d4h7h6
e2e4e7e5g1f3b8c6f1b5a7a6b5a4g8f6e1g1b7b5a4b3f8e7f1e1e8g8c2c3d7d5e4d5f6d5f3e5c6e5
e2e4e7e5g1f3b8c6f1b5a7a6b5a4g8f6e1g1d7d6a4c6b7c6d2d4e5d4f3d4c6c5d4f3f8e7b1c3e8g8
e2e4e7e5g1f3b8c6f1b5a7a6b5a4g8f6e1g1d7d6f1e1b7b5a4b3c6a5d2d4a5b3a2b3f6d7b3b4f8e7
e2e4e7e5g1f3b8c6f1b5a7a6b5a4g8f6e1g1f6e4d2d4b7b5a4b3d7d5a2a4a8b8a4b5a6b5d4e5c8e6
e2e4e7e5g1f3b8c6f1b5a7a6b5a4g8f6e1g1f6e4d2d4b7b5a4b3d7d5a2a4a8b8a4b5a6b5d4e5c8e6
e2e4e7e5g1f3b8c6f1b5a7a6b5a4g8f6e1g1f6e4d2d4b7b5a4b3d7d5a2a4c6d4f3d4e5d4a4b5f8c5
e2e4e7e5g1f3b8c6f1b5a7a6b5a4g8f6e1g1f6e4d2d4b7b5a4b3d7d5a2a4c6d4f3d4e5d4d1d4c8e6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e2e4e7e5g1f3b8c6f1b5a7a6b5a4g8f6e1g1f6e4d2d4b7b5a4b3d7d5d4e5c8e6b1d2e4c5c2c3f8e7
e2e4e7e5g1f3b8c6f1b5a7a6b5a4g8f6e1g1f6e4d2d4b7b5a4b3d7d5d4e5c8e6b1d2e4c5c2c3f8e7
e2e4e7e5g1f3b8c6f1b5a7a6b5a4g8f6e1g1f6e4d2d4b7b5a4b3d7d5d4e5c8e6b1d2e4c5c2c3g7g6
e2e4e7e5g1f3b8c6f1b5a7a6b5a4g8f6e1g1f6e4d2d4b7b5a4b3d7d5d4e5c8e6c1e3f8c5d1e2d8e7
e2e4e7e5g1f3b8c6f1b5a7a6b5a4g8f6e1g1f6e4d2d4b7b5a4b3d7d5d4e5c8e6c1e3f8e7c2c3d8d7
e2e4e7e5g1f3b8c6f1b5a7a6b5a4g8f6e1g1f6e4d2d4b7b5a4b3d7d5d4e5c8e6c1e3f8e7c2c3d8d7
e2e4e7e5g1f3b8c6f1b5a7a6b5a4g8f6e1g1f6e4d2d4b7b5a4b3d7d5d4e5c8e6c1e3f8e7c2c3d8d7
e2e4e7e5g1f3b8c6f1b5a7a6b5a4g8f6e1g1f6e4d2d4b7b5a4b3d7d5d4e5c8e6c1e3f8e7c2c3d8d7
e2e4e7e5g1f3b8c6f1b5a7a6b5a4g8f6e1g1f6e4d2d4b7b5a4b3d7d5d4e5c8e6c1e3f8e7c2c3e4c5
e2e4e7e5g1f3b8c6f1b5a7a6b5a4g8f6e1g1f6e4d2d4b7b5a4b3d7d5d4e5c8e6c1e3f8e7c2c3e4c5
e2e4e7e5g1f3b8c6f1b5a7a6b5a4g8f6e1g1f6e4d2d4b7b5a4b3d7d5d4e5c8e6c2c3e4c5b3c2e6g4
e2e4e7e5g1f3b8c6f1b5a7a6b5a4g8f6e1g1f6e4d2d4b7b5a4b3d7d5d4e5c8e6c2c3e4c5b3c2e6g4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e2e4e7e5g1f3b8c6f1b5a7a6b5a4g8f6e1g1f6e4d2d4b7b5a4b3d7d5d4e5c8e6c2c3f8c5d1d3e8g8
e2e4e7e5g1f3b8c6f1b5a7a6b5a4g8f6e1g1f6e4d2d4b7b5a4b3d7d5d4e5c8e6c2c3f8c5d1d3e8g8
e2e4e7e5g1f3b8c6f1b5a7a6b5a4g8f6e1g1f6e4d2d4b7b5a4b3d7d5d4e5c8e6c2c3f8c5d1d3e8g8
e2e4e7e5g1f3b8c6f1b5a7a6b5a4g8f6e1g1f6e4d2d4b7b5a4b3d7d5d4e5c8e6c2c3f8c5d1d3e8g8
e2e4e7e5g1f3b8c6f1b5a7a6b5a4g8f6e1g1f6e4d2d4b7b5a4b3d7d5d4e5c8e6c2c3f8e7a2a4b5b4
e2e4e7e5g1f3b8c6f1b5a7a6b5a4g8f6e1g1f6e4d2d4b7b5a4b3d7d5d4e5c8e6c2c3f8e7b1d2e4c5
e2e4e7e5g1f3b8c6f1b5a7a6b5a4g8f6e1g1f6e4d2d4b7b5a4b3d7d5d4e5c8e6c2c3f8e7b1d2e8g8
e2e4e7e5g1f3b8c6f1b5a7a6b5a4g8f6e1g1f6e4d2d4b7b5a4b3d7d5d4e5c8e6c2c3f8e7b3c2e4c5
e2e4e7e5g1f3b8c6f1b5a7a6b5a4g8f6e1g1f6e4d2d4b7b5a4b3d7d5d4e5c8e6c2c3f8e7c1e3e4c5
e2e4e7e5g1f3b8c6f1b5a7a6b5a4g8f6e1g1f6e4d2d4b7b5a4b3d7d5d4e5c8e6c2c3f8e7c1e3e4c5
e2e4e7e5g1f3b8c6f1b5a7a6b5a4g8f6e1g1f6e4d2d4b7b5a4b3d7d5d4e5c8e6c2c3f8e7c1e3e8g8
e2e4e7e5g1f3b8c6f1b5a7a6b5a4g8f6e1g1f6e4d2d4b7b5a4b3d7d5d4e5c8e6c2c3f8e7c1e3e8g8
e2e4e7e5g1f3b8c6f1b5a7a6b5a4g8f6e1g1f6e4d2d4b7b5a4b3d7d5d4e5c8e6d1e2e4c5f1d1b5b4
e2e4e7e5g1f3b8c6f1b5a7a6b5a4g8f6e1g1f6e4d2d4b7b5a4b3d7d5d4e5c8e6d1e2e4c5f1d1c5b3
e2e4e7e5g1f3b8c6f1b5a7a6b5a4g8f6e1g1f6e4d2d4b7b5a4b3d7d5d4e5c8e6d1e2e4c5f1d1c5b3
e2e4e7e5g1f3b8c6f1b5a7a6b5a4g8f6e1g1f6e4d2d4b7b5a4b3d7d5d4e5c8e6d1e2f8c5c1e3d8e7
e2e4e7e5g1f3b8c6f1b5a7a6b5a4g8f6e1g1f6e4d2d4b7b5a4b3d7d5d4e5c8e6d1e2f8e7f1d1e4c5
e2e4e7e5g1f3b8c6f1b5a7a6b5a4g8f6e1g1f6e4d2d4b7b5a4b3d7d5d4e5c8e6d1e2f8e7f1d1e4c5
e2e4e7e5g1f3b8c6f1b5a7a6b5a4g8f6e1g1f6e4d2d4b7b5a4b3d7d5d4e5c8e6d1e2f8e7f1d1e8g8
e2e4e7e5g1f3b8c6f1b5a7a6b5a4g8f6e1g1f6e4d2d4b7b5a4b3d7d5d4e5c8e6d1e2f8e7f1d1e8g8
e2e4e7e5g1f3b8c6f1b5a7a6b5a4g8f6e1g1f6e4d2d4b7b5a4b3d7d5d4e5c8e6d1e2f8e7f1d1e8g8
e2e4e7e5g1f3b8c6f1b5a7a6b5a4g8f6e1g1f6e4d2d4b7b5a4b3d7d5d4e5c8e6d1e2f8e7f1d1e8g8
e2e4e7e5g1f3b8c6f1b5a7a6b5a4g8f6e1g1f6e4d2d4b7b5a4b3d7d5d4e5c8e6d1e2f8e7f1d1e8g8
e2e4e7e5g1f3b8c6f1b5a7a6b5a4g8f6e1g1f6e4d2d4b7b5a4b3d7d5f3e5c6e5d4e5c7c6b1d2e4d2
e2e4e7e5g1f3b8c6f1b5a7a6b5a4g8f6e1g1f6e4d2d4b7b5a4b3d7d5f3e5c6e5d4e5c7c6c2c3f8c5
e2e4e7e5g1f3b8c6f1b5a7a6b5a4g8f6e1g1f6e4f1e1e4c5b1c3f8e7c3d5e8g8a4c6d7c6d5e7d8e7
e2e4e7e5g1f3b8c6f1b5a7a6b5a4g8f6e1g1f8c5c2c3b7b5a4b3d7d6a2a4c8g4d2d3e8g8h2h3g4f3
e2e4e7e5g1f3b8c6f1b5a7a6b5a4g8f6e1g1f8e7a4c6d7c6d1e2c8g4h2h3g4f3e2f3e8g8d2d3f6d7
e2e4e7e5g1f3b8c6f1b5a7a6b5a4g8f6e1g1f8e7a4c6d7c6d1e2c8g4h2h3g4f3e2f3e8g8d2d3f6d7
e2e4e7e5g1f3b8c6f1b5a7a6b5a4g8f6e1g1f8e7a4c6d7c6d2d3d8d6b1d2c8e6b2b3f6d7c1b2c6c5
e2e4e7e5g1f3b8c6f1b5a7a6b5a4g8f6e1g1f8e7a4c6d7c6d2d3f6d7b1c3e8g8c1e3c6c5c3d5e7d6
e2e4e7e5g1f3b8c6f1b5a7a6b5a4g8f6e1g1f8e7a4c6d7c6d2d3f6d7b1d2e8g8d2c4f7f6f3h4d7c5
e2e4e7e5g1f3b8c6f1b5a7a6b5a4g8f6e1g1f8e7a4c6d7c6d2d3f6d7b2b3e8g8c1b2f7f6b1c3d7c5
e2e4e7e5g1f3b8c6f1b5a7a6b5a4g8f6e1g1f8e7a4c6d7c6f3e5f6e4d2d4e8g8c1e3f7f6e5d3c8f5
e2e4e7e5g1f3b8c6f1b5a7a6b5a4g8f6e1g1f8e7b1c3b7b5a4b3d7d6c3d5c6a5d5e7d8e7d2d4c8b7
e2e4e7e5g1f3b8c6f1b5a7a6b5a4g8f6e1g1f8e7b1c3d7d6a4c6b7c6d2d4f6d7d4e5d6e5c1e3e7d6
e2e4e7e5g1f3b8c6f1b5a7a6b5a4g8f6e1g1f8e7b1c3d7d6a4c6b7c6d2d4f6d7d4e5d6e5c3a4e8g8
e2e4e7e5g1f3b8c6f1b5a7a6b5a4g8f6e1g1f8e7d1e2b7b5a4b3e8g8c2c3d7d5d2d3d5d4b1d2e7c5
e2e4e7e5g1f3b8c6f1b5a7a6b5a4g8f6e1g1f8e7d1e2b7b5a4b3e8g8c2c3d7d5d2d3d5d4c3d4c6d4
e2e4e7e5g1f3b8c6f1b5a7a6b5a4g8f6e1g1f8e7d1e2b7b5a4b3e8g8c2c3d7d5d2d3d5d4c3d4c6d4
e2e4e7e5g1f3b8c6f1b5a7a6b5a4g8f6e1g1f8e7d1e2b7b5a4b3e8g8c2c3d7d5d2d3f8e8f1d1c8b7
e2e4e7e5g1f3b8c6f1b5a7a6b5a4g8f6e1g1f8e7d1e2b7b5a4b3e8g8c2c3d7d6d2d4c8g4f1d1e5d4
e2e4e7e5g1f3b8c6f1b5a7a6b5a4g8f6e1g1f8e7d2d3b7b5a4b3d7d6a2a4c8b7b1c3b5b4c3d5c6a5
e2e4e7e5g1f3b8c6f1b5a7a6b5a4g8f6e1g1f8e7d2d3d7d6c2c3e8g8f1e1b7b5a4c2d6d5e4d5d8d5
e2e4e7e5g1f3b8c6f1b5a7a6b5a4g8f6e1g1f8e7d2d3d7d6c2c3e8g8f1e1f6d7a4c2e7f6b1d2d7b6
e2e4e7e5g1f3b8c6f1b5a7a6b5a4g8f6e1g1f8e7d2d4e5d4e4e5f6e4f3d4e8g8d4f5d7d5a4c6b7c6
e2e4e7e5g1f3b8c6f1b5a7a6b5a4g8f6e1g1f8e7d2d4e5d4e4e5f6e4f3d4e8g8d4f5d7d5f5e7c6e7
e2e4e7e5g1f3b8c6f1b5a7a6b5a4g8f6e1g1f8e7f1e1b7b5a4b3d7d6c2c3c6a5b3c2c7c5d2d4d8c7
e2e4e7e5g1f3b8c6f1b5a7a6b5a4g8f6e1g1f8e7f1e1b7b5a4b3d7d6c2c3c6a5b3c2c7c5d2d4d8c7
e2e4e7e5g1f3b8c6f1b5a7a6b5a4g8f6e1g1f8e7f1e1b7b5a4b3d7d6c2c3c6a5b3c2c7c5d2d4d8c7
e2e4e7e5g1f3b8c6f1b5a7a6b5a4g8f6e1g1f8e7f1e1b7b5a4b3d7d6c2c3c8g4d2d3c6a5b3c2c7c5
e2e4e7e5g1f3b8c6f1b5a7a6b5a4g8f6e1g1f8e7f1e1b7b5a4b3d7d6c2c3e8g8a2a4c8g4d2d3c6a5
e2e4e7e5g1f3b8c6f1b5a7a6b5a4g8f6e1g1f8e7f1e1b7b5a4b3d7d6c2c3e8g8d2d3c6a5b3c2c7c5
e2e4e7e5g1f3b8c6f1b5a7a6b5a4g8f6e1g1f8e7f1e1b7b5a4b3d7d6c2c3e8g8d2d3c6a5b3c2c7c5
e2e4e7e5g1f3b8c6f1b5a7a6b5a4g8f6e1g1f8e7f1e1b7b5a4b3d7d6c2c3e8g8d2d4c8g4c1e3e5d4
e2e4e7e5g1f3b8c6f1b5a7a6b5a4g8f6e1g1f8e7f1e1b7b5a4b3d7d6c2c3e8g8d2d4c8g4c1e3e5d4
e2e4e7e5g1f3b8c6f1b5a7a6b5a4g8f6e1g1f8e7f1e1b7b5a4b3d7d6c2c3e8g8d2d4c8g4c1e3e5d4
e2e4e7e5g1f3b8c6f1b5a7a6b5a4g8f6e1g1f8e7f1e1b7b5a4b3d7d6c2c3e8g8d2d4c8g4d4d5c6a5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e2e4e7e5g1f3b8c6f1b5a7a6b5a4g8f6e1g1f8e7f1e1b7b5a4b3d7d6c2c3e8g8h2h3c6b8d2d4c8b7
e2e4e7e5g1f3b8c6f1b5a7a6b5a4g8f6e1g1f8e7f1e1b7b5a4b3d7d6c2c3e8g8h2h3c6b8d2d4c8b7
e2e4e7e5g1f3b8c6f1b5a7a6b5a4g8f6e1g1f8e7f1e1b7b5a4b3d7d6c2c3e8g8h2h3c8b7d2d3f8e8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e2e4e7e5g1f3b8c6f1b5a7a6b5a4g8f6e1g1f8e7f1e1b7b5a4b3d7d6c2c3e8g8h2h3c8e6d2d4e6b3
e2e4e7e5g1f3b8c6f1b5a7a6b5a4g8f6e1g1f8e7f1e1b7b5a4b3d7d6c2c3e8g8h2h3c8e6d2d4e6b3
e2e4e7e5g1f3b8c6f1b5a7a6b5a4g8f6e1g1f8e7f1e1b7b5a4b3d7d6c2c3e8g8h2h3c8e6d2d4e6b3
e2e4e7e5g1f3b8c6f1b5a7a6b5a4g8f6e1g1f8e7f1e1b7b5a4b3d7d6c2c3e8g8h2h3c8e6d2d4e6b3
e2e4e7e5g1f3b8c6f1b5a7a6b5a4g8f6e1g1f8e7f1e1b7b5a4b3d7d6c2c3e8g8h2h3c8e6d2d4e6b3
e2e4e7e5g1f3b8c6f1b5a7a6b5a4g8f6e1g1f8e7f1e1b7b5a4b3d7d6c2c3e8g8h2h3d8d7d2d4f8e8
e2e4e7e5g1f3b8c6f1b5a7a6b5a4g8f6e1g1f8e7f1e1b7b5a4b3d7d6c2c3e8g8h2h3f6d7d2d4d7b6
e2e4e7e5g1f3b8c6f1b5a7a6b5a4g8f6e1g1f8e7f1e1b7b5a4b3d7d6c2c3e8g8h2h3f6d7d2d4d7b6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e2e4e7e5g1f3b8c6f1b5a7a6b5a4g8f6e1g1f8e7f1e1b7b5a4b3d7d6c2c3e8g8h2h3f8e8d2d4c8b7
e2e4e7e5g1f3b8c6f1b5a7a6b5a4g8f6e1g1f8e7f1e1b7b5a4b3d7d6c2c3e8g8h2h3f8e8d2d4c8b7
e2e4e7e5g1f3b8c6f1b5a7a6b5a4g8f6e1g1f8e7f1e1b7b5a4b3d7d6c2c3e8g8h2h3f8e8d2d4c8b7
e2e4e7e5g1f3b8c6f1b5a7a6b5a4g8f6e1g1f8e7f1e1b7b5a4b3d7d6c2c3e8g8h2h3f8e8d2d4c8b7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e2e4e7e5g1f3b8c6f1b5a7a6b5a4g8f6e1g1f8e7f1e1b7b5a4b3e8g8a2a4b5b4c2c3d7d6a4a5b4c3
e2e4e7e5g1f3b8c6f1b5a7a6b5a4g8f6e1g1f8e7f1e1b7b5a4b3e8g8a2a4b5b4d2d3d7d6a4a5c8e6
e2e4e7e5g1f3b8c6f1b5a7a6b5a4g8f6e1g1f8e7f1e1b7b5a4b3e8g8a2a4b5b4d2d3d7d6a4a5c8e6
e2e4e7e5g1f3b8c6f1b5a7a6b5a4g8f6e1g1f8e7f1e1b7b5a4b3e8g8a2a4c8b7d2d3d7d6b1d2f6d7
e2e4e7e5g1f3b8c6f1b5a7a6b5a4g8f6e1g1f8e7f1e1b7b5a4b3e8g8a2a4c8b7d2d3d7d6b1d2f8e8
e2e4e7e5g1f3b8c6f1b5a7a6b5a4g8f6e1g1f8e7f1e1b7b5a4b3e8g8a2a4c8b7d2d3d7d6c2c3c6b8
e2e4e7e5g1f3b8c6f1b5a7a6b5a4g8f6e1g1f8e7f1e1b7b5a4b3e8g8a2a4c8b7d2d3f8e8b1d2e7f8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e2e4e7e5g1f3b8c6f1b5a7a6b5a4g8f6e1g1f8e7f1e1b7b5a4b3e8g8c2c3d7d6d2d3c6a5b3c2c7c5
e2e4e7e5g1f3b8c6f1b5a7a6b5a4g8f6e1g1f8e7f1e1b7b5a4b3e8g8c2c3d7d6d2d3f6d7b1d2d7b6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e2e4e7e5g1f3b8c6f1b5a7a6b5a4g8f6e1g1f8e7f1e1b7b5a4b3e8g8c2c3d7d6h2h3c6b8d2d4b8d7
e2e4e7e5g1f3b8c6f1b5a7a6b5a4g8f6e1g1f8e7f1e1b7b5a4b3e8g8c2c3d7d6h2h3c8b7d2d4c6b8
e2e4e7e5g1f3b8c6f1b5a7a6b5a4g8f6e1g1f8e7f1e1b7b5a4b3e8g8c2c3d7d6h2h3c8b7d2d4f8e8
e2e4e7e5g1f3b8c6f1b5a7a6b5a4g8f6e1g1f8e7f1e1b7b5a4b3e8g8c2c3d7d6h2h3c8e6d2d4e6b3
e2e4e7e5g1f3b8c6f1b5a7a6b5a4g8f6e1g1f8e7f1e1b7b5a4b3e8g8c2c3d7d6h2h3d8d7d2d4f8e8
e2e4e7e5g1f3b8c6f1b5a7a6b5a4g8f6e1g1f8e7f1e1b7b5a4b3e8g8c2c3d7d6h2h3f6d7d2d4d7b6
e2e4e7e5g1f3b8c6f1b5a7a6b5a4g8f6e1g1f8e7f1e1b7b5a4b3e8g8c2c3d7d6h2h3f6d7d2d4d7b6
e2e4e7e5g1f3b8c6f1b5a7a6b5a4g8f6e1g1f8e7f1e1b7b5a4b3e8g8c2c3d7d6h2h3f6d7d2d4d7b6
e2e4e7e5g1f3b8c6f1b5a7a6b5a4g8f6e1g1f8e7f1e1b7b5a4b3e8g8c2c3d7d6h2h3f6d7d2d4d7b6
e2e4e7e5g1f3b8c6f1b5a7a6b5a4g8f6e1g1f8e7f1e1b7b5a4b3e8g8c2c3d7d6h2h3f6d7d2d4e7f6
e2e4e7e5g1f3b8c6f1b5a7a6b5a4g8f6e1g1f8e7f1e1b7b5a4b3e8g8d2d3d7d6c2c3c6a5b3c2c7c5
e2e4e7e5g1f3b8c6f1b5a7a6b5a4g8f6e1g1f8e7f1e1b7b5a4b3e8g8d2d3d7d6c2c3c6a5b3c2c7c5
e2e4e7e5g1f3b8c6f1b5a7a6b5a4g8f6e1g1f8e7f1e1b7b5a4b3e8g8d2d3d7d6c2c3c6a5b3c2c7c5
e2e4e7e5g1f3b8c6f1b5a7a6b5a4g8f6e1g1f8e7f1e1b7b5a4b3e8g8d2d4d7d6c2c3c8g4c1e3e5d4
e2e4e7e5g1f3b8c6f1b5a7a6b5a4g8f6e1g1f8e7f1e1b7b5a4b3e8g8d2d4d7d6c2c3c8g4d4d5c6a5
e2e4e7e5g1f3b8c6f1b5a7a6b5a4g8f6e1g1f8e7f1e1b7b5a4b3e8g8d2d4d7d6c2c3c8g4h2h3g4f3
e2e4e7e5g1f3b8c6f1b5a7a6b5a4g8f6e1g1f8e7f1e1b7b5a4b3e8g8h2h3c8b7d2d3d7d6c2c3c6b8
e2e4e7e5g1f3b8c6f1b5a7a6b5a4g8f6e1g1f8e7f1e1b7b5a4b3e8g8h2h3d7d6c2c3c6b8d2d4b8d7
e2e4e7e5g1f3b8c6f1b5a7a6b5a4g8f6e1g1f8e7f1e1d7d6a4c6b7c6d2d4e5d4f3d4c8d7c1g5e8g8
e2e4e7e5g1f3b8c6f1b5a7a6b5a4g8f6e1g1f8e7f1e1d7d6a4c6b7c6d2d4f6d7d4e5d6e5b1d2f7f6
e2e4e7e5g1f3b8c6f1b5a7a6b5a4g8f6e1g1f8e7f1e1d7d6c2c3c8g4d2d4f6d7c1e3f7f5e4f5g4f5
e2e4e7e5g1f3b8c6f1b5a7a6b5c6b7c6f3e5d8e7d2d4f7f6e5f3e7e4d1e2e4e2e1e2a6a5c1f4c8a6
e2e4e7e5g1f3b8c6f1b5a7a6b5c6d7c6b1c3c8g4h2h3g4f3d1f3g8e7d2d3c6c5f3g3e7g6c1e3f8d6
e2e4e7e5g1f3b8c6f1b5a7a6b5c6d7c6b1c3f7f6d2d4e5d4d1d4d8d4f3d4c8d7c1e3e8c8e1c1g8e7
e2e4e7e5g1f3b8c6f1b5a7a6b5c6d7c6b1c3f7f6d2d4e5d4d1d4f8d6c1e3g8e7f3d2c6c5d4d3b7b5
e2e4e7e5g1f3b8c6f1b5a7a6b5c6d7c6d2d4e5d4d1d4c8g4b1c3d8d4f3d4e8c8c1e3f8b4d4e2g4e2
e2e4e7e5g1f3b8c6f1b5a7a6b5c6d7c6d2d4e5d4d1d4c8g4b1c3d8d4f3d4e8c8d4e2f8c5f2f3g4e6
e2e4e7e5g1f3b8c6f1b5a7a6b5c6d7c6d2d4e5d4d1d4d8d4f3d4c6c5d4e2c8d7b1c3e8c8c1f4d7c6
e2e4e7e5g1f3b8c6f1b5a7a6b5c6d7c6d2d4e5d4d1d4d8d4f3d4c6c5d4e2c8d7b2b3d7c6f2f3f8e7
e2e4e7e5g1f3b8c6f1b5a7a6b5c6d7c6e1g1c8g4h2h3h7h5d2d3d8f6b1d2g8e7d2c4g4f3d1f3f6f3
e2e4e7e5g1f3b8c6f1b5a7a6b5c6d7c6e1g1d8d6b1a3b7b5c2c4g8f6d1e2c8g4f1d1f8e7d2d3d6e6
e2e4e7e5g1f3b8c6f1b5a7a6b5c6d7c6e1g1d8d6b1a3c8e6d1e2f7f6f1d1g7g5d2d4g5g4f3e1e8c8
e2e4e7e5g1f3b8c6f1b5a7a6b5c6d7c6e1g1d8d6d2d3f7f6c1e3c8g4b1d2e8c8a1b1g8e7b2b4g7g5
e2e4e7e5g1f3b8c6f1b5a7a6b5c6d7c6e1g1d8d6d2d4e5d4f3d4c8d7c1e3e8c8b1d2g8h6h2h3d6g6
e2e4e7e5g1f3b8c6f1b5a7a6b5c6d7c6e1g1f7f6d2d4c8g4c2c3f8d6d4e5f6e5d1b3g4f3g2f3b7b6
e2e4e7e5g1f3b8c6f1b5a7a6b5c6d7c6e1g1f7f6d2d4c8g4d4e5d8d1f1d1f6e5b1d2e8c8d1e1f8d6
e2e4e7e5g1f3b8c6f1b5a7a6b5c6d7c6e1g1f7f6d2d4c8g4d4e5d8d1f1d1f6e5d1d3f8d6b1d2g8f6
e2e4e7e5g1f3b8c6f1b5a7a6b5c6d7c6e1g1f7f6d2d4e5d4f3d4c6c5d4b3d8d1f1d1c8g4f2f3g4e6
e2e4e7e5g1f3b8c6f1b5a7a6b5c6d7c6e1g1f7f6d2d4e5d4f3d4c6c5d4e2d8d1f1d1c8d7b1c3g8e7
e2e4e7e5g1f3b8c6f1b5a7a6b5c6d7c6e1g1g8e7f3e5d8d4d1h5g7g6h5g5f8g7e5d3f7f5e4e5c6c5
e2e4e7e5g1f3b8c6f1b5c6d4f3d4e5d4e1g1c7c6b5c4g8f6d2d3d7d5e4d5f6d5f1e1c8e6b1d2f8b4
e2e4e7e5g1f3b8c6f1b5c6d4f3d4e5d4e1g1c7c6b5c4g8f6f1e1d7d6d2d3f8e7b1d2e8g8d2f3c6c5
e2e4e7e5g1f3b8c6f1b5d7d6b1c3a7a6b5c4c8e6c4e6f7e6d2d4e5d4f3d4c6d4d1d4g8e7c1g5e7c6
e2e4e7e5g1f3b8c6f1b5d7d6b1c3c8d7d2d4g8e7c1g5f7f6g5e3e7g6d1d2a7a6b5a4b7b5a4b3c6a5
e2e4e7e5g1f3b8c6f1b5d7d6c2c3c8d7e1g1g8e7d2d4e7g6d4d5c6b8b5d7b8d7b1a3f8e7a3c2d7c5
e2e4e7e5g1f3b8c6f1b5d7d6d2d4c8d7b1c3g8e7b5c4c6d4f3d4e5d4d1d4e7c6d4e3c6e5c4b3c7c6
e2e4e7e5g1f3b8c6f1b5d7d6d2d4c8d7b1c3g8e7b5c4e5d4f3d4c6d4d1d4e7c6d4e3c6e5c4b3d7e6
e2e4e7e5g1f3b8c6f1b5d7d6d2d4c8d7b1c3g8e7b5c4e5d4f3d4c6d4d1d4e7c6d4e3d7e6c3d5f8e7
e2e4e7e5g1f3b8c6f1b5d7d6d2d4c8d7b1c3g8e7c1e3e7g6d1d2f8e7e1c1a7a6b5e2e5d4f3d4c6d4
e2e4e7e5g1f3b8c6f1b5d7d6d2d4c8d7b1c3g8e7c1g5f7f6g5e3e7c8c3e2f8e7c2c3e8g8b5d3c8b6
e2e4e7e5g1f3b8c6f1b5d7d6d2d4c8d7d4e5d6e5e1g1f8d6b1c3g8e7c1g5f7f6g5e3e8g8b5c4g8h8
e2e4e7e5g1f3b8c6f1b5f7f5b1c3f5e4c3e4d7d5f3e5d5e4e5c6d8g5d1e2g8f6f2f4g5f4c6e5c7c6
e2e4e7e5g1f3b8c6f1b5f7f5b1c3f5e4c3e4d7d5f3e5d5e4e5c6d8g5d1e2g8f6f2f4g5h4g2g3h4h3
e2e4e7e5g1f3b8c6f1b5f7f5b1c3f5e4c3e4g8f6d1e2d7d5e4f6g7f6d2d4f8g7d4e5e8g8e5e6f8e8
e2e4e7e5g1f3b8c6f1b5f7f5d2d3f5e4d3e4g8f6e1g1d7d6b1c3f8e7a2a3c8g4h2h3g4f3d1f3e8g8
e2e4e7e5g1f3b8c6f1b5f7f5d2d3f5e4d3e4g8f6e1g1f8c5b1c3d7d6c1e3c5b6c3d5e8g8e3g5c8e6
e2e4e7e5g1f3b8c6f1b5f8b4e1g1g8e7c2c3b4a5b5c6e7c6b2b4a5b6b4b5c6a5f3e5e8g8d2d4d7d5
e2e4e7e5g1f3b8c6f1b5f8c5c2c3f7f5d2d4f5e4d4c5e4f3d1f3g8f6c1g5e8g8e1g1d8e7b5c4g8h8
e2e4e7e5g1f3b8c6f1b5f8c5c2c3g8e7d2d4e5d4c3d4c5b4c1d2b4d2d1d2a7a6b5a4d7d5e4d5d8d5
e2e4e7e5g1f3b8c6f1b5f8c5c2c3g8e7d2d4e5d4c3d4c5b4c1d2b4d2d1d2d7d5e4d5e7d5b5c6b7c6
e2e4e7e5g1f3b8c6f1b5f8c5c2c3g8e7e1g1e7g6d2d4e5d4c3d4c5b6b1c3e8g8a2a4a7a6b5c4h7h6
e2e4e7e5g1f3b8c6f1b5f8c5c2c3g8f6d2d4e5d4e4e5f6e4c3d4c5b4b1d2e8g8e1g1d7d5d1a4b4d2
e2e4e7e5g1f3b8c6f1b5f8c5e1g1c6d4f3d4c5d4c2c3d4b6d2d4c7c6b5c4d7d6d1b3d8c7d4e5d6e5
e2e4e7e5g1f3b8c6f1b5g7g6c2c3a7a6b5a4d7d6d2d4c8d7c1g5f7f6g5e3g8h6e1g1f8g7h2h3h6f7
e2e4e7e5g1f3b8c6f1b5g7g6c2c3a7a6b5a4d7d6d2d4c8d7c1g5f7f6g5e3g8h6h2h3f8g7b1d2d8e7
e2e4e7e5g1f3b8c6f1b5g7g6c2c3a7a6b5a4d7d6d2d4c8d7c1g5f7f6g5e3g8h6h2h3f8g7b1d2h6f7
e2e4e7e5g1f3b8c6f1b5g7g6c2c3a7a6b5c4d7d6d2d4f8g7c1g5d8d7d4e5d6e5d1e2g8f6b1a3e8g8
e2e4e7e5g1f3b8c6f1b5g8f6b1c3f8b4e1g1d7d6c3d5b4c5d2d4e5d4f3d4c5d4d1d4e8g8d5f6d8f6
e2e4e7e5g1f3b8c6f1b5g8f6b1c3f8b4e1g1e8g8d2d3b4c3b2c3d7d6c1g5d8e7f1e1c6d8d3d4d8e6
e2e4e7e5g1f3b8c6f1b5g8f6b1c3f8b4e1g1e8g8d2d3d7d6c1g5c8e6d3d4e5d4f3d4h7h6g5h4c6e5
e2e4e7e5g1f3b8c6f1b5g8f6d1e2a7a6b5a4f8e7e1g1b7b5a4b3e8g8a2a4b5b4d2d3d7d6b1d2c8g4
e2e4e7e5g1f3b8c6f1b5g8f6d1e2f8c5c2c3e8g8e1g1f8e8d2d3h7h6h2h3d7d6c1e3c8d7e3c5d6c5
e2e4e7e5g1f3b8c6f1b5g8f6d2d3d7d6c2c3c8d7b5a4g7g6b1d2f8g7d2c4e8g8c4e3c6e7a4b3c7c6
e2e4e7e5g1f3b8c6f1b5g8f6d2d3d7d6c2c3g7g6b1d2f8g7d2f1e8g8b5a4d6d5d1e2d8d6a4c2b7b6
e2e4e7e5g1f3b8c6f1b5g8f6d2d3d7d6c2c3g7g6b1d2f8g7d2f1e8g8b5a4f6d7f1e3d7c5a4c2c5e6
e2e4e7e5g1f3b8c6f1b5g8f6d2d3d7d6c2c3g7g6b1d2f8g7d2f1e8g8f1e3d6d5d1c2a7a6b5a4d5e4
e2e4e7e5g1f3b8c6f1b5g8f6d2d3d7d6c2c3g7g6d3d4c8d7b1d2f8g7d4e5c6e5f3e5d6e5d1e2e8g8
e2e4e7e5g1f3b8c6f1b5g8f6d2d3d7d6c2c3g7g6d3d4c8d7b1d2f8g7d4e5c6e5f3e5d6e5d1e2e8g8
e2e4e7e5g1f3b8c6f1b5g8f6d2d4e5d4e1g1f8e7e4e5f6e4f3d4e8g8d4f5d7d5b5c6b7c6f5e7d8e7
e2e4e7e5g1f3b8c6f1b5g8f6e1g1d7d6d2d4c8d7b1c3e5d4f3d4f8e7b2b3c6d4d1d4d7b5c3b5f6d7
e2e4e7e5g1f3b8c6f1b5g8f6e1g1d7d6d2d4c8d7b1c3f8e7b5c6d7c6d1d3e5d4f3d4c6d7c1g5e8g8
e2e4e7e5g1f3b8c6f1b5g8f6e1g1d7d6d2d4c8d7b1c3f8e7b5c6d7c6d1d3e5d4f3d4e8g8c1f4f6d7
e2e4e7e5g1f3b8c6f1b5g8f6e1g1d7d6d2d4c8d7b1c3f8e7c1g5e8g8d4e5c6e5b5d7f6d7g5e7e5f3
e2e4e7e5g1f3b8c6f1b5g8f6e1g1d7d6d2d4c8d7b1c3f8e7f1e1e5d4f3d4c6d4d1d4d7b5c3b5e8g8
e2e4e7e5g1f3b8c6f1b5g8f6e1g1d7d6d2d4c8d7b1c3f8e7f1e1e5d4f3d4e8g8b5c6b7c6c1g5f8e8
e2e4e7e5g1f3b8c6f1b5g8f6e1g1d7d6d2d4c8d7b1c3f8e7f1e1e5d4f3d4e8g8b5f1f8e8f2f3e7f8
e2e4e7e5g1f3b8c6f1b5g8f6e1g1d7d6d2d4c8d7b1c3f8e7f1e1e5d4f3d4e8g8d4c6d7c6b5c6b7c6
e2e4e7e5g1f3b8c6f1b5g8f6e1g1d7d6d2d4c8d7f1e1e5d4f3d4f8e7b1c3e8g8b5c6b7c6c1g5f8e8
e2e4e7e5g1f3b8c6f1b5g8f6e1g1d7d6f1e1f8e7d2d4e5d4f3d4c8d7b1c3e8g8b5c6b7c6c1g5f8e8
e2e4e7e5g1f3b8c6f1b5g8f6e1g1f6e4d2d4e4d6b5c6d7c6d4e5d6f5d1d8e8d8b1c3d8e8b2b3c8e6
e2e4e7e5g1f3b8c6f1b5g8f6e1g1f6e4d2d4e4d6b5c6d7c6d4e5d6f5d1d8e8d8b2b3d8e8c1b2a7a5
e2e4e7e5g1f3b8c6f1b5g8f6e1g1f6e4d2d4e4d6b5c6d7c6d4e5d6f5d1d8e8d8f1d1d8e8b1c3c8e6
e2e4e7e5g1f3b8c6f1b5g8f6e1g1f6e4d2d4e4d6b5c6d7c6d4e5d6f5d1d8e8d8f1d1d8e8b1c3f5e7
e2e4e7e5g1f3b8c6f1b5g8f6e1g1f6e4d2d4e4d6b5c6d7c6d4e5d6f5d1d8e8d8f1d1d8e8b1c3h7h6
e2e4e7e5g1f3b8c6f1b5g8f6e1g1f6e4d2d4f8e7d1e2d7d5f3e5c8d7b5c6d7c6f1e1c6d7f2f3e4d6
e2e4e7e5g1f3b8c6f1b5g8f6e1g1f6e4d2d4f8e7d1e2e4d6b5c6b7c6d4e5d6b7b1c3e8g8f1e1b7c5
e2e4e7e5g1f3b8c6f1b5g8f6e1g1f6e4d2d4f8e7d1e2e4d6b5c6b7c6d4e5d6b7b1c3e8g8f1e1b7c5
e2e4e7e5g1f3b8c6f1b5g8f6e1g1f6e4d2d4f8e7d1e2e4d6b5c6b7c6d4e5d6b7f1e1e8g8b1c3b7c5
e2e4e7e5g1f3b8c6f1b5g8f6e1g1f6e4d2d4f8e7d1e2e4d6b5c6b7c6d4e5d6b7f1e1e8g8b1c3b7c5
e2e4e7e5g1f3b8c6f1b5g8f6e1g1f6e4d2d4f8e7f1e1e4d6b5c6d7c6d4e5d6f5d1d8e7d8b1c3c8e6
e2e4e7e5g1f3b8c6f1b5g8f6e1g1f6e4f1e1e4d6f3e5c6e5e1e5f8e7b1c3e8g8b5d3e7f6e5e3g7g6
e2e4e7e5g1f3b8c6f1b5g8f6e1g1f6e4f1e1e4d6f3e5c6e5e1e5f8e7b5f1e8g8d2d4e7f6e5e1f8e8
e2e4e7e5g1f3b8c6f1b5g8f6e1g1f6e4f1e1e4d6f3e5f8e7b5c6d7c6d1e2c8e6d2d3d6f5b1d2e8g8
e2e4e7e5g1f3b8c6f1b5g8f6e1g1f6e4f1e1e4d6f3e5f8e7b5d3e8g8b1c3c6e5e1e5c7c6b2b3d6e8
e2e4e7e5g1f3b8c6f1b5g8f6e1g1f6e4f1e1e4d6f3e5f8e7b5d3e8g8b1c3c6e5e1e5c7c6b2b3f8e8
e2e4e7e5g1f3b8c6f1b5g8f6e1g1f6e4f1e1e4d6f3e5f8e7b5d3e8g8d1h5f7f5b1c3c6e5e1e5g7g6
e2e4e7e5g1f3b8c6f1b5g8f6e1g1f8c5f3e5f6e4d1e2c6e5d2d4c5e7d4e5e4c5e2g4e8g8c1h6c5e6
e2e4e7e5g1f3b8c6f1b5g8f6e1g1f8e7f1e1d7d6b5c6b7c6d2d4e5d4f3d4c8d7b1c3e8g8b2b3f8e8
e2e4e7e5g1f3b8c6f1b5g8f6e1g1f8e7f1e1d7d6b5c6b7c6d2d4e5d4f3d4c8d7b1c3e8g8d1d3f8e8
e2e4e7e5g1f3b8c6f1b5g8f6e1g1f8e7f1e1d7d6c2c3e8g8d2d4c8d7b5a4d8e8a4c2d7g4c1e3e5d4
e2e4e7e5g1f3b8c6f1b5g8f6e1g1f8e7f1e1d7d6d2d4e5d4f3d4c8d7b1c3e8g8d4f3c6e5b5d7e5f3
e2e4e7e5g1f3b8c6f1c4d7d6d2d4e5d4f3d4g8f6d4c6b7c6b1c3f8e7e1g1e8g8c1f4f6d7f4g3a8b8
e2e4e7e5g1f3b8c6f1c4f8c5b1c3g8f6d2d3d7d6c1e3c5e3f2e3c6a5c4b3a5b3a2b3f6g4d1e2f7f6
e2e4e7e5g1f3b8c6f1c4f8c5b2b4c5b4c2c3b4a5e1g1d7d6d2d4c8d7d1b3d8f6d4e5d6e5f1d1h7h6
e2e4e7e5g1f3b8c6f1c4f8c5b2b4c5b4c2c3b4a5e1g1d7d6d2d4c8d7d1b3d8f6d4e5d6e5f1d1h7h6
e2e4e7e5g1f3b8c6f1c4f8c5b2b4c5b4c2c3b4a5e1g1d7d6d2d4c8g4c4b5e5d4c3d4g4d7c1b2c6e7
e2e4e7e5g1f3b8c6f1c4f8c5b2b4c5b4c2c3b4a5e1g1d7d6d2d4c8g4c4b5e5d4c3d4g4d7c1b2g8f6
e2e4e7e5g1f3b8c6f1c4f8c5b2b4c5b4c2c3b4a5e1g1d7d6d2d4c8g4c4b5e5d4c3d4g4d7c1b2g8f6
e2e4e7e5g1f3b8c6f1c4f8c5b2b4c5b4c2c3b4a5e1g1d7d6d2d4c8g4c4b5e5d4c3d4g4d7c1b2g8f6
e2e4e7e5g1f3b8c6f1c4f8c5b2b4c5b4c2c3b4a5e1g1d7d6d2d4c8g4d1a4e5d4c3d4a7a6c4d5a5b6
e2e4e7e5g1f3b8c6f1c4f8c5b2b4c5b4c2c3b4a5e1g1d7d6d2d4c8g4d1a4g4f3g2f3e5d4c3d4a7a6
e2e4e7e5g1f3b8c6f1c4f8c5b2b4c5b4c2c3b4a5e1g1d8f6d2d4g8e7c1g5f6d6d1b3e8g8f1d1a5b6
e2e4e7e5g1f3b8c6f1c4f8c5b2b4c5b4c2c3b4a5e1g1d8f6d2d4g8e7c1g5f6d6d4d5c6d8d1a4a5b6
e2e4e7e5g1f3b8c6f1c4f8c5b2b4c5b4c2c3b4a5e1g1d8f6d2d4g8e7c1g5f6d6d4d5c6d8d1a4b7b6
e2e4e7e5g1f3b8c6f1c4f8c5b2b4c5b4c2c3b4a5e1g1d8f6d2d4g8e7c1g5f6d6d4d5c6d8d1a4b7b6
e2e4e7e5g1f3b8c6f1c4f8c5b2b4c5b4c2c3b4a5e1g1d8f6d2d4g8e7d1a4a5b6c1g5f6d6b1a3e5d4
e2e4e7e5g1f3b8c6f1c4f8c5b2b4c5b4c2c3b4a5e1g1d8f6d2d4g8e7d4d5c6d8c1g5f6d6d1a4f7f6
e2e4e7e5g1f3b8c6f1c4f8c5b2b4c5b4c2c3b4a5e1g1d8f6d2d4g8e7d4d5c6d8d1a4a5b6c1g5f6d6
e2e4e7e5g1f3b8c6f1c4f8c5b2b4c5b4c2c3b4a5e1g1d8f6d2d4g8e7d4d5c6d8d1a4a5b6c1g5f6d6
e2e4e7e5g1f3b8c6f1c4f8c5b2b4c5b4c2c3b4a5e1g1d8f6d2d4g8e7f3g5c6d8f2f4e5d4c3d4a5b6
e2e4e7e5g1f3b8c6f1c4f8c5b2b4c5b4c2c3b4a5e1g1d8f6d2d4g8h6c1g5f6d6d4d5c6d8d1a4a5b6
e2e4e7e5g1f3b8c6f1c4f8c5b2b4c5b4c2c3b4a5e1g1d8f6d2d4h7h6c4b5g8e7c1a3e5d4e4e5f6e6
e2e4e7e5g1f3b8c6f1c4f8c5b2b4c5b4c2c3b4a5e1g1d8f6d2d4h7h6d1a4a5b6c4b5g8e7c1a3e5d4
e2e4e7e5g1f3b8c6f1c4f8c5c2c3g8f6d2d3a7a6e1g1d7d6f1e1c5a7c4b3e8g8b1d2c8e6d2f1e6b3
e2e4e7e5g1f3b8c6f1c4f8c5c2c3g8f6d2d3d7d6b1d2a7a6e1g1e8g8c4b3c5a7h2h3c8e6b3c2d6d5
e2e4e7e5g1f3b8c6f1c4f8c5c2c3g8f6d2d3d7d6c4b3a7a6b1d2e8g8h2h3c5a7d2f1d6d5d1e2f8e8
e2e4e7e5g1f3b8c6f1c4f8c5c2c3g8f6d2d4e5d4c3d4c5b4b1c3f6e4e1g1b4c3b2c3d7d5c1a3d5c4
e2e4e7e5g1f3b8c6f1c4f8c5c2c3g8f6d2d4e5d4c3d4c5b4b1c3f6e4e1g1b4c3b2c3d7d5c1a3d5c4
e2e4e7e5g1f3b8c6f1c4f8c5c2c3g8f6d2d4e5d4e4e5d7d5c4b5f6e4c3d4c5b6b1c3e8g8c1e3f7f5
e2e4e7e5g1f3b8c6f1c4f8c5c2c3g8f6d2d4e5d4e4e5d7d5c4b5f6e4c3d4c5e7b1c3e8g8b5d3f7f5
e2e4e7e5g1f3b8c6f1c4f8c5d2d3d7d6b1c3g8f6c1g5h7h6g5f6d8f6c3d5f6g6d1e2c8g4c2c3c5b6
e2e4e7e5g1f3b8c6f1c4f8c5d2d3g8f6b1c3d7d6c1e3c5b6d1d2c6a5c4b5c7c6b5a4b6e3f2e3b7b5
e2e4e7e5g1f3b8c6f1c4f8c5d2d3g8f6b1c3d7d6c1g5h7h6g5f6d8f6c3d5f6d8c2c3c6e7d5e3e8g8
e2e4e7e5g1f3b8c6f1c4f8c5d2d3g8f6c1e3c5e3f2e3d7d6e1g1c6a5c4b5c7c6b5a4d8b6d1d2f6g4
e2e4e7e5g1f3b8c6f1c4f8c5d2d3g8f6c2c3d7d6b1d2a7a6c4b3c5a7d2c4h7h6e1g1c6e7b3c2e8g8
e2e4e7e5g1f3b8c6f1c4f8c5d2d3g8f6c2c3d7d6b1d2c6e7d2f1c7c6d1e2e8g8h2h3d6d5c4b3e7g6
e2e4e7e5g1f3b8c6f1c4f8c5d2d3g8f6c2c3d7d6c1e3c5e3f2e3d8e7e1g1c6d8b1d2d8e6d3d4f6g4
e2e4e7e5g1f3b8c6f1c4f8c5e1g1g8f6d2d3d7d6c2c3a7a6c4b3c5a7b1d2e8g8h2h3c8e6f1e1e6b3
e2e4e7e5g1f3b8c6f1c4f8e7d2d3g8f6c4b3d7d5b1d2e8g8e1g1d5e4d3e4e7c5c2c3d8e7b3c2a7a5
e2e4e7e5g1f3b8c6f1c4f8e7d2d3g8f6c4b3d7d6c2c3e8g8e1g1c6a5b3c2c7c5f1e1a5c6b1d2f8e8
e2e4e7e5g1f3b8c6f1c4f8e7d2d4d7d6b1c3g8f6h2h3e8g8e1g1c6d4f3d4e5d4d1d4c7c6a2a4f6d7
e2e4e7e5g1f3b8c6f1c4g8f6d2d3f8e7e1g1e8g8c2c3d7d5e4d5f6d5f1e1c8g4b1d2g8h8a2a4f7f6
e2e4e7e5g1f3b8c6f1c4g8f6f3g5d7d5e4d5c6a5c4b5c7c6d5c6b7c6b5e2h7h6g5h3f8c5e1g1e8g8
e2e4e7e5g1f3b8c6f1c4g8f6f3g5d7d5e4d5c6a5c4b5c7c6d5c6b7c6b5e2h7h6g5h3f8c5e1g1e8g8
e2e4e7e5g1f3b8c6f1c4g8f6f3g5d7d5e4d5c6a5c4b5c7c6d5c6b7c6b5f1h7h6g5h3f8c5d1e2e8g8
e2e4e7e5g1f3b8c6f1c4g8f6f3g5d7d5e4d5c6a5c4b5c7c6d5c6b7c6b5f1h7h6g5h3f8c5d2d3d8b6
e2e4e7e5g1f3b8c6f1c4g8f6f3g5d7d5e4d5c6d4d5d6d8d6c4f7e8e7f7b3c8g4f2f3g4h5b1c3a8e8
e2e4e7e5g1f3d7d6d2d4b8d7b1c3c7c6d4e5d6e5f1c4f8e7e1g1g8f6c1e3b7b5c4d3e8g8a2a4b5b4
e2e4e7e5g1f3d7d6d2d4b8d7f1c4c7c6b1c3f8e7e1g1g8f6a2a4e8g8b2b3d8c7c1b2d7b6c4d3c8g4
e2e4e7e5g1f3d7d6d2d4b8d7f1c4c7c6d4e5d6e5e1g1f8e7b1c3g8f6d1e2e8g8f1d1d8c7a2a3d7c5
e2e4e7e5g1f3d7d6d2d4e5d4f3d4g7g6b1c3f8g7c1f4g8f6d1d2e8g8e1c1f8e8f2f3b8c6d4c6b7c6
e2e4e7e5g1f3d7d6d2d4e5d4f3d4g8f6b1c3f8e7f1e2e8g8e1g1f8e8f1e1e7f8e2f1h7h6c1f4b8d7
e2e4e7e5g1f3g8f6b1c3b8c6d2d4e5d4f3d4f8b4d4c6b7c6f1d3d7d5e4d5c6d5e1g1e8g8c1g5c7c6
e2e4e7e5g1f3g8f6b1c3b8c6g2g3f8c5f1g2d7d6d2d3a7a6c1e3c5e3f2e3c8g4e1g1c6e7h2h3g4f3
e2e4e7e5g1f3g8f6b1c3b8c6g2g3f8c5f1g2d7d6d2d3a7a6c1e3c5e3f2e3c8g4h2h3g4f3d1f3c6e7
e2e4e7e5g1f3g8f6b1c3b8c6g2g3f8c5f1g2d7d6d2d3a7a6c1e3c8g4h2h3g4f3d1f3c6d4f3d1h7h5
e2e4e7e5g1f3g8f6d2d4e5d4e4e5f6e4d1d4d7d5e5d6e4d6b1c3b8c6d4f4d6f5f1b5f8d6f4e4d8e7
e2e4e7e5g1f3g8f6d2d4f6e4f1d3d7d5f3e5b8c6e5c6b7c6e1g1f8d6c2c4e8g8c4c5d6e7b1c3f7f5
e2e4e7e5g1f3g8f6d2d4f6e4f1d3d7d5f3e5b8c6e5c6b7c6e1g1f8e7b1c3e4c3b2c3e8g8f1e1f8e8
e2e4e7e5g1f3g8f6d2d4f6e4f1d3d7d5f3e5b8c6e5c6b7c6e1g1f8e7b1d2e4d2c1d2e8g8f1e1f8e8
e2e4e7e5g1f3g8f6d2d4f6e4f1d3d7d5f3e5b8d7e5d7c8d7e1g1d8h4c2c4e8c8c4c5g7g5f2f3e4f6
e2e4e7e5g1f3g8f6d2d4f6e4f1d3d7d5f3e5b8d7e5d7c8d7e1g1f8d6b1c3d8h4g2g3e4c3b2c3h4g4
e2e4e7e5g1f3g8f6d2d4f6e4f1d3d7d5f3e5b8d7e5d7c8d7e1g1f8d6b1c3e4c3b2c3e8g8d1h5f7f5
e2e4e7e5g1f3g8f6d2d4f6e4f1d3d7d5f3e5b8d7e5d7c8d7e1g1f8e7d1f3e8g8c2c3e7d6b1d2f7f5
e2e4e7e5g1f3g8f6d2d4f6e4f1d3d7d5f3e5f8d6e1g1b8c6e5c6b7c6c2c4e8g8c4c5d6e7b1c3f7f5
e2e4e7e5g1f3g8f6d2d4f6e4f1d3d7d5f3e5f8d6e1g1e8g8c2c4d6e5d4e5b8c6c4d5d8d5d1c2c6b4
e2e4e7e5g1f3g8f6d2d4f6e4f1d3d7d5f3e5f8d6e1g1e8g8c2c4d6e5d4e5b8c6c4d5d8d5d1c2c6b4
e2e4e7e5g1f3g8f6d2d4f6e4f1d3d7d5f3e5f8e7b1d2e4d2c1d2b8c6e5c6b7c6e1g1e8g8d1h5g7g6
e2e4e7e5g1f3g8f6f3e5d7d6e5f3f6e4c2c4f8e7d2d4d6d5f1d3b8c6c4d5d8d5e1g1c8g4b1c3e4c3
e2e4e7e5g1f3g8f6f3e5d7d6e5f3f6e4d1e2d8e7d2d3e4f6c1g5e7e2f1e2f8e7b1c3c7c6e1c1b8a6
e2e4e7e5g1f3g8f6f3e5d7d6e5f3f6e4d1e2d8e7d2d3e4f6c1g5e7e2f1e2f8e7b1c3c7c6e1c1b8a6
e2e4e7e5g1f3g8f6f3e5d7d6e5f3f6e4d1e2d8e7d2d3e4f6c1g5e7e2f1e2f8e7b1c3c7c6e1c1b8a6
e2e4e7e5g1f3g8f6f3e5d7d6e5f3f6e4d2d4d6d5f1d3b8c6e1g1c8g4c2c4e4f6b1c3g4f3d1f3c6d4
e2e4e7e5g1f3g8f6f3e5d7d6e5f3f6e4d2d4d6d5f1d3b8c6e1g1c8g4c2c4e4f6b1c3g4f3d1f3c6d4
e2e4e7e5g1f3g8f6f3e5d7d6e5f3f6e4d2d4d6d5f1d3b8c6e1g1c8g4c2c4e4f6c4d5g4f3d1f3d8d5
e2e4e7e5g1f3g8f6f3e5d7d6e5f3f6e4d2d4d6d5f1d3b8c6e1g1c8g4c2c4f8e7c4d5d8d5b1c3e4c3
e2e4e7e5g1f3g8f6f3e5d7d6e5f3f6e4d2d4d6d5f1d3b8c6e1g1c8g4f1e1f8e7c2c4e4f6c4d5g4f3
e2e4e7e5g1f3g8f6f3e5d7d6e5f3f6e4d2d4d6d5f1d3b8c6e1g1f8e7c2c4c6b4d3e2c8e6b1c3e8g8
e2e4e7e5g1f3g8f6f3e5d7d6e5f3f6e4d2d4d6d5f1d3b8c6e1g1f8e7c2c4c6b4d3e2e8g8b1c3c8e6
e2e4e7e5g1f3g8f6f3e5d7d6e5f3f6e4d2d4d6d5f1d3b8c6e1g1f8e7c2c4c6b4d3e2e8g8b1c3c8e6
e2e4e7e5g1f3g8f6f3e5d7d6e5f3f6e4d2d4d6d5f1d3b8c6e1g1f8e7c2c4e4f6b1c3e8g8h2h3d5c4
e2e4e7e5g1f3g8f6f3e5d7d6e5f3f6e4d2d4d6d5f1d3f8d6e1g1e8g8c2c4c7c6c4d5c6d5b1c3e4c3
e2e4e7e5g1f3g8f6f3e5d7d6e5f3f6e4d2d4d6d5f1d3f8d6e1g1e8g8c2c4c7c6d1c2b8a6a2a3c8g4
e2e4e7e5g1f3g8f6f3e5d7d6e5f3f6e4d2d4d6d5f1d3f8d6e1g1e8g8c2c4c7c6d1c2b8a6a2a3f7f5
e2e4e7e5g1f3g8f6f3e5d7d6e5f3f6e4d2d4d6d5f1d3f8e7e1g1b8c6c2c4c6b4c4d5b4d3d1d3d8d5
e2e4e7e5g1f3g8f6f3e5d7d6e5f3f6e4d2d4d6d5f1d3f8e7e1g1b8c6c2c4c6b4c4d5b4d3d1d3d8d5
e2e4e7e5g1f3g8f6f3e5d7d6e5f3f6e4d2d4d6d5f1d3f8e7e1g1b8c6c2c4c6b4d3e2d5c4e2c4e8g8
e2e4e7e5g1f3g8f6f3e5d7d6e5f3f6e4d2d4d6d5f1d3f8e7e1g1b8c6f1e1c8f5d3b5e7f6b1d2e8g8
e2e4e7e5g1f3g8f6f3e5d7d6e5f3f6e4d2d4d6d5f1d3f8e7e1g1b8c6f1e1c8g4c2c3f7f5d1b3e8g8
e2e4e7e5g1f3g8f6f3e5d7d6e5f3f6e4d2d4d6d5f1d3f8e7e1g1b8c6f1e1c8g4c2c4e4f6b1c3d5c4
e2e4e7e5g1f3g8f6f3e5d7d6e5f3f6e4d2d4d6d5f1d3f8e7e1g1b8c6f1e1c8g4c2c4e4f6c4d5g4f3
e2e4e7e5g1f3g8f6f3e5d7d6e5f3f6e4d2d4d6d5f1d3f8e7e1g1c8f5f1e1b8c6b1d2e4d2d1d2f5d3
e2e4e7e5g1f3g8f6f3e5d7d6e5f3f6e4d2d4d6d5f1d3f8e7e1g1c8f5f1e1b8c6b1d2e4d2d1d2f5d3
e2e4e7e5g1f3g8f6f3e5d7d6e5f3f6e4d2d4e4f6f1d3f8e7h2h3e8g8e1g1c7c6f1e1b8d7c1f4f8e8
e2e4e7e5g1f3g8f6f3e5d7d6e5f3f6e4d2d4f8e7f1d3d6d5e1g1e8g8c2c4e4f6h2h3d5c4d3c4b8d7
e2e4e7e6d1e2c7c5f2f4b8c6g1f3g8f6g2g3d7d5e4e5f6d7f1g2c6d4f3d4c5d4e1g1d7b8d2d3b8c6
e2e4e7e6d1e2c7c5f2f4d7d5e4d5d8d5b1c3d5d8g1f3b8c6g2g3g8f6f1g2f8e7e1g1e8g8d2d3c8d7
e2e4e7e6d2d3c7c5b1d2b8c6g2g3g7g6f1g2f8g7g1f3g8e7e1g1e8g8c2c3d7d6a2a4f7f5d1b3d6d5
e2e4e7e6d2d3c7c5g2g3b8c6f1g2g7g6g1f3f8g7e1g1g8e7c2c3e6e5c1e3d7d6h2h3e8g8b1a3b7b6
e2e4e7e6d2d3d7d5b1d2b8c6g1f3g8f6g2g3f8c5f1g2d5e4d3e4e6e5e1g1e8g8c2c3a7a5h2h3b7b6
e2e4e7e6d2d4d7d5b1c3b8c6g1f3g8f6e4d5e6d5f1b5c8g4h2h3g4f3d1f3f8e7c1g5a7a6b5c6b7c6
e2e4e7e6d2d4d7d5b1c3d5e4c3e4b8d7f1d3f8e7g1f3g8f6e4f6d7f6e1g1e8g8f3e5c7c5d4c5d8d5
e2e4e7e6d2d4d7d5b1c3d5e4c3e4b8d7f1d3g8f6e4f6d7f6g1f3c7c5d4c5f8c5e1g1e8g8c1g5c5e7
e2e4e7e6d2d4d7d5b1c3d5e4c3e4b8d7g1f3f8e7f1d3g8f6e1g1e8g8d1e2b7b6c1f4c8b7a1d1d8c8
e2e4e7e6d2d4d7d5b1c3d5e4c3e4b8d7g1f3g8f6e4f6d7f6c1g5f8e7f1d3c7c5d4c5d8a5c2c3a5c5
e2e4e7e6d2d4d7d5b1c3d5e4c3e4b8d7g1f3g8f6e4g3c7c5f1e2c5d4f3d4f8c5d4b3c5e7e1g1e8g8
e2e4e7e6d2d4d7d5b1c3d5e4c3e4b8d7g1f3g8f6f1d3b7b6e4f6d7f6f3e5a7a6e1g1c8b7c2c3f8e7
e2e4e7e6d2d4d7d5b1c3d5e4c3e4g8f6e4f6d8f6g1f3c8d7c1g5f6g6f1d3f7f5h2h4b8c6d1e2h7h6
e2e4e7e6d2d4d7d5b1c3f8b4a2a3b4c3b2c3d5e4d1g4g8f6g4g7h8g8g7h6c7c5g1e2b8c6d4c5g8g6
e2e4e7e6d2d4d7d5b1c3f8b4a2a3b4c3b2c3d5e4d1g4g8f6g4g7h8g8g7h6c7c5g1e2b8d7e2g3g8g6
e2e4e7e6d2d4d7d5b1c3f8b4a2a3b4c3b2c3d5e4d1g4g8f6g4g7h8g8g7h6c7c5g1e2g8g6h6d2b8d7
e2e4e7e6d2d4d7d5b1c3f8b4a2a3b4c3b2c3d5e4d1g4g8f6g4g7h8g8g7h6c7c5g1e2g8g6h6e3b8c6
e2e4e7e6d2d4d7d5b1c3f8b4a2a3b4c3b2c3d5e4d1g4g8f6g4g7h8g8g7h6c7c5g1e2g8g6h6e3b8c6
e2e4e7e6d2d4d7d5b1c3f8b4a2a3b4c3b2c3d5e4d1g4g8f6g4g7h8g8g7h6g8g6h6d2b8c6g1e2b7b6
e2e4e7e6d2d4d7d5b1c3f8b4c1d2c7c5a2a3b4c3d2c3g8f6d4c5f6e4c3g7h8g8g7d4b8c6g1f3f7f6
e2e4e7e6d2d4d7d5b1c3f8b4c1d2d5e4d1g4d8d4e1c1g8f6g4g7h8g8g7h6b4f8h6h4g8g4h4h3d4f2
e2e4e7e6d2d4d7d5b1c3f8b4c1d2d5e4d1g4g8f6g4g7h8g8g7h6b8c6e1c1g8g6h6h4b4c3d2c3d8d5
e2e4e7e6d2d4d7d5b1c3f8b4d1g4g8f6g4g7h8g8g7h6g8g6h6e3f6e4f1d3f7f5g1e2c7c5d3e4f5e4
e2e4e7e6d2d4d7d5b1c3f8b4e4d5e6d5f1d3b8c6g1e2g8e7e1g1c8f5d3f5e7f5d1d3d8d7c3d1e8g8
e2e4e7e6d2d4d7d5b1c3f8b4e4e5b7b6d1g4b4f8g1f3c8a6c3b5d8d7a2a4g8e7f1e2e7f5c1f4h7h5
e2e4e7e6d2d4d7d5b1c3f8b4e4e5c7c5a2a3b4a5b2b4c5d4c3b5a5c7f2f4c8d7g1f3d7b5f1b5b8c6
e2e4e7e6d2d4d7d5b1c3f8b4e4e5c7c5a2a3b4a5b2b4c5d4c3b5a5c7f2f4g8e7g1f3b8c6f1d3c7b8
e2e4e7e6d2d4d7d5b1c3f8b4e4e5c7c5a2a3b4a5b2b4c5d4c3b5a5c7f2f4g8e7g1f3c8d7b5d4b8c6
e2e4e7e6d2d4d7d5b1c3f8b4e4e5c7c5a2a3b4a5b2b4c5d4d1g4g8e7b4a5d4c3g4g7h8g8g7h7b8c6
e2e4e7e6d2d4d7d5b1c3f8b4e4e5c7c5a2a3b4a5b2b4c5d4d1g4g8e7b4a5d4c3g4g7h8g8g7h7b8d7
e2e4e7e6d2d4d7d5b1c3f8b4e4e5c7c5a2a3b4a5c1d2b8c6c3b5c6d4b5d4a5d2d1d2c5d4d2d4g8e7
e2e4e7e6d2d4d7d5b1c3f8b4e4e5c7c5a2a3b4a5c1d2b8c6c3b5c6d4d2a5d8a5b2b4a5b6b5d4c5d4
e2e4e7e6d2d4d7d5b1c3f8b4e4e5c7c5a2a3b4a5c1d2c5d4c3b5b8c6g1f3f7f6b5d4c6d4f3d4a5d2
e2e4e7e6d2d4d7d5b1c3f8b4e4e5c7c5a2a3b4c3b2c3d8a5c1d2a5a4d1g4e8f8g4d1g8e7g1f3b7b6
e2e4e7e6d2d4d7d5b1c3f8b4e4e5c7c5a2a3b4c3b2c3d8a5c1d2a5a4d1g4g7g6g4d1c5d4a1b1d4d3
e2e4e7e6d2d4d7d5b1c3f8b4e4e5c7c5a2a3b4c3b2c3d8c7d1g4f7f5g4g3g8e7g3g7h8g8g7h7c5d4
e2e4e7e6d2d4d7d5b1c3f8b4e4e5c7c5a2a3b4c3b2c3d8c7d1g4f7f5g4g3g8e7g3g7h8g8g7h7c5d4
e2e4e7e6d2d4d7d5b1c3f8b4e4e5c7c5a2a3b4c3b2c3d8c7d1g4f7f5g4g3g8e7g3g7h8g8g7h7c5d4
e2e4e7e6d2d4d7d5b1c3f8b4e4e5c7c5a2a3b4c3b2c3d8c7d1g4f7f6g1f3b8c6g4g3c7f7d4c5g8e7
e2e4e7e6d2d4d7d5b1c3f8b4e4e5c7c5a2a3b4c3b2c3g8e7a3a4b8c6g1f3c8d7f1e2a8c8e1g1e8g8
e2e4e7e6d2d4d7d5b1c3f8b4e4e5c7c5a2a3b4c3b2c3g8e7a3a4b8c6g1f3d8a5d1d2c8d7c1a3c5d4
e2e4e7e6d2d4d7d5b1c3f8b4e4e5c7c5a2a3b4c3b2c3g8e7a3a4b8c6g1f3d8a5d1d2c8d7f1e2a8c8
e2e4e7e6d2d4d7d5b1c3f8b4e4e5c7c5a2a3b4c3b2c3g8e7a3a4c8d7g1f3d8a5c1d2b8c6f1e2f7f6
e2e4e7e6d2d4d7d5b1c3f8b4e4e5c7c5a2a3b4c3b2c3g8e7d1g4c5d4c3d4d8c7e1d1e8g8g1f3f7f6
e2e4e7e6d2d4d7d5b1c3f8b4e4e5c7c5a2a3b4c3b2c3g8e7d1g4c5d4g4g7h8g8g7h7d8c7g1e2b8c6
e2e4e7e6d2d4d7d5b1c3f8b4e4e5c7c5a2a3b4c3b2c3g8e7d1g4d8c7g4g7h8g8g7h7c5d4g1e2b8c6
e2e4e7e6d2d4d7d5b1c3f8b4e4e5c7c5a2a3b4c3b2c3g8e7g1f3b7b6a3a4c8a6f1a6b8a6e1g1a6b8
e2e4e7e6d2d4d7d5b1c3f8b4e4e5c7c5a2a3b4c3b2c3g8e7g1f3b7b6a3a4c8a6f1a6b8a6e1g1a6b8
e2e4e7e6d2d4d7d5b1c3f8b4e4e5c7c5a2a3b4c3b2c3g8e7g1f3b7b6a3a4c8a6f1a6b8a6e1g1a6b8
e2e4e7e6d2d4d7d5b1c3f8b4e4e5c7c5a2a3b4c3b2c3g8e7g1f3b7b6f1b5c8d7b5d3d7a4h2h4h7h6
e2e4e7e6d2d4d7d5b1c3f8b4e4e5c7c5a2a3b4c3b2c3g8e7g1f3c8d7d4c5d7a4a1b1b8d7c1e3d8a5
e2e4e7e6d2d4d7d5b1c3f8b4e4e5c7c5a2a3b4c3b2c3g8e7g1f3c8d7d4c5d8c7f1d3d7a4a1b1b8d7
e2e4e7e6d2d4d7d5b1c3f8b4e4e5c7c5a2a3b4c3b2c3g8e7g1f3c8d7d4c5d8c7f1d3d7a4c1e3b8d7
e2e4e7e6d2d4d7d5b1c3f8b4e4e5c7c5a2a3b4c3b2c3g8e7g1f3c8d7d4c5d8c7f1d3d7a4e1g1b8d7
e2e4e7e6d2d4d7d5b1c3f8b4e4e5c7c5a2a3b4c3b2c3g8e7h2h4d8a5c1d2c5d4c3d4a5a4c2c3a4d1
e2e4e7e6d2d4d7d5b1c3f8b4e4e5g8e7a2a3b4c3b2c3c7c5a3a4b8c6g1f3c8d7f1d3d8c7e1g1c5c4
e2e4e7e6d2d4d7d5b1c3f8b4e4e5g8e7a2a3b4c3b2c3c7c5g1f3b7b6f3g5h7h6d1h5g7g6h5h3d8c7
e2e4e7e6d2d4d7d5b1c3f8b4e4e5g8e7a2a3b4c3b2c3c7c5g1f3d8a5c1d2b8c6f1e2c5d4c3d4a5a4
e2e4e7e6d2d4d7d5b1c3f8b4f1d3d5e4d3e4c7c5g1e2g8f6e4f3c5d4d1d4d8d4e2d4a7a6e1g1b8d7
e2e4e7e6d2d4d7d5b1c3f8b4g1e2d5e4a2a3b4e7c3e4b8c6c1e3g8f6e2c3e8g8e4g3b7b6f1e2c8b7
e2e4e7e6d2d4d7d5b1c3f8b4g1e2d5e4a2a3b4e7c3e4b8c6g2g4b7b6f1g2c8b7c2c3g8f6e2g3e8g8
e2e4e7e6d2d4d7d5b1c3g8f6c1g5d5e4c3e4b8d7e4f6d7f6g1f3c7c5d1d3f8e7g5f6e7f6d3b5c8d7
e2e4e7e6d2d4d7d5b1c3g8f6c1g5d5e4c3e4b8d7e4f6d7f6g1f3c7c5f1c4c5d4e1g1f8e7d1e2h7h6
e2e4e7e6d2d4d7d5b1c3g8f6c1g5d5e4c3e4b8d7e4f6d7f6g1f3c7c5f1c4c5d4e1g1f8e7d1e2h7h6
e2e4e7e6d2d4d7d5b1c3g8f6c1g5d5e4c3e4b8d7e4f6d7f6g1f3h7h6g5h4c7c5f1b5c8d7b5d7d8d7
e2e4e7e6d2d4d7d5b1c3g8f6c1g5d5e4c3e4b8d7e4f6d7f6g1f3h7h6g5h4g7g6f1c4f8g7e1g1e8g8
e2e4e7e6d2d4d7d5b1c3g8f6c1g5d5e4c3e4b8d7g1f3f8e7e4f6e7f6g5f6d8f6d1d2e8g8d2g5f6g5
e2e4e7e6d2d4d7d5b1c3g8f6c1g5d5e4c3e4b8d7g1f3f8e7e4f6e7f6h2h4e8g8d1e2c7c5e2e3d8a5
e2e4e7e6d2d4d7d5b1c3g8f6c1g5d5e4c3e4f8e7g5f6e7f6c2c3b8d7g1f3e8g8f1d3e6e5d1c2e5d4
e2e4e7e6d2d4d7d5b1c3g8f6c1g5d5e4c3e4f8e7g5f6e7f6g1f3b8d7d1d2f6e7e1c1d7f6f1d3e8g8
e2e4e7e6d2d4d7d5b1c3g8f6c1g5d5e4c3e4f8e7g5f6e7f6g1f3b8d7d1e2e8g8e1c1f6e7c1b1b7b6
e2e4e7e6d2d4d7d5b1c3g8f6c1g5d5e4c3e4f8e7g5f6e7f6g1f3b8d7f1c4e8g8d1e2d7b6c4b3c8d7
e2e4e7e6d2d4d7d5b1c3g8f6c1g5d5e4c3e4f8e7g5f6e7f6g1f3b8d7f1c4e8g8d1e2d7b6c4b3c8d7
e2e4e7e6d2d4d7d5b1c3g8f6c1g5d5e4c3e4f8e7g5f6e7f6g1f3b8d7f1d3c7c5d4c5d7c5d3b5e8e7
e2e4e7e6d2d4d7d5b1c3g8f6c1g5d5e4c3e4f8e7g5f6e7f6g1f3c8d7d1d2d7c6e4f6d8f6f3e5e8g8
e2e4e7e6d2d4d7d5b1c3g8f6c1g5d5e4c3e4f8e7g5f6g7f6g1f3b7b6f1c4c8b7d1e2c7c6e1c1d8c7
e2e4e7e6d2d4d7d5b1c3g8f6c1g5d5e4c3e4f8e7g5f6g7f6g1f3b7b6f1c4c8b7d1e2c7c6e1c1d8c7
e2e4e7e6d2d4d7d5b1c3g8f6c1g5d5e4c3e4f8e7g5f6g7f6g1f3b7b6f1c4c8b7d1e2c7c6e1c1d8c7
e2e4e7e6d2d4d7d5b1c3g8f6c1g5d5e4c3e4f8e7g5f6g7f6g1f3b7b6f1d3c8b7d1e2c7c6e1g1b8d7
e2e4e7e6d2d4d7d5b1c3g8f6c1g5d5e4c3e4f8e7g5f6g7f6g1f3f6f5e4c3c7c6g2g3b8d7f1g2d8c7
e2e4e7e6d2d4d7d5b1c3g8f6c1g5d5e4c3e4f8e7g5f6g7f6g2g3f6f5e4c3e7f6g1e2b8c6d4d5e6d5
e2e4e7e6d2d4d7d5b1c3g8f6c1g5f8b4e4d5d8d5g1f3c7c5g5f6g7f6d1d2b4c3d2c3b8d7a1d1h8g8
e2e4e7e6d2d4d7d5b1c3g8f6c1g5f8b4e4d5d8d5g5f6g7f6d1d2b4c3d2c3b8c6g1f3d5e4e1d2c8d7
e2e4e7e6d2d4d7d5b1c3g8f6c1g5f8b4e4d5d8d5g5f6g7f6d1d2b4c3d2c3b8c6g1f3d5e4e1d2c8d7
e2e4e7e6d2d4d7d5b1c3g8f6c1g5f8b4e4d5d8d5g5f6g7f6d1d2b4c3d2c3b8c6g1f3h8g8e1c1d5a2
e2e4e7e6d2d4d7d5b1c3g8f6c1g5f8b4e4e5h7h6g5d2b4c3b2c3f6e4d1g4e8f8g1f3c7c5f1d3e4d2
e2e4e7e6d2d4d7d5b1c3g8f6c1g5f8b4e4e5h7h6g5d2b4c3b2c3f6e4d1g4g7g6f1d3e4d2e1d2c7c5
e2e4e7e6d2d4d7d5b1c3g8f6c1g5f8b4e4e5h7h6g5d2b4c3b2c3f6e4d1g4g7g6g1f3c7c5d4c5b8d7
e2e4e7e6d2d4d7d5b1c3g8f6c1g5f8b4e4e5h7h6g5d2b4c3d2c3f6e4c3a5e8g8f1d3b8c6a5c3e4c3
e2e4e7e6d2d4d7d5b1c3g8f6c1g5f8b4f1d3d5e4d3e4c7c5d4c5b4c3b2c3d8a5g5f6g7f6d1d4e6e5
e2e4e7e6d2d4d7d5b1c3g8f6c1g5f8b4f1d3d5e4d3e4c7c5d4c5d8d1a1d1b8d7g5f6d7f6e4f3b4c5
e2e4e7e6d2d4d7d5b1c3g8f6c1g5f8e7e4e5f6d7h2h4c7c5g5e7d8e7c3b5e8g8b5c7c5d4c7a8f7f6
e2e4e7e6d2d4d7d5b1c3g8f6e4e5f6d7c3e2c7c5c2c3b8c6f2f4b7b5g1f3b5b4f4f5b4c3f5e6f7e6
e2e4e7e6d2d4d7d5b1c3g8f6e4e5f6d7f2f4c7c5d4c5f8c5d1g4e8g8f1d3f7f5g4h3c5g1h1g1d7c5
e2e4e7e6d2d4d7d5b1c3g8f6e4e5f6d7f2f4c7c5g1f3b8c6c1e3a7a6d1d2b7b5h2h4c8b7h4h5b5b4
e2e4e7e6d2d4d7d5b1c3g8f6e4e5f6d7f2f4c7c5g1f3b8c6c1e3c5d4f3d4d7c5d1d2a7a6e1c1d8a5
e2e4e7e6d2d4d7d5b1c3g8f6e4e5f6d7f2f4c7c5g1f3b8c6c1e3c5d4f3d4f8c5d1d2c5d4e3d4c6d4
e2e4e7e6d2d4d7d5b1c3g8f6e4e5f6d7f2f4c7c5g1f3b8c6c1e3c5d4f3d4f8c5d1d2c5d4e3d4c6d4
e2e4e7e6d2d4d7d5b1c3g8f6e4e5f6d7f2f4c7c5g1f3b8c6c1e3c5d4f3d4f8c5d1d2c5d4e3d4c6d4
e2e4e7e6d2d4d7d5b1c3g8f6e4e5f6d7f2f4c7c5g1f3b8c6c1e3d8b6c3a4b6a5c2c3c5d4b2b4c6b4
e2e4e7e6d2d4d7d5b1c3g8f6e4e5f6d7f2f4c7c5g1f3b8c6c1e3d8b6c3a4b6a5c2c3c5d4b2b4c6b4
e2e4e7e6d2d4d7d5b1c3g8f6e4e5f6d7g1f3c7c5d4c5b8c6c1f4f8c5f1d3f7f6e5f6d7f6e1g1e8g8
e2e4e7e6d2d4d7d5b1c3g8f6f1d3c7c5e4d5c5d4d3b5c8d7b5d7d8d7d5e6d7e6c3e2b8c6g1f3f8b4
e2e4e7e6d2d4d7d5b1c3g8f6f1d3c7c5g1f3c5c4d3e2d5e4f3e5f8d6e1g1a7a6e5c4h7h6f2f3e4f3
e2e4e7e6d2d4d7d5b1c3g8f6f1d3c7c5g1f3d5e4c3e4c5d4e4f6g7f6f3d4c8d7c1e3b8c6d3e4d8a5
e2e4e7e6d2d4d7d5b1d2a7a6g1f3c7c5e4d5e6d5f1e2c5d4e1g1f8d6d2b3b8c6b3d4g8e7d4c6b7c6
e2e4e7e6d2d4d7d5b1d2a7a6g1f3c7c5e4d5e6d5f1e2g8f6e1g1f8e7d4c5e7c5d2b3c5a7c1g5b8d7
e2e4e7e6d2d4d7d5b1d2a7a6g1f3c7c5e4d5e6d5f1e2g8f6e1g1f8e7d4c5e7c5d2b3c5a7c1g5b8d7
e2e4e7e6d2d4d7d5b1d2a7a6g1f3c7c5e4d5e6d5f1e2g8f6e1g1f8e7d4c5e7c5d2b3c5a7c1g5e8g8
e2e4e7e6d2d4d7d5b1d2a7a6g1f3c7c5e4d5e6d5f1e2g8f6e1g1f8e7d4c5e7c5d2b3c5d6c1g5e8g8
e2e4e7e6d2d4d7d5b1d2c7c5d4c5f8c5f1d3g8e7g1e2e8g8e1g1b8c6a2a3c6e5d2b3c5b6e2g3e5d3
e2e4e7e6d2d4d7d5b1d2c7c5e4d5d8d5g1f3c5d4f1c4d5d6e1g1g8f6d2b3b8c6b3d4c6d4f3d4f8e7
e2e4e7e6d2d4d7d5b1d2c7c5e4d5d8d5g1f3c5d4f1c4d5d6e1g1g8f6d2b3b8c6f1e1a7a6a2a4f8e7
e2e4e7e6d2d4d7d5b1d2c7c5e4d5d8d5g1f3c5d4f1c4d5d8e1g1a7a6d2b3b8c6b3d4c6d4d1d4d8d4
e2e4e7e6d2d4d7d5b1d2c7c5e4d5d8d5g1f3c5d4f1c4d5d8e1g1b8c6d2b3a7a6b3d4c6d4f3d4d8c7
e2e4e7e6d2d4d7d5b1d2c7c5e4d5e6d5f1b5b8c6d1e2d8e7d4c5e7e2g1e2f8c5d2b3c5b6b3d4c8d7
e2e4e7e6d2d4d7d5b1d2c7c5e4d5e6d5f1b5b8c6d1e2d8e7d4c5e7e2g1e2f8c5d2b3c5b6c1d2g8e7
e2e4e7e6d2d4d7d5b1d2c7c5e4d5e6d5f1b5b8c6g1f3c5d4d1e2d8e7f3d4e7e2d4e2g8f6c2c3f8c5
e2e4e7e6d2d4d7d5b1d2c7c5e4d5e6d5f1b5b8c6g1f3c5d4d1e2d8e7f3d4e7e2e1e2c8d7d2f3c6d4
e2e4e7e6d2d4d7d5b1d2c7c5e4d5e6d5f1b5b8c6g1f3c5d4d1e2d8e7f3d4e7e2e1e2c8d7d2f3g8f6
e2e4e7e6d2d4d7d5b1d2c7c5e4d5e6d5f1b5b8c6g1f3c5d4f3d4c8d7d2f3g8f6e1g1f8e7f1e1e8g8
e2e4e7e6d2d4d7d5b1d2c7c5e4d5e6d5f1b5c8d7b5d7b8d7g1e2f8d6e1g1g8e7d2f3c5c4c1f4d8c7
e2e4e7e6d2d4d7d5b1d2c7c5e4d5e6d5f1b5c8d7b5d7b8d7g1e2f8d6e1g1g8f6d2f3e8g8d4c5d7c5
e2e4e7e6d2d4d7d5b1d2c7c5e4d5e6d5f1b5c8d7d1e2d8e7b5d7b8d7d4c5d7c5d2b3e7e2g1e2c5b3
e2e4e7e6d2d4d7d5b1d2c7c5e4d5e6d5f1b5c8d7d1e2d8e7b5d7b8d7d4c5d7c5d2b3e7e2g1e2c5b3
e2e4e7e6d2d4d7d5b1d2c7c5e4d5e6d5f1b5c8d7d1e2f8e7d4c5g8f6b5d7b8d7d2b3e8g8g1h3f8e8
e2e4e7e6d2d4d7d5b1d2c7c5e4d5e6d5f1b5c8d7d1e2f8e7d4c5g8f6d2b3e8g8c1e3f8e8g1f3e7c5
e2e4e7e6d2d4d7d5b1d2c7c5e4d5e6d5f1b5c8d7d1e2f8e7d4c5g8f6g1f3e8g8d2b3f8e8c1e3e7c5
e2e4e7e6d2d4d7d5b1d2c7c5e4d5e6d5f1b5c8d7d1e2f8e7d4c5g8f6g1f3e8g8e1g1f8e8d2b3e7c5
e2e4e7e6d2d4d7d5b1d2c7c5e4d5e6d5g1f3b8c6f1b5f8d6d4c5d6c5e1g1g8e7d2b3c5d6c2c3c8g4
e2e4e7e6d2d4d7d5b1d2c7c5e4d5e6d5g1f3b8c6f1b5f8d6d4c5d6c5e1g1g8e7d2b3c5d6c2c3c8g4
e2e4e7e6d2d4d7d5b1d2c7c5e4d5e6d5g1f3b8c6f1b5f8d6d4c5d6c5e1g1g8e7d2b3c5d6f1e1e8g8
e2e4e7e6d2d4d7d5b1d2c7c5e4d5e6d5g1f3b8c6f1b5f8d6d4c5d6c5e1g1g8e7d2b3c5d6f1e1e8g8
e2e4e7e6d2d4d7d5b1d2c7c5e4d5e6d5g1f3b8c6f1b5f8d6d4c5d6c5e1g1g8e7d2b3c5d6f1e1e8g8
e2e4e7e6d2d4d7d5b1d2c7c5e4d5e6d5g1f3b8c6f1b5f8d6d4c5d6c5e1g1g8e7d2b3c5d6f1e1e8g8
e2e4e7e6d2d4d7d5b1d2c7c5e4d5e6d5g1f3b8c6f1b5f8d6d4c5d6c5e1g1g8e7f1e1e8g8d2b3c5d6
e2e4e7e6d2d4d7d5b1d2c7c5e4d5e6d5g1f3b8c6f1b5f8d6e1g1c5d4d2b3g8e7b3d4e8g8c2c3c8g4
e2e4e7e6d2d4d7d5b1d2c7c5e4d5e6d5g1f3b8c6f1b5f8d6e1g1c5d4d2b3g8e7b3d4e8g8c2c3c8g4
e2e4e7e6d2d4d7d5b1d2c7c5e4d5e6d5g1f3b8c6f1b5f8d6e1g1c5d4d2b3g8e7b3d4e8g8c2c3c8g4
e2e4e7e6d2d4d7d5b1d2c7c5e4d5e6d5g1f3b8c6f1b5f8d6e1g1c5d4d2b3g8e7b3d4e8g8c2c3c8g4
e2e4e7e6d2d4d7d5b1d2c7c5e4d5e6d5g1f3b8c6f1b5f8d6e1g1g8e7d4c5d6c5d2b3c5d6b3d4e8g8
e2e4e7e6d2d4d7d5b1d2c7c5e4d5e6d5g1f3b8c6f1b5f8d6e1g1g8e7d4c5d6c5d2b3c5d6c1g5e8g8
e2e4e7e6d2d4d7d5b1d2c7c5e4d5e6d5g1f3g8f6f1b5c8d7b5d7b8d7e1g1f8e7d4c5d7c5d2b3c5e4
e2e4e7e6d2d4d7d5b1d2c7c5e4d5e6d5g1f3g8f6f1b5c8d7b5d7b8d7e1g1f8e7d4c5d7c5d2b3c5e4
e2e4e7e6d2d4d7d5b1d2c7c5e4d5e6d5g1f3g8f6f1b5c8d7b5d7b8d7e1g1f8e7d4c5d7c5f3d4e8g8
e2e4e7e6d2d4d7d5b1d2c7c5g1f3b8c6e4d5e6d5f1b5d8e7b5e2c5d4e1g1e7d8d2b3f8d6b3d4g8e7
e2e4e7e6d2d4d7d5b1d2c7c5g1f3b8c6e4d5e6d5f1b5f8d6d4c5d6c5d2b3c5b6e1g1g8e7f1e1e8g8
e2e4e7e6d2d4d7d5b1d2c7c5g1f3b8c6e4d5e6d5f1b5f8d6e1g1g8e7d4c5d6c5d2b3c5b6f1e1e8g8
e2e4e7e6d2d4d7d5b1d2c7c5g1f3c5d4e4d5d8d5f1c4d5d6e1g1b8c6d2b3g8f6b3d4c6d4f3d4a7a6
e2e4e7e6d2d4d7d5b1d2d5e4d2e4b8d7g1f3g8f6e4f6d7f6f1d3f8e7f3e5c7c6c2c3h7h6d1e2e8g8
e2e4e7e6d2d4d7d5b1d2d5e4d2e4f8e7g1f3g8f6f1d3b8d7e1g1e8g8d1e2b7b6e4f6d7f6c2c4c8b7
e2e4e7e6d2d4d7d5b1d2f7f5e4f5e6f5g1f3g8f6c2c4f8d6c4d5e8g8f1e2f6d5e1g1g8h8f1e1c8e6
e2e4e7e6d2d4d7d5b1d2g8f6e4e5f6d7c2c3c7c5f1d3b8c6g1e2c5d4c3d4d8b6d2f3f7f6e5f6d7f6
e2e4e7e6d2d4d7d5b1d2g8f6e4e5f6d7c2c3c7c5f1d3b8c6g1e2c5d4c3d4f7f6e5f6d7f6d2f3f8d6
e2e4e7e6d2d4d7d5b1d2g8f6e4e5f6d7f1d3c7c5c2c3b8c6d2f3c5d4c3d4f8b4c1d2d8e7a2a3b4d2
e2e4e7e6d2d4d7d5b1d2g8f6e4e5f6d7f1d3c7c5c2c3b8c6g1e2c5d4c3d4f7f6e5f6d7f6e1g1f8d6
e2e4e7e6d2d4d7d5b1d2g8f6f1d3c7c5e4e5f6d7c2c3b8c6g1e2c5d4c3d4f7f6e5f6d7f6e1g1f8d6
e2e4e7e6d2d4d7d5b1d2g8f6f1d3c7c5e4e5f6d7c2c3b8c6g1e2c5d4c3d4f7f6e5f6d7f6e1g1f8d6
e2e4e7e6d2d4d7d5b1d2g8f6f1d3c7c5e4e5f6d7c2c3b8c6g1e2d8b6d2f3c5d4c3d4f7f6e5f6d7f6
e2e4e7e6d2d4d7d5e4d5e6d5f1d3f8d6d1e2g8e7g1f3e8g8e1g1c8g4d3h7g8h8h7d3d8c8e2e3f7f6
e2e4e7e6d2d4d7d5e4e5c7c5c2c3b8c6g1f3c8d7f1e2g8e7e1g1e7g6c1e3c5d4c3d4f8e7b1c3e8g8
e2e4e7e6d2d4d7d5e4e5c7c5c2c3b8c6g1f3d8b6a2a3c5c4b1d2c6a5g2g3c8d7h2h4h7h6f1h3e8c8
e2e4e7e6d2d4d7d5e4e5c7c5c2c3b8c6g1f3d8b6d1b3b6b3a2b3c5d4c3d4c8d7f1e2g8e7e1g1e7f5
e2e4e7e6d2d4d7d5e4e5c7c5c2c3b8c6g1f3g8e7b1a3c5d4c3d4e7f5a3c2d8b6f1d3f8b4e1f1b4e7
e2e4e7e6d2d4d7d5e4e5c7c5c2c3b8c6g1f3g8e7f1d3c5d4c3d4e7f5d3f5e6f5b1c3c8e6h2h4h7h6
e2e4e7e6d2d4d7d5e4e5f8b4b1c3b7b6d1g4b4f8c1g5d8d7f1b5b8c6g1f3h7h6g5d2c8b7e1g1a7a6
e2e4g7g6d2d4f8g7b1c3d7d6c1e3a7a6a2a4b8d7g1f3g8f6f1e2e8g8e1g1b7b6h2h3c8b7f3d2e7e6
e2e4g7g6d2d4f8g7c2c4d7d6b1c3b8c6c1e3e7e5d4d5c6e7d1d2f7f5f2f3g8f6f1d3a7a6h2h3f5f4
e2e4g7g6d2d4f8g7g1f3d7d6b1c3a7a6a2a4b7b6f1c4e7e6e1g1b8d7h2h3c8b7c1e3g8e7d1d2h7h6
e2e4g8f6b1c3d7d5e4e5f6e4c3e2e4c5d2d4c5e6f2f4g7g6c1e3e6g7d1d2b7b6h2h3e7e6g1f3c7c5
e2e4g8f6b1c3e7e5g2g3f8c5f1g2e8g8d2d3f8e8g1e2b8c6e1g1c6d4h2h3c7c6g1h2d4e2d1e2d7d5
e2e4g8f6e4e5f6d5d2d4d7d6c2c4d5b6f2f4d6e5f4e5b8c6c1e3c8f5b1c3e7e6g1f3f8e7d4d5e6d5
e2e4g8f6e4e5f6d5d2d4d7d6c2c4d5b6g1f3c8g4f1e2d6e5c4c5e5e4c5b6e4f3e2f3g4f3d1f3a7b6
e2e4g8f6e4e5f6d5d2d4d7d6g1f3b8c6c2c4d5b6e5e6f7e6h2h4e6e5d4d5c6d4f3d4e5d4f1d3d8d7
e2e4g8f6e4e5f6d5d2d4d7d6g1f3b8c6c2c4d5b6f1e2c8g4e5d6c7d6d4d5g4f3e2f3c6e5f3e2g7g6
e2e4g8f6e4e5f6d5d2d4d7d6g1f3c8g4e5d6e7d6f1e2f8e7e1g1e8g8h2h3g4h5c2c4d5b6c1e3b8c6
e2e4g8f6e4e5f6d5d2d4d7d6g1f3c8g4f1e2e7e6c2c4d5b6e5d6c7d6b1c3f8e7e1g1e8g8c1f4a7a6
e2e4g8f6e4e5f6d5d2d4d7d6g1f3c8g4f1e2e7e6e1g1f8e7c2c4d5b6b1c3e8g8c1e3a7a6e5d6c7d6
e2e4g8f6e4e5f6d5d2d4d7d6g1f3c8g4f1e2e7e6e1g1f8e7c2c4d5b6b1c3e8g8c1e3d6d5c4c5g4f3
e2e4g8f6e4e5f6d5d2d4d7d6g1f3c8g4f1e2e7e6e1g1f8e7h2h3g4h5c2c4d5b6b1c3b8d7e5d6c7d6
e2e4g8f6e4e5f6d5d2d4d7d6g1f3c8g4f1e2e7e6e1g1f8e7h2h3g4h5c2c4d5b6b1c3e8g8c1e3d6d5
e2e4g8f6e4e5f6d5d2d4d7d6g1f3d6e5f3e5b8d7f1c4e7e6d1g4h7h5g4e2d7e5d4e5c8d7e1g1d7c6
e2e4g8f6e4e5f6d5d2d4d7d6g1f3d6e5f3e5e7e6d1f3d8f6f3g3h7h6b1c3d5b4f1b5c7c6b5a4b8d7
e2e4g8f6e4e5f6d5d2d4d7d6g1f3d6e5f3e5e7e6d1h5g7g6h5f3d8e7b1c3b8d7f1c4d5c3e5d7e7d7
e2e4g8f6e4e5f6d5d2d4d7d6g1f3d6e5f3e5g7g6f1c4c8e6c4b3f8g7c2c3c7c6e1g1b8d7e5d3e8g8
e2e4g8f6e4e5f6d5d2d4d7d6g1f3d6e5f3e5g7g6f1c4c8e6d1e2f8g7e1g1e8g8c4b3c7c6f1d1b8d7
e2e4g8f6e4e5f6d5d2d4d7d6g1f3d6e5f3e5g7g6g2g3f8g7f1g2e8g8e1g1c7c6f1e1c8f5c2c3b8d7
e2e4g8f6e4e5f6d5d2d4d7d6g1f3g7g6f1c4d5b6c4b3f8g7b1d2e8g8h2h3a7a5a2a4d6e5d4e5b8a6
e2e4g8f6e4e5f6d5d2d4d7d6g1f3g7g6f1e2f8g7e1g1e8g8c2c4d5b6b1c3b8c6e5d6c7d6c1e3c8g4
f2f4c7c5g1f3g7g6e2e4f8g7f1e2b8c6e1g1d7d6d2d3e7e6b1a3g8e7c2c3e8g8c1e3a7a6d3d4c5d4
f2f4d7d5b2b3c8g4g2g3g8f6f1g2c7c6g1f3g4f3g2f3g7g6
f2f4d7d5c2c4d5c4b1a3e7e5f4e5f8a3d1a4b8c6a4a3c6e5
f2f4d7d5e2e3g7g6c2c4g8f6b1c3f8g7g1f3e8g8d1b3d5c4f1c4b8c6f3e5c6e5f4e5f6d7c4f7g8h8
f2f4d7d5e2e3g7g6g1f3f8g7d2d4g8f6f1d3e8g8b1d2c7c5c2c3b7b6d1e2c8b7f3e5d8c7e1g1b8c6
f2f4d7d5g1f3g7g6d2d3g8f6g2g3b7b6f1g2c8b7e1g1f8g7d1e1e8g8h2h3b8c6g3g4d8d6e1f2e7e5
f2f4d7d5g1f3g8f6e2e3g7g6b2b3f8g7c1b2e8g8f1e2c7c5c2c4d5d4e3d4f6h5
f2f4d7d5g1f3g8f6e2e3g7g6b2b3f8g7c1b2e8g8f1e2c7c5e1g1b8c6f3e5d8c7b1c3c6e5c3b5c7b6
f2f4d7d5g1f3g8f6e2e3g7g6b2b3f8g7c1b2e8g8f1e2c7c5e1g1b8c6f3e5d8c7e5c6c7c6e2f3c8e6
f2f4d7d5g1f3g8f6e2e3g7g6b2b4f8g7c1b2e8g8f1e2b7b6e1g1c8b7b1a3b8d7c2c4c7c5b4c5d7c5
f2f4d7d5g2g3g8f6f1g2c7c5g1f3b8c6c2c3g7g6e1g1f8g7d2d3e8g8b1d2d8c7
g1f3c7c5b2b3d7d5c1b2f7f6c2c4d5d4d2d3e7e5e2e3g8e7f1e2e7c6b1d2f8e7e1g1e8g8e3e4a7a6
g1f3c7c5b2b3g8f6c2c4g7g6c1b2f8g7e2e3e8g8f1e2b7b6e1g1c8b7a2a3b8c6d2d3d7d5c4d5d8d5
g1f3c7c5c2c4b8c6b1c3e7e5e2e3g8f6a2a3d7d6f1e2g7g6d2d4e5d4e3d4f8g7c1f4e8g8e1g1c8f5
g1f3c7c5c2c4b8c6b1c3g8f6d2d4c5d4f3d4e7e6a2a3c6d4d1d4b7b6c1f4f8c5d4d2e8g8a1d1c8b7
g1f3c7c5c2c4b8c6b1c3g8f6g2g3g7g6f1g2f8g7e1g1e8g8d2d3a7a6a2a3a8b8a1b1b7b5c4b5a6b5
g1f3c7c5c2c4b8c6d2d4c5d4f3d4g8f6b1c3e7e6d4b5d7d5c1f4e6e5c4d5e5f4d5c6b7c6d1d8e8d8
g1f3c7c5c2c4b8c6d2d4c5d4f3d4g8f6g2g3d8b6d4c2d7d6f1g2g7g6b1c3f8g7e1g1e8g8b2b3c8e6
g1f3c7c5e2e4d7d6d2d4c5d4f3d4g8f6b1c3a7a6f1e2e7e5d4b3c8e6e1g1f8e7f2f4d8c7e2f3e8g8
g1f3c7c5g2g3d7d5f1g2b8c6e1g1e7e6d2d3f8d6e2e4g8e7f1e1e8g8b1d2d6c7c2c3a7a5a2a4b7b6
g1f3c7c5g2g3d7d6f1g2b8c6e1g1g8f6d2d3g7g6b2b3f8g7c1b2e8g8b1d2d8c7c2c4f8e8d2e4f6e4
g1f3c7c5g2g3g7g6f1g2b8c6e1g1f8g7d2d3d7d6b1c3e7e5e2e4g8e7f3h4e8g8f2f4e5f4g3f4f7f5
g1f3c7c5g2g3g7g6f1g2f8g7e1g1b8c6d2d3g8f6b1c3e8g8a2a3d7d6a1b1b7b6b2b4c8b7c1g5d8d7
g1f3d7d5b2b3c8g4e2e3g8f6c1b2e7e6h2h3g4h5d2d3c7c5g2g4h5g6f3e5b8d7e5g6h7g6f1g2d8b6
g1f3d7d5c2c4c7c6d2d4g8f6b1c3d5c4a2a4c8f5f3e5e7e6f2f3f8b4e5c4e8g8c1g5h7h6g5h4c6c5
g1f3d7d5c2c4c7c6e2e3e7e6d2d4f7f5f1d3g8f6e1g1f8d6b2b3d8e7a2a4e8g8c1a3d6a3b1a3f6e4
g1f3d7d5c2c4c7c6e2e3g8f6b1c3g7g6d2d4f8g7f1e2e8g8e1g1d5c4e2c4c8g4h2h3g4f3d1f3b8d7
g1f3d7d5c2c4c7c6e2e3g8f6b1c3g7g6d2d4f8g7f1e2e8g8e1g1d5c4e2c4c8g4h2h3g4f3d1f3b8d7
g1f3d7d5c2c4c7c6e2e3g8f6b1c3g7g6d2d4f8g7f1e2e8g8e1g1d5c4e2c4c8g4h2h3g4f3d1f3b8d7
g1f3d7d5c2c4c7c6e2e3g8f6b1c3g7g6d2d4f8g7f1e2e8g8e1g1d5c4e2c4c8g4h2h3g4f3d1f3b8d7
g1f3d7d5c2c4c7c6e2e3g8f6d2d4c8f5b1c3e7e6f3h4f5e4d1b3d8c7f2f3e4g6c1d2b8d7a1c1a8c8
g1f3d7d5c2c4d5c4e2e3g8f6f1c4e7e6e1g1c7c5d2d4a7a6d1e2b7b5c4b3c8b7b1c3b8d7f1d1f8d6
g1f3d7d5c2c4d5c4e2e3g8f6f1c4e7e6e1g1c7c5d2d4a7a6d1e2b7b5c4b3c8b7f1d1b8d7b1c3b5b4
g1f3d7d5c2c4d5d4e2e3b8c6e3d4c6d4f3d4d8d4b1c3g8f6d2d3c7c6c1e3d4d7d3d4g7g6f1e2f8g7
g1f3d7d5c2c4d5d4g2g3c7c5e2e3b8c6e3d4c6d4f3d4d8d4b1c3c8g4f1e2g4e2d1e2e7e6d2d3d4d7
g1f3d7d5c2c4e7e6d2d4g8f6b1c3c7c5c4d5f6d5e2e4d5c3b2c3c5d4c3d4f8b4c1d2b4d2d1d2e8g8
g1f3d7d5c2c4e7e6d2d4g8f6b1c3c7c5c4d5f6d5g2g3c5d4c3d5d8d5d1d4d5d4f3d4f8b4c1d2b4d2
g1f3d7d5c2c4e7e6g2g3d5d4f1g2c7c5e1g1b8c6d2d3g8f6e2e3f8e7e3d4c5d4f1e1f6d7b1a3d7c5
g1f3d7d5c2c4e7e6g2g3g8f6f1g2d5c4d1a4b8d7a4c4c7c5e1g1f8e7d2d3e8g8b2b3a7a6c1b2b7b5
g1f3d7d5d2d4c7c5c2c4e7e6c4d5e6d5g2g3b8c6f1g2g8f6e1g1f8e7b1c3e8g8c1g5c8e6d4c5e7c5
g1f3d7d5d2d4c7c5g2g3c5d4f1g2d8a5b1d2b8c6e1g1e7e5d2b3a5c7e2e3d4e3c1e3g8f6e3g5c8e6
g1f3d7d5d2d4c7c6c2c4e7e6b1d2g8f6e2e3b8d7f1d3f8d6e3e4d5e4d2e4f6e4d3e4e8g8e1g1h7h6
g1f3d7d5d2d4c7c6c2c4e7e6b1d2g8f6e2e3c6c5b2b3b8c6c1b2c5d4e3d4f8e7a1c1e8g8f1d3c8d7
g1f3d7d5d2d4c8f5c2c4e7e6e2e3b8c6c4d5e6d5f1b5f8d6b1c3g8e7e1g1e8g8a2a3a7a6b5e2d8d7
g1f3d7d5d2d4c8g4c2c4b8c6e2e3e7e5d1b3g4f3g2f3e5d4c4d5c6e5e3d4e5d7b1c3d8e7c1e3e7b4
g1f3d7d5d2d4c8g4c2c4b8c6e2e3e7e5d1b3g4f3g2f3g8e7b1c3e5d4c3d5a8b8e3e4e7g6c1d2f8d6
g1f3d7d5d2d4c8g4c2c4b8c6e2e3e7e6b1c3f8b4c1d2g8e7f1d3g4f5d3f5e7f5c4d5e6d5d1b3b4c3
g1f3d7d5d2d4c8g4c2c4g4f3g2f3d5c4e2e4e7e5d4e5d8d1e1d1b8c6f3f4a8d8c1d2f8c5h1g1g8e7
g1f3d7d5d2d4c8g4c2c4g4f3g2f3e7e6c4d5d8d5e2e4f8b4b1c3d5a5c1d2b8c6d4d5e6d5a2a3c6d4
g1f3d7d5d2d4c8g4f3e5g4h5d1d3d8c8c2c4f7f6e5f3e7e6b1c3h5g6d3d1c7c6e2e3f8d6c1d2g8e7
g1f3d7d5d2d4e7e6c2c4f8e7b1c3g8f6c1g5b8d7e2e3h7h6g5h4e8g8a1c1c7c6f1d3d5c4d3c4a7a6
g1f3d7d5d2d4e7e6c2c4g8f6b1c3f8e7c1g5b8d7e2e3h7h6g5h4e8g8a1c1c7c6f1d3d5c4d3c4b7b5
g1f3d7d5d2d4e7e6c2c4g8f6b1c3f8e7c1g5e8g8e2e3b7b6a1c1c8b7f1e2b8d7c4d5f6d5c3d5b7d5
g1f3d7d5d2d4e7e6c2c4g8f6c1g5f8e7b1c3e8g8a1c1h7h6g5h4b7b6c4d5f6d5c3d5e6d5h4e7d8e7
g1f3d7d5d2d4e7e6g2g3c7c5f1g2b8c6e1g1g8f6c2c4d5c4f3e5c8d7b1a3c5d4a3c4f8c5d1b3e8g8
g1f3d7d5d2d4e7e6g2g3g8f6f1g2f8e7c2c4e8g8d1c2b8c6e1g1c6b4c2d1d5c4b1a3c7c5a3c4
g1f3d7d5d2d4g8f6c2c4c7c6b1c3d5c4a2a4c8f5e2e3e7e6f1c4f8b4e1g1e8g8d1e2c6c5f1d1b8c6
g1f3d7d5d2d4g8f6c2c4c7c6b1c3d5c4a2a4c8f5f3e5e7e6f2f3c6c5e2e4c5d4e4f5b8c6e5c6b7c6
g1f3d7d5d2d4g8f6c2c4c7c6b1c3e7e6c1g5h7h6g5f6d8f6e2e3b8d7f1d3d5c4d3c4g7g6e1g1f8g7
g1f3d7d5d2d4g8f6c2c4c7c6b1c3e7e6c1g5h7h6g5f6d8f6e2e3b8d7f1d3d5c4d3c4g7g6e1g1f8g7
g1f3d7d5d2d4g8f6c2c4c7c6b1c3e7e6c4d5e6d5d1c2g7g6c1g5f8e7g5f6e7f6e2e3c8f5f1d3f5d3
g1f3d7d5d2d4g8f6c2c4c7c6b1c3e7e6c4d5e6d5d1c2g7g6c1g5f8e7g5f6e7f6e2e3c8f5f1d3f5d3
g1f3d7d5d2d4g8f6c2c4c7c6b1c3e7e6c4d5e6d5d1c2g7g6c1g5f8e7g5f6e7f6e2e3c8f5f1d3f5d3
g1f3d7d5d2d4g8f6c2c4c7c6b1c3e7e6e2e3b8d7d1c2b7b6c1d2c8b7c4d5e6d5f1d3f8e7e1g1e8g8
g1f3d7d5d2d4g8f6c2c4c7c6b1c3e7e6e2e3b8d7f1e2d5c4a2a4f8d6f3d2e8g8d2c4d6c7b2b3f6d5
g1f3d7d5d2d4g8f6c2c4c7c6e2e3g7g6b1c3f8g7f1d3e8g8h2h3c6c5e1g1c5d4e3d4d5c4d3c4b8c6
g1f3d7d5d2d4g8f6c2c4d5c4b1c3a7a6e2e4b7b5e4e5f6d5a2a4d5b4f1e2c8f5e1g1b4c2a1a2c2b4
g1f3d7d5d2d4g8f6c2c4d5c4e2e3e7e6f1c4c7c5e1g1a7a6a2a4b8c6b1c3c5d4e3d4f8e7c1g5e8g8
g1f3d7d5d2d4g8f6c2c4d5c4e2e3e7e6f1c4c7c5e1g1a7a6d1e2b7b5c4b3c8b7f1d1b8d7b1c3d8b8
g1f3d7d5d2d4g8f6c2c4e7e6b1c3b8d7c1g5h7h6g5h4f8e7e2e3e8g8a1c1a7a6b2b3b7b6c4d5e6d5
g1f3d7d5d2d4g8f6c2c4e7e6b1c3b8d7c4d5e6d5c1f4c7c6e2e3f8e7h2h3d7f8f1d3f8g6f4h2e8g8
g1f3d7d5d2d4g8f6c2c4e7e6b1c3c7c6e2e3b8d7d1c2f8d6e3e4e6e5c4d5c6d5e4d5e5d4f3d4e8g8
g1f3d7d5d2d4g8f6c2c4e7e6b1c3c7c6e2e3b8d7f1d3d5c4d3c4b7b5c4e2c8b7a2a3b5b4c3a4b4a3
g1f3d7d5d2d4g8f6c2c4e7e6b1c3d5c4e2e4f8b4c1g5c7c5f1c4c5d4f3d4b4c3b2c3d8a5g5f6a5c3
g1f3d7d5d2d4g8f6c2c4e7e6b1c3f8e7c1g5e8g8e2e3h7h6g5h4b7b6c4d5f6d5h4e7d8e7c3d5e6d5
g1f3d7d5d2d4g8f6c2c4e7e6b1c3f8e7c1g5e8g8e2e3h7h6g5h4b7b6f1e2c8b7h4f6e7f6c4d5e6d5
g1f3d7d5d2d4g8f6c2c4e7e6b1c3f8e7c1g5h7h6g5f6e7f6d1d2b8c6e2e3e8g8a1c1a7a6f1e2d5c4
g1f3d7d5d2d4g8f6c2c4e7e6b1c3f8e7c1g5h7h6g5f6e7f6d1d2d5c4e2e4c7c5d4d5e6d5e4e5f6g5
g1f3d7d5d2d4g8f6c2c4e7e6b1c3f8e7c1g5h7h6g5f6e7f6e2e3e8g8d1c2c7c5d4c5d5c4f1c4d8a5
g1f3d7d5d2d4g8f6c2c4e7e6b1c3f8e7c1g5h7h6g5h4e8g8a1c1d5c4e2e3c7c5f1c4c5d4f3d4c8d7
g1f3d7d5d2d4g8f6c2c4e7e6b1c3f8e7c1g5h7h6g5h4e8g8e2e3b7b6a1c1c8b7f1e2b8d7c4d5e6d5
g1f3d7d5d2d4g8f6c2c4e7e6b1c3f8e7c1g5h7h6g5h4e8g8e2e3b7b6a1c1c8b7f1e2b8d7c4d5e6d5
g1f3d7d5d2d4g8f6c2c4e7e6b1c3f8e7c1g5h7h6g5h4e8g8e2e3b7b6f1e2c8b7e1g1b8d7a1c1c7c5
g1f3d7d5d2d4g8f6c2c4e7e6c1g5f8e7b1c3h7h6g5f6e7f6e2e3e8g8a1c1c7c6f1d3b8d7e1g1d5c4
g1f3d7d5d2d4g8f6c2c4e7e6c1g5f8e7b1c3h7h6g5h4e8g8e2e3b7b6f1e2c8b7h4f6e7f6c4d5e6d5
g1f3d7d5d2d4g8f6c2c4e7e6g2g3c7c5f1g2b8c6e1g1c5d4f3d4f8c5d4c6b7c6b1c3e8g8c1g5h7h6
g1f3d7d5d2d4g8f6c2c4e7e6g2g3f8e7f1g2e8g8e1g1b8d7d1c2c7c6b2b3b7b6f1d1c8b7b1c3d8c8
g1f3d7d5d2d4g8f6e2e3e7e6c2c4f8e7b1c3b8d7c4c5c7c6b2b4e8g8c1b2d8c7f1e2f6e8e1g1f7f5
g1f3d7d5d2d4g8f6e2e3e7e6c2c4f8e7b1c3e8g8f1d3c7c5c4d5c5d4f3d4f6d5c3d5d8d5e1g1b8c6
g1f3d7d5g2g3c7c5f1g2b8c6d2d4e7e6e1g1c5d4f3d4f8c5d4b3c5b6c2c4g8f6c4d5f6d5b1a3e8g8
g1f3d7d5g2g3c7c6f1g2b8d7e1g1g8f6d2d3e7e5e2e4d5e4d3e4f6e4f3e5d7e5d1d8e8d8g2e4f8d6
g1f3d7d5g2g3c7c6f1g2c8g4c2c4g8f6c4d5g4f3g2f3c6d5d2d3b8c6e1g1e7e6b1c3f8e7f3g2e8g8
g1f3d7d5g2g3c7c6f1g2c8g4e1g1b8d7d2d4g4f3g2f3g8f6c1f4d8b6b2b3e7e6e2e3f8e7c2c4h7h6
g1f3d7d5g2g3c7c6f1g2g8f6e1g1c8g4c2c4e7e6c4d5g4f3g2f3c6d5b1c3b8c6d2d3f8e7f3g2e8g8
g1f3d7d5g2g3c8g4b2b3b8d7c1b2e7e6f1g2g8f6e1g1c7c6d2d3f8d6b1d2e8g8h2h3g4h5e2e3h7h6
g1f3d7d5g2g3c8g4f1g2b8d7c2c4c7c6c4d5c6d5b1c3g8f6d1b3d7c5b3b5f6d7d2d4a7a6b5b4c5e4
g1f3d7d5g2g3c8g4f1g2b8d7e1g1c7c6d2d3e7e5h2h3g4h5c2c4d5c4d3c4g8f6c1e3d8c7b1c3f8b4
g1f3d7d5g2g3c8g4f1g2b8d7h2h3g4f3g2f3c7c6d2d3e7e6e2e4d7e5f3g2d5e4g2e4g8f6e4g2f8b4
g1f3d7d5g2g3c8g4f1g2c7c6b2b3b8d7c1b2g8f6e1g1e7e6d2d3f8c5b1d2e8g8e2e4d5e4d3e4e6e5
g1f3d7d5g2g3g7g6d2d4f8g7f1g2g8f6b1c3e8g8e1g1b8d7c1g5c7c6d1c1f6e4c3e4d5e4f3d2h7h6
g1f3d7d5g2g3g7g6f1g2f8g7c2c4d5c4b1a3c8e6d1c2c7c5a3c4b8c6e1g1a8c8d2d3g8h6c4e5c6e5
g1f3d7d5g2g3g7g6f1g2f8g7e1g1e7e5d2d3g8e7b1d2e8g8e2e4b8c6e4d5e7d5c2c3h7h6d2c4f8e8
g1f3d7d5g2g3g8f6f1g2c7c6e1g1c8g4d2d3b8d7b1d2e7e6e2e4f8e7d1e2e8g8h2h3g4h5f1e1d5e4
g1f3d7d5g2g3g8f6f1g2c8f5c2c4e7e6e1g1f8e7b2b3e8g8c1b2h7h6d2d3f5h7b1d2b8c6a2a3a7a5
g1f3d7d6b1c3g8f6d2d4c8g4c1g5b8d7e2e4e7e5f1e2f8e7e1g1e8g8d1d2c7c6a2a4a7a5g5e3f8e8
g1f3d7d6d2d4c8g4e2e3g8f6c2c4b8d7b1c3e7e5f1e2f8e7e3e4c7c6c1e3e8g8e1g1a7a6a2a3f8e8
g1f3d7d6d2d4c8g4e2e4e7e6f1d3g8f6b1d2f8e7h2h3g4h5d2f1d6d5f1g3h5g6d1e2d5e4g3e4e8g8
g1f3d7d6d2d4g8f6g2g3g7g6f1g2f8g7e1g1e8g8c2c4b8c6b1c3a7a6h2h3c8d7e2e4e7e5d4e5d6e5
g1f3e7e6c2c4d7d5d2d4d5c4b1c3a7a6e2e3b7b5a2a4b5b4c3b1g8f6f1c4c8b7e1g1c7c5b1d2c5d4
g1f3e7e6g2g3d7d5f1g2c7c5c2c4d5c4f3e5g8f6e1g1f8e7b1a3e8g8a3c4f6d5d2d4c5d4d1d4f7f6
g1f3e7e6g2g3d7d5f1g2c7c5e1g1b8c6d2d3g7g6e2e4f8g7d1e2g8e7e4e5d8c7f1e1a7a6c2c3c8d7
g1f3f7f5d2d4e7e6c2c4g8f6b1c3f8e7d4d5e6d5c4d5e8g8g2g3d7d6f1g2b8d7e1g1d7e5f3d4e5g6
g1f3f7f5d2d4e7e6c2c4g8f6e2e3f8e7b1c3e8g8f1d3d7d5c1d2c7c6c4c5b8d7f3g5d7b8f2f3d8c7
g1f3f7f5d2d4g8f6c1f4g7g6e2e3f8g7h2h3c7c5c2c3b7b6b1d2e8g8f1d3c8a6d1b3g8h8d3a6b8a6
g1f3f7f5g2g3g8f6f1g2g7g6c2c4f8g7b1c3e8g8e1g1d7d6d2d4b8c6d4d5c6a5d1d3c7c5f3g5a7a6
g1f3g7g6c2c4f8g7d2d4d7d6b1c3b8d7e2e4e7e6f1e2b7b6e1g1c8b7c1e3g8e7d1c2h7h6a1d1e8g8
g1f3g7g6c2c4f8g7d2d4g8f6g2g3e8g8f1g2d7d6b1c3c7c6e1g1c8f5f3h4f5d7e2e4e7e5h4f3f8e8
g1f3g7g6d2d4f8g7c2c4d7d6b1c3b8d7e2e4e7e5f1e2c7c6e1g1d8e7c1e3g8h6h2h3f7f6a1c1e8g8
g1f3g7g6d2d4f8g7c2c4d7d6b1c3c8g4g2g3b8c6d4d5c6a5c1d2c7c5b2b3g8f6f1g2e8g8e1g1a7a6
g1f3g7g6d2d4g8f6g2g3f8g7f1g2d7d5c2c4d5c4b1a3b8c6a3c4c8e6b2b3e8g8c1b2e6d5a1c1a7a5
g1f3g7g6e2e4f8g7d2d4d7d6c2c4c8g4f1e2b8c6c1e3e7e5d4d5g4f3e2f3c6d4e3d4e5d4b1a3g8e7
g1f3g8f6b2b3d7d5c1b2c8g4e2e3b8d7h2h3g4h5d2d3e7e6g2g4h5g6f3h4f8b4c2c3b4d6h4g6h7g6
g1f3g8f6b2b3g7g6c1b2f8g7g2g3e8g8f1g2d7d6d2d4c7c5c2c4c5d4f3d4a7a6b1c3e7e6e1g1d8c7
g1f3g8f6c2c4b7b6b1c3c8b7d2d3c7c5e2e4d7d6g2g3e7e6f1g2f8e7e1g1e8g8b2b3a7a6c1b2f8e8
g1f3g8f6c2c4b7b6d2d3g7g6e2e4d7d6b1c3f8g7d3d4e8g8f1e2c8b7d1c2e7e5d4e5d6e5c1e3f8e8
g1f3g8f6c2c4b7b6d2d4e7e6g2g3c8a6b2b3f8b4c1d2b4e7f1g2e8g8e1g1d7d5c4d5f6d5b1c3b8d7
g1f3g8f6c2c4b7b6e2e3c8b7f1e2e7e6e1g1f8e7b2b3e8g8c1b2c7c5b1c3b8c6a2a3d7d5c4d5f6d5
g1f3g8f6c2c4b7b6g2g3c7c5f1g2c8b7b1c3g7g6d2d3f8g7e2e4b8c6e1g1e8g8f3h4c6d4e4e5b7g2
g1f3g8f6c2c4b7b6g2g3c7c5f1g2c8b7b1c3g7g6d2d3f8g7e2e4e8g8h2h3f6e8c1e3e7e5e1g1d7d6
g1f3g8f6c2c4b7b6g2g3c7c5f1g2c8b7b1c3g7g6e1g1f8g7d2d3e8g8e2e4d7d6a1b1b8c6a2a3f6e8
g1f3g8f6c2c4b7b6g2g3c7c5f1g2c8b7e1g1e7e6b1c3f8e7d2d4c5d4d1d4d7d6b2b3b8d7c3b5d7c5
g1f3g8f6c2c4b7b6g2g3c7c5f1g2c8b7e1g1e7e6b1c3f8e7d2d4c5d4d1d4d7d6c1e3e8g8a1d1b8d7
g1f3g8f6c2c4b7b6g2g3c7c5f1g2c8b7e1g1g7g6b1c3f8g7d2d4c5d4f3d4b7g2g1g2e8g8e2e4d8c7
g1f3g8f6c2c4b7b6g2g3c7c5f1g2c8b7e1g1g7g6b1c3f8g7d2d4c5d4f3d4b7g2g1g2e8g8e2e4d8c7
g1f3g8f6c2c4b7b6g2g3c7c5f1g2c8b7e1g1g7g6b2b3f8g7c1b2e8g8e2e3e7e6d2d4d8e7b1c3b8a6
g1f3g8f6c2c4b7b6g2g3c7c5f1g2c8b7e1g1g7g6d2d4c5d4d1d4f8g7b1c3d7d6f1d1b8d7b2b3a8c8
g1f3g8f6c2c4b7b6g2g3c7c5f1g2c8b7e1g1g7g6d2d4c5d4d1d4f8g7b1c3d7d6f1d1b8d7b2b3a8c8
g1f3g8f6c2c4b7b6g2g3c8b7f1g2c7c5b1c3g7g6e1g1f8g7d2d4c5d4d1d4b8c6d4f4a8c8f1d1d7d6
g1f3g8f6c2c4b7b6g2g3c8b7f1g2c7c5e1g1g7g6b1c3f8g7d2d4c5d4f3d4b7g2g1g2d8c8b2b3c8b7
g1f3g8f6c2c4b7b6g2g3c8b7f1g2e7e6b1c3f8e7d2d4f6e4c1d2e7f6e1g1e8g8a1c1e4d2d1d2d7d6
g1f3g8f6c2c4b7b6g2g3c8b7f1g2e7e6e1g1f8e7b1c3e8g8b2b3d7d5c4d5f6d5c1b2c7c5a1c1e7f6
g1f3g8f6c2c4b7b6g2g3c8b7f1g2e7e6e1g1f8e7b1c3e8g8d2d4f6e4c1d2e7f6d1c2e4d2c2d2d7d6
g1f3g8f6c2c4b7b6g2g3c8b7f1g2e7e6e1g1f8e7b1c3e8g8f1e1d7d5c4d5e6d5d2d4b8a6c1g5c7c6
g1f3g8f6c2c4b7b6g2g3c8b7f1g2e7e6e1g1f8e7d2d4e8g8b1c3f6e4d1c2e4c3c2c3f7f5b2b3e7f6
g1f3g8f6c2c4b7b6g2g3c8b7f1g2e7e6e1g1f8e7d2d4e8g8b1c3f6e4d1c2e4c3c2c3f7f5b2b3e7f6
g1f3g8f6c2c4b7b6g2g3c8b7f1g2e7e6e1g1f8e7d2d4e8g8d4d5e6d5f3d4b7c6c4d5c6d5g2d5f6d5
g1f3g8f6c2c4b7b6g2g3c8b7f1g2e7e6e1g1f8e7d2d4e8g8d4d5e6d5f3d4b8c6c4d5c6d4d1d4c7c5
g1f3g8f6c2c4b7b6g2g3c8b7f1g2g7g6b1c3f8g7d2d4f6e4c3e4b7e4e1g1e8g8d4d5c7c5g2h3e4f3
g1f3g8f6c2c4b7b6g2g3c8b7f1g2g7g6e1g1f8g7d2d4e7e6b1c3f6e4c3e4b7e4c1g5f7f6g5e3e8g8
g1f3g8f6c2c4b7b6g2g3e7e6f1g2c8b7e1g1f8e7d2d4e8g8d4d5e6d5f3h4c7c6c4d5f6d5h4f5e7c5
g1f3g8f6c2c4c7c5b1c3b8c6d2d4c5d4f3d4e7e6a2a3c6d4d1d4b7b6c1f4f8c5d4d2c8b7e2e3e8g8
g1f3g8f6c2c4c7c5b1c3b8c6d2d4c5d4f3d4e7e6a2a3c6d4d1d4b7b6d4f4c8b7e2e4d7d6c1e3f8e7
g1f3g8f6c2c4c7c5b1c3b8c6d2d4c5d4f3d4e7e6a2a3c6d4d1d4b7b6d4f4c8b7e2e4d7d6f1d3f8e7
g1f3g8f6c2c4c7c5b1c3b8c6d2d4c5d4f3d4e7e6a2a3f8e7e2e3d7d5c4d5e6d5f1b5c8d7d4f3a7a6
g1f3g8f6c2c4c7c5b1c3b8c6d2d4c5d4f3d4e7e6d4b5d7d5c1f4e6e5c4d5e5f4d5c6b7c6d1d8e8d8
g1f3g8f6c2c4c7c5b1c3b8c6d2d4c5d4f3d4e7e6g2g3d8b6d4b3d7d5c4d5f6d5f1g2d5c3b2c3f8e7
g1f3g8f6c2c4c7c5b1c3b8c6d2d4c5d4f3d4e7e6g2g3d8b6d4b3d7d5c4d5f6d5f1g2d5c3b2c3f8e7
g1f3g8f6c2c4c7c5b1c3b8c6d2d4c5d4f3d4e7e6g2g3d8b6d4b5c6e5f1g2a7a6d1a4a8b8c1e3f8c5
g1f3g8f6c2c4c7c5b1c3b8c6g2g3d7d5c4d5f6d5f1g2d5c7d2d3e7e5f3d2c8d7e1g1f8e7d2c4f7f6
g1f3g8f6c2c4c7c5b1c3b8c6g2g3d7d5c4d5f6d5f1g2d5c7e1g1e7e5f3e1c8e6e1d3f7f6f2f4c5c4
g1f3g8f6c2c4c7c5b1c3b8c6g2g3g7g6f1g2f8g7e1g1e8g8d2d4c5d4f3d4c6d4d1d4d7d6d4d3a7a6
g1f3g8f6c2c4c7c5b1c3d7d5c4d5f6d5d2d4d5c3b2c3g7g6e2e3f8g7f1d3e8g8e1g1d8c7a2a4b8c6
g1f3g8f6c2c4c7c5b1c3d7d5c4d5f6d5e2e4d5b4f1b5b8c6d2d4c5d4a2a3d4c3d1d8e8d8a3b4c3b2
g1f3g8f6c2c4c7c5b1c3d7d5c4d5f6d5e2e4d5b4f1c4b4d3e1e2d3f4e2f1f4e6b2b4c5b4c3d5g7g6
g1f3g8f6c2c4c7c5b1c3e7e6g2g3b7b6f1g2c8b7e1g1f8e7b2b3e8g8c1b2d7d5c4d5f6d5d2d4b8a6
g1f3g8f6c2c4c7c5b1c3e7e6g2g3b7b6f1g2c8b7e1g1f8e7d2d4c5d4d1d4d7d6c1g5a7a6g5f6e7f6
g1f3g8f6c2c4c7c5b1c3e7e6g2g3b7b6f1g2c8b7e1g1f8e7d2d4c5d4d1d4d7d6f1d1a7a6b2b3b8d7
g1f3g8f6c2c4c7c5d2d4c5d4f3d4e7e6g2g3f8b4b1c3e8g8f1g2d7d5e1g1d5c4c1g5h7h6g5f6d8f6
g1f3g8f6c2c4c7c5g2g3b7b6f1g2c8b7e1g1e7e6b1c3f8e7d2d4c5d4d1d4d7d6c1g5a7a6g5f6e7f6
g1f3g8f6c2c4c7c5g2g3b8c6f1g2d7d5c4d5f6d5d2d4c8f5e1g1d5b4a2a3b4c2f3h4d8d4b1d2c2a1
g1f3g8f6c2c4c7c5g2g3b8c6f1g2e7e5b1c3d7d6e1g1f8e7d2d3e8g8a2a3a7a6f3e1a8b8e1c2c6d4
g1f3g8f6c2c4c7c5g2g3d7d5c4d5f6d5f1g2b8c6d2d4c5d4f3d4d5b4d4c6d8d1e1d1b4c6b1c3c8d7
g1f3g8f6c2c4c7c5g2g3d7d5c4d5f6d5f1g2b8c6d2d4c5d4f3d4d5b4d4c6d8d1e1d1b4c6g2c6b7c6
g1f3g8f6c2c4c7c5g2g3e7e6f1g2d7d5c4d5f6d5e1g1f8e7b1c3e8g8c3d5e6d5d2d4b8c6d4c5e7c5
g1f3g8f6c2c4c7c5g2g3g7g6b2b3f8g7c1b2e8g8f1g2b8c6e1g1d7d6d2d4c5d4f3d4c8d7b1c3d8a5
g1f3g8f6c2c4c7c6b1c3d7d5e2e3a7a6d2d4b7b5b2b3c8g4f1e2e7e6e1g1b8d7h2h3g4h5f3e5h5e2
g1f3g8f6c2c4e7e6b1c3b7b6e2e4c8b7d2d3d7d6g2g3g7g6f1g2f8g7e1g1c7c5f1e1e8g8d3d4c5d4
g1f3g8f6c2c4e7e6b1c3b7b6e2e4c8b7f1d3c7c5e1g1b8c6e4e5f6g4d3e4d8c8d2d4c5d4e4c6c8c6
g1f3g8f6c2c4e7e6b1c3b7b6g2g3c8b7f1g2c7c5e1g1f8e7b2b3d7d6c1b2e8g8e2e3a7a6d2d4c5d4
g1f3g8f6c2c4e7e6b1c3c7c5e2e4b8c6f1e2d7d5e4e5f6e4e1g1f8e7d1c2e4g5f3g5e7g5c4d5e6d5
g1f3g8f6c2c4e7e6b1c3c7c5g2g3b8c6f1g2d7d5c4d5f6d5e1g1f8e7d2d4d5c3b2c3e8g8a1b1d8a5
g1f3g8f6c2c4e7e6b1c3d7d5d2d4c7c5c4d5c5d4d1d4f6d5e2e4d5c3d4c3b8c6f1b5c8d7e1g1d8b6
g1f3g8f6c2c4e7e6b1c3d7d5d2d4c7c5c4d5f6d5e2e3b8c6f1d3f8e7a2a3c5d4e3d4e8g8e1g1d5f6
g1f3g8f6c2c4e7e6b1c3d7d5d2d4c7c5e2e3b8c6c4d5e6d5f1e2c5d4f3d4f8d6e1g1e8g8d4f3c8e6
g1f3g8f6c2c4e7e6b1c3d7d5d2d4c7c5e2e3b8c6c4d5f6d5f1c4f8e7c4d5e6d5d4c5c8e6e1g1e7c5
g1f3g8f6c2c4e7e6b1c3d7d5d2d4c7c6d1b3f8e7g2g3e8g8f1g2d8b6e1g1b6b3a2b3b8a6c1d2f8d8
g1f3g8f6c2c4e7e6b1c3d7d5d2d4c7c6e2e3b8d7f1d3d5c4d3c4b7b5c4d3c8b7e3e4b5b4c3a4c6c5
g1f3g8f6c2c4e7e6b1c3d7d5d2d4c7c6e2e3b8d7f1d3d5c4d3c4b7b5c4d3c8b7e3e4b5b4c3a4c6c5
g1f3g8f6c2c4e7e6b1c3d7d5d2d4d5c4e2e3a7a6a2a4c7c5f1c4b8c6e1g1f8e7d4c5d8d1f1d1e7c5
g1f3g8f6c2c4e7e6b1c3d7d5d2d4f8b4c4d5e6d5c1g5b8d7e2e3c7c5g5f6d7f6f1b5e8e7e1g1c5c4
g1f3g8f6c2c4e7e6b1c3d7d5d2d4f8e7c1f4e8g8e2e3c7c5d4c5e7c5d1c2b8c6a2a3d8a5e1c1c5e7
g1f3g8f6c2c4e7e6b1c3d7d5d2d4f8e7c1g5e8g8e2e3h7h6g5h4b7b6d1b3c8b7h4f6e7f6c4d5e6d5
g1f3g8f6c2c4e7e6b1c3d7d5d2d4f8e7c1g5e8g8e2e3h7h6g5h4b7b6d1b3c8b7h4f6e7f6c4d5e6d5
g1f3g8f6c2c4e7e6b1c3d7d5d2d4f8e7c1g5h7h6g5f6e7f6e2e3e8g8a1c1c7c6f1d3b8d7e1g1d5c4
g1f3g8f6c2c4e7e6b1c3d7d5d2d4f8e7c1g5h7h6g5h4e8g8a1c1d5c4e2e3c7c5f1c4c5d4f3d4c8d7
g1f3g8f6c2c4e7e6b1c3d7d5d2d4f8e7c1g5h7h6g5h4e8g8e2e3b7b6a1c1c8b7f1e2d5c4e2c4b8d7
g1f3g8f6c2c4e7e6b1c3d7d5d2d4f8e7c1g5h7h6g5h4e8g8e2e3b7b6f1d3c8b7h4f6e7f6c4d5e6d5
g1f3g8f6c2c4e7e6b1c3d7d5d2d4f8e7c1g5h7h6g5h4e8g8e2e3f6e4h4e7d8e7a1c1e4c3c1c3d5c4
g1f3g8f6c2c4e7e6b1c3f8b4d1b3c7c5a2a3b4a5g2g3b8c6f1g2e8g8e1g1d7d5d2d3d5d4c3a4b7b6
g1f3g8f6c2c4e7e6b1c3f8b4d1c2c7c5g2g3e8g8f1g2b8c6e1g1d8e7e2e3d7d5c3a4d5c4c2c4a8b8
g1f3g8f6c2c4e7e6b1c3f8b4d1c2e8g8a2a3b4c3c2c3b7b6b2b4d7d6c1b2c8b7g2g3c7c5f1g2b8d7
g1f3g8f6c2c4e7e6b1c3f8b4d1c2e8g8a2a3b4c3c2c3b7b6g2g3c8b7f1g2d7d5c4d5e6d5e1g1f8e8
g1f3g8f6c2c4e7e6b1c3f8b4d1c2e8g8a2a3b4c3c2c3c7c5b2b4b7b6c1b2d7d6g2g3c8b7f1g2b8d7
g1f3g8f6c2c4e7e6b1c3f8b4g2g3e8g8f1g2c7c5e1g1b8c6d2d4c5d4f3d4d8e7d4c2b4c3b2c3f8d8
g1f3g8f6c2c4e7e6b1c3f8b4g2g3e8g8f1g2d7d5d1b3c7c5e1g1b8c6d2d3h7h6e2e3f8e8a2a3d5c4
g1f3g8f6c2c4e7e6b1c3f8b4g2g4d7d5g4g5f6e4d1a4b8c6c3e4d5e4f3e5e4e3f2e3d8g5e5f3g5e7
g1f3g8f6c2c4e7e6d2d4b7b6g2g3c8b7f1g2f8e7b1c3f6e4d1c2e4c3b2c3f7f5f3h4b8c6h4f3c6a5
g1f3g8f6c2c4e7e6d2d4b7b6g2g3c8b7f1g2f8e7e1g1d7d6b1c3b8d7d1c2e8g8e2e4e6e5f1e1f8e8
g1f3g8f6c2c4e7e6d2d4d7d5b1c3c7c5c4d5f6d5g2g3c5d4c3d5d8d5d1d4b8c6d4d5e6d5f1g2c8f5
g1f3g8f6c2c4e7e6d2d4d7d5b1c3c7c6c1g5b8d7e2e3d8a5c4d5f6d5d1d2d7b6c3d5a5d2f3d2e6d5
g1f3g8f6c2c4e7e6d2d4d7d5b1c3c7c6c1g5b8d7e2e3d8a5f3d2f8b4d1c2d5c4g5f6d7f6d2c4b4c3
g1f3g8f6c2c4e7e6d2d4d7d5g2g3d5c4f1g2c7c5e1g1b8c6f3e5c8d7b1a3f6d5e5d7d8d7d4c5f8c5
g1f3g8f6c2c4e7e6g2g3a7a6f1g2b7b5b2b3c7c5e1g1c8b7e2e3f8e7b1c3d8a5c1b2e8g8d1e2b8c6
g1f3g8f6c2c4e7e6g2g3b7b6f1g2c8b7b1c3f8e7e1g1e8g8f1e1f6e4c3e4b7e4d2d3e4b7d3d4b7e4
g1f3g8f6c2c4e7e6g2g3b7b6f1g2c8b7d2d4f8e7e1g1e8g8b1c3f6e4c3e4b7e4f3h4e4g2h4g2d7d6
g1f3g8f6c2c4e7e6g2g3b7b6f1g2c8b7e1g1c7c5b1c3f8e7d2d4c5d4d1d4b8c6d4f4e8g8f1d1d8b8
g1f3g8f6c2c4e7e6g2g3b7b6f1g2c8b7e1g1f8e7d2d4e8g8b1c3f6e4d1c2e4c3c2c3c7c5f1d1d7d6
g1f3g8f6c2c4e7e6g2g3b7b6f1g2c8b7e1g1f8e7d2d4e8g8f1e1d7d5c4d5e6d5b1c3b8d7c1f4f6e4
g1f3g8f6c2c4e7e6g2g3d7d5d2d4d5c4d1a4b8d7a4c4b7b6f1g2c8b7e1g1c7c5f1d1a7a6d4c5f8c5
g1f3g8f6c2c4e7e6g2g3d7d5f1g2c7c5e1g1b8c6d2d4f6e4c4d5e6d5c1e3c5c4b1c3e4c3b2c3d8a5
g1f3g8f6c2c4e7e6g2g3d7d5f1g2c7c6e1g1f8d6b2b3b8d7c1b2e8g8c4d5e6d5d2d3f8e8b1d2d7f8
g1f3g8f6c2c4e7e6g2g3d7d5f1g2d5c4d1a4b8d7a4c4a7a6d2d3b7b5c4c6a8b8c1f4f6d5f4g5f8e7
g1f3g8f6c2c4e7e6g2g3d7d5f1g2d5c4d1a4b8d7a4c4c7c5e1g1b7b6c4c2c8b7b2b3f8e7c1b2e8g8
g1f3g8f6c2c4e7e6g2g3d7d5f1g2d5c4d1c2a7a6f3e5f6d5e5c4b7b5c4e3d5e3d2e3a8a7a2a4c8b7
g1f3g8f6c2c4e7e6g2g3d7d5f1g2f8e7e1g1e8g8d2d4d5c4d1c2a7a6a2a4b8c6c2c4d8d5b1d2f8d8
g1f3g8f6c2c4e7e6g2g3d7d5f1g2f8e7e1g1e8g8d2d4d5c4d1c2a7a6c1g5b7b5g5f6e7f6f3g5f6g5
g1f3g8f6c2c4g7g6b1c3d7d5c4d5f6d5d1a4b8c6f3e5d5b6e5c6b6a4c6d8a4c3d8f7e8f7d2c3e7e5
g1f3g8f6c2c4g7g6b1c3d7d5c4d5f6d5d1a4c8d7a4h4d5c3d2c3b8c6e2e4e7e5c1g5f8e7f1c4h7h6
g1f3g8f6c2c4g7g6b1c3d7d5c4d5f6d5d1a4c8d7a4h4d5c3d2c3b8c6e2e4e7e5c1g5f8e7f1c4h7h6
g1f3g8f6c2c4g7g6b1c3d7d5c4d5f6d5d1a4c8d7a4h4d5c3d2c3b8c6e2e4e7e5h4d8a8d8f1c4f7f6
g1f3g8f6c2c4g7g6b1c3d7d5c4d5f6d5d1a4c8d7a4h4d7c6h4d4f7f6e2e3f8g7f1e2e7e5d4c4d5c3
g1f3g8f6c2c4g7g6b1c3d7d5c4d5f6d5g2g3f8g7f1g2e7e5c3d5d8d5d2d3e8g8e1g1b8c6c1e3d5d6
g1f3g8f6c2c4g7g6b1c3f8g7d2d4d7d6g2g3e8g8f1g2b8c6e1g1a8b8h2h3a7a6a2a4f6d7a4a5e7e5
g1f3g8f6c2c4g7g6b1c3f8g7d2d4d7d6g2g3e8g8f1g2b8d7e1g1c7c6e2e4e7e5h2h3a7a5c1e3e5d4
g1f3g8f6c2c4g7g6b1c3f8g7d2d4e8g8e2e4d7d6f1e2e7e5d4d5f6h5f3g1b8d7e2h5g6h5d1h5d7c5
g1f3g8f6c2c4g7g6b1c3f8g7e2e4c7c5d2d4c5d4f3d4b8c6c1e3f6g4d1g4c6d4g4d1d4e6d1d2d8a5
g1f3g8f6c2c4g7g6b1c3f8g7e2e4d7d6d2d4e8g8c1e3e7e5d4e5d6e5d1d8f8d8c3d5d8d7e1c1b8c6
g1f3g8f6c2c4g7g6b1c3f8g7e2e4d7d6d2d4e8g8f1e2b8d7e1g1e7e5f1e1f8e8e2f1h7h6d4d5f6h7
g1f3g8f6c2c4g7g6b1c3f8g7e2e4d7d6d2d4e8g8f1e2e7e5e1g1b8c6d4d5c6e7c1d2f6h5a1c1f7f5
g1f3g8f6c2c4g7g6b1c3f8g7e2e4d7d6d2d4e8g8f1e2e7e5e1g1b8c6d4d5c6e7f3d2a7a5b2b3c7c5
g1f3g8f6c2c4g7g6b1c3f8g7e2e4d7d6d2d4e8g8f1e2e7e5e1g1b8c6d4d5c6e7f3e1f6d7e1d3f7f5
g1f3g8f6c2c4g7g6b1c3f8g7e2e4d7d6d2d4e8g8f1e2e7e5e1g1b8c6d4d5c6e7f3e1f6d7e1d3f7f5
g1f3g8f6c2c4g7g6b1c3f8g7e2e4d7d6d2d4e8g8f1e2e7e5e1g1b8c6d4d5c6e7f3e1f6d7e1d3f7f5
g1f3g8f6c2c4g7g6b2b3f8g7c1b2c7c5g2g3d7d6f1g2e7e5e1g1b8c6b1c3e8g8d2d3f6h5f3d2c8g4
g1f3g8f6c2c4g7g6d2d4f8g7b1c3d7d6e2e4e8g8f1e2e7e5e1g1b8c6d4d5c6e7b2b4a7a5c1a3a5b4
g1f3g8f6c2c4g7g6d2d4f8g7g2g3e8g8f1g2c7c6b1c3d7d5c4d5c6d5f3e5e7e6e1g1f6d7e5d7c8d7
g1f3g8f6c2c4g7g6g2g3f8g7b1c3e8g8f1g2d7d6e1g1b8c6d2d3h7h6a2a3e7e5a1b1a7a5f3d2c6e7
g1f3g8f6c2c4g7g6g2g3f8g7f1g2e8g8e1g1c7c5d2d4c5d4f3d4d7d5c4d5f6d5b1c3d5c3b2c3d8c7
g1f3g8f6c2c4g7g6g2g3f8g7f1g2e8g8e1g1d7d6b1c3b8c6d2d3a7a6f3d2a8b8a2a3f6e8e2e3c8d7
g1f3g8f6c2c4g7g6g2g3f8g7f1g2e8g8e1g1d7d6b1c3b8c6d2d3f6h5d3d4e7e5d4d5c6e7e2e4c7c5
g1f3g8f6c2c4g7g6g2g3f8g7f1g2e8g8e1g1d7d6d2d4b8d7b1c3e7e5d4e5d6e5h2h3c7c6c1e3d8e7
g1f3g8f6c2c4g7g6g2g3f8g7f1g2e8g8e1g1d7d6d2d4b8d7b1c3e7e5e2e4c7c6f1e1e5d4f3d4f6g4
g1f3g8f6c2c4g7g6g2g3f8g7f1g2e8g8e1g1d7d6d2d4b8d7b1c3e7e5e2e4e5d4f3d4f8e8f1e1c7c6
g1f3g8f6c2c4g7g6g2g3f8g7f1g2e8g8e1g1d7d6d2d4c7c5h2h3b8c6b1c3c8d7d4c5d6c5c1e3d8c8
g1f3g8f6d2d4b7b6c1g5f6e4g5h4c8b7e2e3h7h6b1d2g7g5h4g3e4g3h2g3e7e6c2c3d7d6d1a4c7c6
g1f3g8f6d2d4d7d5c2c4d5c4e2e3g7g6f1c4f8g7e1g1e8g8b2b3c7c6c1b2c8g4b1d2b8d7h2h3g4f5
g1f3g8f6d2d4d7d5c2c4e7e6b1c3c7c6e2e3f8d6f1d3b8d7e1g1e8g8e3e4d5e4c3e4f6e4d3e4h7h6
g1f3g8f6d2d4d7d5c2c4e7e6b1c3f8e7c1g5e8g8e2e3h7h6g5f6e7f6a1c1f6e7a2a3c7c6f1d3b8d7
g1f3g8f6d2d4d7d6c2c4b8d7b1c3c7c6e2e4e7e5f1e2f8e7e1g1e8g8f1e1a7a6e2f1b7b5a2a3c8b7
g1f3g8f6d2d4e7e6c1g5h7h6g5f6d8f6e2e4d7d6b1c3g7g5e4e5f6e7f1b5c8d7e1g1d6d5b5d3b8c6
g1f3g8f6d2d4e7e6c2c4b7b6b1c3f8b4e2e3c7c5f1d3d7d5c4d5e6d5e1g1e8g8a2a3b4c3b2c3c8a6
g1f3g8f6d2d4e7e6e2e3b7b6c2c4c8b7b1c3d7d5c4d5f6d5f1b5c7c6b5d3f8e7e3e4d5c3b2c3e8g8
g1f3g8f6d2d4e7e6e2e3c7c5c2c4d7d5d4c5f8c5b1c3c5b4c1d2d5c4f1c4e8g8e1g1b8c6d1e2d8e7
g1f3g8f6d2d4e7e6e2e3f8b4c2c3b4e7f1e2e8g8e1g1d7d5c3c4b7b6b1c3c8b7c4d5e6d5f3e5f6d7
g1f3g8f6d2d4e7e6g2g3b7b6f1g2c8b7c2c4f8e7b1c3e8g8d1d3d7d5c4d5f6d5c3d5e6d5e1g1b8d7
g1f3g8f6d2d4g7g6g2g3d7d5f1g2f8g7e1g1e8g8c2c4d5c4b1a3b8c6a3c4c8e6c4e5e6d5c1f4e7e6
g1f3g8f6d2d4g7g6g2g3f8g7f1g2e8g8e1g1d7d6b1c3b8a6e2e4c7c5e4e5f6e8e5d6e8d6d4c5a6c5
g1f3g8f6d2d4g7g6g2g3f8g7f1g2e8g8e1g1d7d6f1e1b8c6b1c3e7e5d4e5d6e5h2h3d8e7c1g5f8d8
g1f3g8f6g2g3b7b5a2a4b5b4d2d3c8b7e2e4d7d6f1g2b8d7e1g1e7e6a4a5a8b8b1d2f8e7d2c4e8g8
g1f3g8f6g2g3b7b6c2c4c7c5f1g2c8b7e1g1e7e6b1c3f8e7b2b3d7d5e2e3e8g8c1b2b8d7d1e2f6e4
g1f3g8f6g2g3b7b6f1g2c8b7e1g1c7c5d2d3g7g6e2e4d7d6f3h4b8c6f2f4f8g7b1c3e8g8f4f5c6e5
g1f3g8f6g2g3d7d5c2c4c7c6f1g2d5c4a2a4g7g6b1a3d8d5e1g1b8a6f3e1d5h5a3c4c8h3e1f3h3g2
g1f3g8f6g2g3d7d5f1g2c7c5e1g1g7g6d2d3f8g7b1d2e8g8e2e4b8c6c2c3e7e5f1e1h7h6e4d5f6d5
g1f3g8f6g2g3d7d5f1g2c7c6b2b3c8f5c1b2e7e6e1g1f8e7d2d3h7h6b1d2e8g8d1e1b8d7e2e4f5h7
g1f3g8f6g2g3d7d5f1g2c7c6c2c4d5c4b1a3b7b5d2d3c4d3f3e5a7a6e1g1c8b7d1b3e7e6f1d1d8c7
g1f3g8f6g2g3d7d5f1g2c7c6e1g1c8g4b2b3b8d7c1b2e7e6c2c4f8d6d2d3e8g8b1d2d8e7d1c2e6e5
g1f3g8f6g2g3d7d5f1g2c7c6e1g1c8g4c2c4e7e6c4d5c6d5d1b3g4f3g2f3d8d7b1c3b8c6f3g2f8e7
g1f3g8f6g2g3d7d5f1g2c7c6e1g1c8g4d2d3b8d7b1d2e7e5e2e4f8d6h2h3g4f3d1f3e8g8e4d5f6d5
g1f3g8f6g2g3d7d5f1g2c8f5c2c4c7c6c4d5c6d5d1b3d8c8b1c3e7e6d2d3b8c6c1f4f8e7e1g1e8g8
g1f3g8f6g2g3d7d5f1g2c8f5d2d3e7e6b1d2h7h6e1g1f8c5d1e1e8g8e2e4d5e4d2e4f6e4d3e4f5h7
g1f3g8f6g2g3d7d5f1g2c8f5e1g1b8d7d2d3c7c6b1d2h7h6e2e4d5e4d3e4f6e4f3d4e4d2c1d2f5h7
g1f3g8f6g2g3d7d5f1g2g7g6c2c4c7c6b2b3f8g7c1b2e8g8e1g1c8g4d2d4f6e4f3e5g4e6f2f3e4d6
g1f3g8f6g2g3d7d6f1g2e7e5d2d3g7g6e1g1f8g7e2e4e8g8b1d2b8d7a2a4a7a5d2c4d7c5c1e3c5e6
g1f3g8f6g2g3g7g6b2b3f8g7c1b2d7d5c2c4c8g4f1g2c7c6e1g1e8g8d2d3g4f3g2f3b8d7b1d2e7e6
g1f3g8f6g2g3g7g6b2b3f8g7c1b2e8g8f1g2c7c5c2c4b8c6e1g1d7d6b1c3c8g4h2h3g4d7d2d4d8c8
g1f3g8f6g2g3g7g6b2b4b7b6c1b2c8b7b1a3f8g7f1g2e8g8e1g1d7d6c2c4c7c5a3c2d8c7d2d3b8d7
g1f3g8f6g2g3g7g6c2c4c7c6f1g2f8g7d2d4e8g8b1c3d7d5c4d5c6d5f3e5b7b6c1g5c8b7g5f6g7f6
g1f3g8f6g2g3g7g6c2c4f8g7b1c3e8g8f1g2d7d6d2d4b8c6e1g1a7a6d4d5c6a5f3d2c7c5a1b1a8b8
g1f3g8f6g2g3g7g6c2c4f8g7f1g2e8g8e1g1b8c6b1c3d7d6d2d4a7a6d4d5c6a5f3d2c7c5d1c2e7e5
g1f3g8f6g2g3g7g6f1g2f8g7c2c4c7c6d2d4d7d5c4d5c6d5b1c3e8g8f3e5b8c6e1g1c8f5e5c6b7c6
g1f3g8f6g2g3g7g6f1g2f8g7d2d4e8g8e1g1d7d6b2b3a7a5c2c4a5a4b3b4c7c5b4c5d6c5b1a3c5d4
g1f3g8f6g2g3g7g6f1g2f8g7e1g1e8g8c2c4c7c6b2b3f6e4d2d4d7d5c1b2c8e6b1d2e4d2d1d2b8a6
g1f3g8f6g2g3g7g6f1g2f8g7e1g1e8g8c2c4c7c6d2d4d7d5c4d5c6d5f3e5c8f5b1c3f6e4c1f4b8c6
g1f3g8f6g2g3g7g6f1g2f8g7e1g1e8g8d2d3c7c5e2e4b8c6c2c3d7d5e4e5f6e8d3d4c8g4h2h3g4f3
g1f3g8f6g2g3g7g6f1g2f8g7e1g1e8g8d2d3d7d5b1d2c7c5e2e4d5e4d3e4b8c6c2c3h7h6d1e2c8e6
g1f3g8f6g2g3g7g6f1g2f8g7e1g1e8g8d2d4c7c5c2c3b7b6f3e5d7d5a2a4c8b7a4a5b8d7e5d7f6d7
g2g3c7c5f1g2b8c6e2e4g7g6d2d3f8g7f2f4d7d6g1f3g8f6e1g1e8g8c2c3a8b8d1e2f6e8c1e3e8c7
g2g3d7d5f1g2c7c6c2c4g8f6g1f3g7g6b2b3f8g7c1b2c8g4e1g1e8g8d2d3g4f3g2f3b8d7f3g2f8e8
g2g3d7d5f1g2c7c6d2d3g8f6b1d2c8g4h2h3g4h5g1f3b8d7e1g1e7e6e2e4d5e4d3e4f8c5d1e2e8g8
g2g3d7d5f2f4h7h5f1g2h5h4b1c3c7c6d2d3h4g3h2g3h8h1g2h1d8b6g1f3c8g4c3a4b6a5c2c3b8d7
g2g3d7d5g1f3c7c5f1g2g7g6c2c4d5d4b2b4c5b4d1a4c8d7a4b4b8c6b4b3f8g7d2d3g8f6e1g1e8g8
g2g3d7d5g1f3c7c5f1g2g7g6e1g1f8g7d2d4c5d4f3d4g8f6c2c4e8g8c4d5f6d5b1c3d5c3b2c3b8c6
g2g3d7d5g1f3c7c6f1g2c8f5e1g1e7e6d2d3g8f6b1d2b8d7d1e1h7h6e2e4f5h7e1e2f8e7e4e5f6g8
g2g3d7d5g1f3c7c6f1g2c8f5e1g1g8f6d2d3h7h6c2c4d5c4d3c4d8d1f1d1b8d7c1f4g7g5f4e3f8g7
g2g3d7d5g1f3g8f6f1g2c7c6e1g1c8g4b2b3b8d7c1b2e7e6c2c4f8d6d2d4d8b8b1d2e8g8f1e1b7b5
g2g3d7d5g1f3g8f6f1g2c8f5c2c4c7c6c4d5c6d5d1b3d8b6b3b6a7b6b1c3b8c6d2d3e7e6e1g1f8c5
g2g3e7e5c2c4b8c6f1g2g7g6b1c3f8g7d2d3g8e7a1b1a7a5e2e3e8g8g1e2d7d6e1g1c8e6c3d5e7f5
g2g3e7e5c2c4c7c6g1f3e5e4f3d4d7d5d2d3g8f6f1g2f8c5d4b3c5b4c1d2b4d2d1d2d5c4d3c4d8e7
g2g3e7e5e2e4g8f6f1g2b8c6b1c3f8c5d2d3d7d6c3a4c5b4c2c3b4a5b2b4a5b6g1f3c8e6e1g1d8d7
g2g3g7g6f1g2f8g7c2c4e7e5b1c3f7f5d2d4e5d4c3b5b8c6g1f3g8f6e1g1f6e4b5d4c6d4f3d4e8g8
g2g3g7g6f1g2f8g7d2d4c7c5c2c3d8b6g1f3g8f6e1g1e8g8d4d5d7d6c3c4e7e6b1c3e6d5c4d5b8d7
g2g3g7g6f1g2f8g7d2d4d7d6e2e4g8f6g1e2e8g8e1g1b8d7b1c3c7c6a2a4a7a5b2b3f8e8c1a3d8c7
g2g3g7g6f1g2f8g7d2d4d7d6e2e4g8f6g1e2e8g8e1g1e7e5d4e5d6e5b2b3b8c6c1b2f8e8d1d8e8d8
g2g3g7g6f1g2f8g7e2e4e7e5g1e2b8c6c2c3g8e7d2d4e5d4c3d4d7d5e4e5f7f6f2f4e8g8e1g1c8g4
g2g3g7g6g1f3g8f6f1g2f8g7d2d4c7c5d4d5d7d6c2c4b7b5c4b5d8a5f3d2a5b5e1g1e8g8b1a3b5a6
g2g3g8f6f1g2d7d5g1f3g7g6c2c4f8g7c4d5f6d5e1g1e8g8d2d4b8a6b1c3d5b6b2b3a6b4c1b2a7a5
g2g3g8f6f1g2g7g6e2e4d7d6d2d4f8g7g1e2e8g8e1g1e7e5b1c3c7c6a2a4b8d7a4a5e5d4e2d4d7c5
g2g3g8f6g1f3b7b5f1g2c8b7e1g1e7e6b2b3f8e7c2c4b5c4b3c4c7c5b1c3e8g8a1b1b7c6d2d3d7d6
$$$$$$$$$$$$$$$$$$$$$$$$$$$$$$$$$$$$$$$
$$$$$$$$$$$$$$$$$$$$$$$$$$$$$$$$$$$$$$$
</file>

<file path=WinBoardPortable/App/WinBoard/Pulsar/pulsarShatranjBlack.txt>c1a3c8e6
c1e3c8a6
b1a3b8a6
b1a3b8c6
b1c3b8c6
b1c3b8a6
c1a3b8a6
c1a3b8c6
c1e3b8a6
c1e3b8c6
f1d3f8d6
f1h3b8c6
f1h3b8a6
g1f3g8f6
g1f3g8h6
g1h3g8f6
g1h3g8h6
$
</file>

<file path=WinBoardPortable/App/WinBoard/Pulsar/pulsarShatranjWhite.txt>c1a3c8e6
c1e3c8a6
b1a3b8a6
b1a3b8c6
b1c3b8c6
b1c3b8a6
c1a3b8a6
c1a3b8c6
c1e3b8a6
c1e3b8c6
f1d3f8d6
f1h3b8c6
f1h3b8a6
g1f3g8f6
g1f3g8h6
g1h3g8f6
g1h3g8h6

</file>

<file path=WinBoardPortable/App/WinBoard/Pulsar/suicideBookBlack.txt>e2e3b7b5f1b5g8h6
e2e3b7b5f1b5c8a6
e2e3b7b5f1b5e7e6b5d7c8d7
e2e3e7e6
e2e3b7b6f1a6b8a6d1h5c7c5
e2e3b7b6f1c4g8h6
e2e3c7c5b2b4c5b4f1a6b8a6d2d3b4b3a2b3d8a5
e2e3c7c5f1d3a7a5
g2g3g8h6
g2g3c7c5
b2b3e7e6
b2b3g7g6
$
</file>

<file path=WinBoardPortable/App/WinBoard/Pulsar/suicideBookWhite.txt>e2e3b7b5f1b5f8a6
e2e3b7b5f1b5e7e6
e2e3e7e6
e2e3b7b6
e2e3c7c5
g2g3b7b6c2c4
g2g3b7b6g1h3
g2g3g8h6b2b3
g2g3a7a6b1a3c7c6a3b5
g2g3a7a6e2e3
b2b3e7e6b3b4f8b4g1h3
b2b3e7e6b3b4f8b4c2c3
b2b3e7e6g1h3
b2b3g7g6b1c3
b2b3g7g6g2g4b7b6c1a3
b2b3g7g6g2g4b7b6c2c4
b2b3c7c5b3b4c5b4c1a3
b2b3c7c5b3b4c5b4b1a3
b2b3c7c5c2c4b7b5c4b5c5c4b3c4
b2b3b7b6b3b4
b2b3b7b6c2c4
$

</file>

<file path=WinBoardPortable/App/WinBoard/Pulsar/threeBookBlack.txt>e2e3e7e6b1c3f8b4
e2e3e7e6b1c3b8c6
e2e3e7e6b1c3g8f6
e2e3e7e6g1f3b8c6
e2e3e7e6g1f3g8f6
e2e3e7e6f1d3
e2e3b8c6g1f3g8f6
e2e3g8f6
e2e4e7e6f1b5 
e2e4e7e6g1f3
e2e4e7e6b1c3d8f6
e2e4e7e6b1c3f8b4
e2e4e7e6b1c3g8h6
e2e4e7e6c2c3b8c6
e2e4e7e6c2c3d8h4
e2e4b8c6
e2e4c7c5
b1c3e7e6e2e3
b1c3e7e6g1f3
b1c3g8f6
b1c3c7c6
b1c3b8c6
b1c3e7e6
c2c3g8f6
c2c3h7h6
d2d4g8f6
d2d4d7d5c2c3
d2d4d7d5c1g5c7c6
d2d4d7d5c1g5c8g4
d2d4c7c6
d2d4c7c5
d2d4e7e5b1c3
$
</file>

<file path=WinBoardPortable/App/WinBoard/Pulsar/threeBookWhite.txt>e2e3e7e6b1c3f8b4
e2e3e7e6b1c3b8c6
e2e3e7e6b1c3g8f6
e2e3e7e6g1f3b8c6
e2e3e7e6g1f3g8f6
e2e3e7e6f1d3
e2e3b8c6g1f3g8f6
e2e3g8f6
e2e4e7e5f1c4d8f6
e2e4e7e5g1f3
e2e4e7e6f1b5 
e2e4e7e6g1f3
e2e4e7e6b1c3d8f6
e2e4e7e6b1c3f8b4
e2e4e7e6b1c3g8h6
e2e4e7e6c2c3b8c6
e2e4e7e6c2c3d8h4
e2e4b8c6
e2e4c7c5
b1c3e7e6e2e3
b1c3e7e6g1f3
b1c3g8f6
b1c3c7c6
b1c3b8c6
b1c3e7e6
c2c3g8f6
c2c3h7h6
$
</file>

<file path=WinBoardPortable/App/WinBoard/WinBoard/doc/COPYING.txt>                    GNU GENERAL PUBLIC LICENSE
                       Version 3, 29 June 2007

 Copyright (C) 2007 Free Software Foundation, Inc. <http://fsf.org/>
 Everyone is permitted to copy and distribute verbatim copies
 of this license document, but changing it is not allowed.

                            Preamble

  The GNU General Public License is a free, copyleft license for
software and other kinds of works.

  The licenses for most software and other practical works are designed
to take away your freedom to share and change the works.  By contrast,
the GNU General Public License is intended to guarantee your freedom to
share and change all versions of a program--to make sure it remains free
software for all its users.  We, the Free Software Foundation, use the
GNU General Public License for most of our software; it applies also to
any other work released this way by its authors.  You can apply it to
your programs, too.

  When we speak of free software, we are referring to freedom, not
price.  Our General Public Licenses are designed to make sure that you
have the freedom to distribute copies of free software (and charge for
them if you wish), that you receive source code or can get it if you
want it, that you can change the software or use pieces of it in new
free programs, and that you know you can do these things.

  To protect your rights, we need to prevent others from denying you
these rights or asking you to surrender the rights.  Therefore, you have
certain responsibilities if you distribute copies of the software, or if
you modify it: responsibilities to respect the freedom of others.

  For example, if you distribute copies of such a program, whether
gratis or for a fee, you must pass on to the recipients the same
freedoms that you received.  You must make sure that they, too, receive
or can get the source code.  And you must show them these terms so they
know their rights.

  Developers that use the GNU GPL protect your rights with two steps:
(1) assert copyright on the software, and (2) offer you this License
giving you legal permission to copy, distribute and/or modify it.

  For the developers' and authors' protection, the GPL clearly explains
that there is no warranty for this free software.  For both users' and
authors' sake, the GPL requires that modified versions be marked as
changed, so that their problems will not be attributed erroneously to
authors of previous versions.

  Some devices are designed to deny users access to install or run
modified versions of the software inside them, although the manufacturer
can do so.  This is fundamentally incompatible with the aim of
protecting users' freedom to change the software.  The systematic
pattern of such abuse occurs in the area of products for individuals to
use, which is precisely where it is most unacceptable.  Therefore, we
have designed this version of the GPL to prohibit the practice for those
products.  If such problems arise substantially in other domains, we
stand ready to extend this provision to those domains in future versions
of the GPL, as needed to protect the freedom of users.

  Finally, every program is threatened constantly by software patents.
States should not allow patents to restrict development and use of
software on general-purpose computers, but in those that do, we wish to
avoid the special danger that patents applied to a free program could
make it effectively proprietary.  To prevent this, the GPL assures that
patents cannot be used to render the program non-free.

  The precise terms and conditions for copying, distribution and
modification follow.

                       TERMS AND CONDITIONS

  0. Definitions.

  "This License" refers to version 3 of the GNU General Public License.

  "Copyright" also means copyright-like laws that apply to other kinds of
works, such as semiconductor masks.

  "The Program" refers to any copyrightable work licensed under this
License.  Each licensee is addressed as "you".  "Licensees" and
"recipients" may be individuals or organizations.

  To "modify" a work means to copy from or adapt all or part of the work
in a fashion requiring copyright permission, other than the making of an
exact copy.  The resulting work is called a "modified version" of the
earlier work or a work "based on" the earlier work.

  A "covered work" means either the unmodified Program or a work based
on the Program.

  To "propagate" a work means to do anything with it that, without
permission, would make you directly or secondarily liable for
infringement under applicable copyright law, except executing it on a
computer or modifying a private copy.  Propagation includes copying,
distribution (with or without modification), making available to the
public, and in some countries other activities as well.

  To "convey" a work means any kind of propagation that enables other
parties to make or receive copies.  Mere interaction with a user through
a computer network, with no transfer of a copy, is not conveying.

  An interactive user interface displays "Appropriate Legal Notices"
to the extent that it includes a convenient and prominently visible
feature that (1) displays an appropriate copyright notice, and (2)
tells the user that there is no warranty for the work (except to the
extent that warranties are provided), that licensees may convey the
work under this License, and how to view a copy of this License.  If
the interface presents a list of user commands or options, such as a
menu, a prominent item in the list meets this criterion.

  1. Source Code.

  The "source code" for a work means the preferred form of the work
for making modifications to it.  "Object code" means any non-source
form of a work.

  A "Standard Interface" means an interface that either is an official
standard defined by a recognized standards body, or, in the case of
interfaces specified for a particular programming language, one that
is widely used among developers working in that language.

  The "System Libraries" of an executable work include anything, other
than the work as a whole, that (a) is included in the normal form of
packaging a Major Component, but which is not part of that Major
Component, and (b) serves only to enable use of the work with that
Major Component, or to implement a Standard Interface for which an
implementation is available to the public in source code form.  A
"Major Component", in this context, means a major essential component
(kernel, window system, and so on) of the specific operating system
(if any) on which the executable work runs, or a compiler used to
produce the work, or an object code interpreter used to run it.

  The "Corresponding Source" for a work in object code form means all
the source code needed to generate, install, and (for an executable
work) run the object code and to modify the work, including scripts to
control those activities.  However, it does not include the work's
System Libraries, or general-purpose tools or generally available free
programs which are used unmodified in performing those activities but
which are not part of the work.  For example, Corresponding Source
includes interface definition files associated with source files for
the work, and the source code for shared libraries and dynamically
linked subprograms that the work is specifically designed to require,
such as by intimate data communication or control flow between those
subprograms and other parts of the work.

  The Corresponding Source need not include anything that users
can regenerate automatically from other parts of the Corresponding
Source.

  The Corresponding Source for a work in source code form is that
same work.

  2. Basic Permissions.

  All rights granted under this License are granted for the term of
copyright on the Program, and are irrevocable provided the stated
conditions are met.  This License explicitly affirms your unlimited
permission to run the unmodified Program.  The output from running a
covered work is covered by this License only if the output, given its
content, constitutes a covered work.  This License acknowledges your
rights of fair use or other equivalent, as provided by copyright law.

  You may make, run and propagate covered works that you do not
convey, without conditions so long as your license otherwise remains
in force.  You may convey covered works to others for the sole purpose
of having them make modifications exclusively for you, or provide you
with facilities for running those works, provided that you comply with
the terms of this License in conveying all material for which you do
not control copyright.  Those thus making or running the covered works
for you must do so exclusively on your behalf, under your direction
and control, on terms that prohibit them from making any copies of
your copyrighted material outside their relationship with you.

  Conveying under any other circumstances is permitted solely under
the conditions stated below.  Sublicensing is not allowed; section 10
makes it unnecessary.

  3. Protecting Users' Legal Rights From Anti-Circumvention Law.

  No covered work shall be deemed part of an effective technological
measure under any applicable law fulfilling obligations under article
11 of the WIPO copyright treaty adopted on 20 December 1996, or
similar laws prohibiting or restricting circumvention of such
measures.

  When you convey a covered work, you waive any legal power to forbid
circumvention of technological measures to the extent such circumvention
is effected by exercising rights under this License with respect to
the covered work, and you disclaim any intention to limit operation or
modification of the work as a means of enforcing, against the work's
users, your or third parties' legal rights to forbid circumvention of
technological measures.

  4. Conveying Verbatim Copies.

  You may convey verbatim copies of the Program's source code as you
receive it, in any medium, provided that you conspicuously and
appropriately publish on each copy an appropriate copyright notice;
keep intact all notices stating that this License and any
non-permissive terms added in accord with section 7 apply to the code;
keep intact all notices of the absence of any warranty; and give all
recipients a copy of this License along with the Program.

  You may charge any price or no price for each copy that you convey,
and you may offer support or warranty protection for a fee.

  5. Conveying Modified Source Versions.

  You may convey a work based on the Program, or the modifications to
produce it from the Program, in the form of source code under the
terms of section 4, provided that you also meet all of these conditions:

    a) The work must carry prominent notices stating that you modified
    it, and giving a relevant date.

    b) The work must carry prominent notices stating that it is
    released under this License and any conditions added under section
    7.  This requirement modifies the requirement in section 4 to
    "keep intact all notices".

    c) You must license the entire work, as a whole, under this
    License to anyone who comes into possession of a copy.  This
    License will therefore apply, along with any applicable section 7
    additional terms, to the whole of the work, and all its parts,
    regardless of how they are packaged.  This License gives no
    permission to license the work in any other way, but it does not
    invalidate such permission if you have separately received it.

    d) If the work has interactive user interfaces, each must display
    Appropriate Legal Notices; however, if the Program has interactive
    interfaces that do not display Appropriate Legal Notices, your
    work need not make them do so.

  A compilation of a covered work with other separate and independent
works, which are not by their nature extensions of the covered work,
and which are not combined with it such as to form a larger program,
in or on a volume of a storage or distribution medium, is called an
"aggregate" if the compilation and its resulting copyright are not
used to limit the access or legal rights of the compilation's users
beyond what the individual works permit.  Inclusion of a covered work
in an aggregate does not cause this License to apply to the other
parts of the aggregate.

  6. Conveying Non-Source Forms.

  You may convey a covered work in object code form under the terms
of sections 4 and 5, provided that you also convey the
machine-readable Corresponding Source under the terms of this License,
in one of these ways:

    a) Convey the object code in, or embodied in, a physical product
    (including a physical distribution medium), accompanied by the
    Corresponding Source fixed on a durable physical medium
    customarily used for software interchange.

    b) Convey the object code in, or embodied in, a physical product
    (including a physical distribution medium), accompanied by a
    written offer, valid for at least three years and valid for as
    long as you offer spare parts or customer support for that product
    model, to give anyone who possesses the object code either (1) a
    copy of the Corresponding Source for all the software in the
    product that is covered by this License, on a durable physical
    medium customarily used for software interchange, for a price no
    more than your reasonable cost of physically performing this
    conveying of source, or (2) access to copy the
    Corresponding Source from a network server at no charge.

    c) Convey individual copies of the object code with a copy of the
    written offer to provide the Corresponding Source.  This
    alternative is allowed only occasionally and noncommercially, and
    only if you received the object code with such an offer, in accord
    with subsection 6b.

    d) Convey the object code by offering access from a designated
    place (gratis or for a charge), and offer equivalent access to the
    Corresponding Source in the same way through the same place at no
    further charge.  You need not require recipients to copy the
    Corresponding Source along with the object code.  If the place to
    copy the object code is a network server, the Corresponding Source
    may be on a different server (operated by you or a third party)
    that supports equivalent copying facilities, provided you maintain
    clear directions next to the object code saying where to find the
    Corresponding Source.  Regardless of what server hosts the
    Corresponding Source, you remain obligated to ensure that it is
    available for as long as needed to satisfy these requirements.

    e) Convey the object code using peer-to-peer transmission, provided
    you inform other peers where the object code and Corresponding
    Source of the work are being offered to the general public at no
    charge under subsection 6d.

  A separable portion of the object code, whose source code is excluded
from the Corresponding Source as a System Library, need not be
included in conveying the object code work.

  A "User Product" is either (1) a "consumer product", which means any
tangible personal property which is normally used for personal, family,
or household purposes, or (2) anything designed or sold for incorporation
into a dwelling.  In determining whether a product is a consumer product,
doubtful cases shall be resolved in favor of coverage.  For a particular
product received by a particular user, "normally used" refers to a
typical or common use of that class of product, regardless of the status
of the particular user or of the way in which the particular user
actually uses, or expects or is expected to use, the product.  A product
is a consumer product regardless of whether the product has substantial
commercial, industrial or non-consumer uses, unless such uses represent
the only significant mode of use of the product.

  "Installation Information" for a User Product means any methods,
procedures, authorization keys, or other information required to install
and execute modified versions of a covered work in that User Product from
a modified version of its Corresponding Source.  The information must
suffice to ensure that the continued functioning of the modified object
code is in no case prevented or interfered with solely because
modification has been made.

  If you convey an object code work under this section in, or with, or
specifically for use in, a User Product, and the conveying occurs as
part of a transaction in which the right of possession and use of the
User Product is transferred to the recipient in perpetuity or for a
fixed term (regardless of how the transaction is characterized), the
Corresponding Source conveyed under this section must be accompanied
by the Installation Information.  But this requirement does not apply
if neither you nor any third party retains the ability to install
modified object code on the User Product (for example, the work has
been installed in ROM).

  The requirement to provide Installation Information does not include a
requirement to continue to provide support service, warranty, or updates
for a work that has been modified or installed by the recipient, or for
the User Product in which it has been modified or installed.  Access to a
network may be denied when the modification itself materially and
adversely affects the operation of the network or violates the rules and
protocols for communication across the network.

  Corresponding Source conveyed, and Installation Information provided,
in accord with this section must be in a format that is publicly
documented (and with an implementation available to the public in
source code form), and must require no special password or key for
unpacking, reading or copying.

  7. Additional Terms.

  "Additional permissions" are terms that supplement the terms of this
License by making exceptions from one or more of its conditions.
Additional permissions that are applicable to the entire Program shall
be treated as though they were included in this License, to the extent
that they are valid under applicable law.  If additional permissions
apply only to part of the Program, that part may be used separately
under those permissions, but the entire Program remains governed by
this License without regard to the additional permissions.

  When you convey a copy of a covered work, you may at your option
remove any additional permissions from that copy, or from any part of
it.  (Additional permissions may be written to require their own
removal in certain cases when you modify the work.)  You may place
additional permissions on material, added by you to a covered work,
for which you have or can give appropriate copyright permission.

  Notwithstanding any other provision of this License, for material you
add to a covered work, you may (if authorized by the copyright holders of
that material) supplement the terms of this License with terms:

    a) Disclaiming warranty or limiting liability differently from the
    terms of sections 15 and 16 of this License; or

    b) Requiring preservation of specified reasonable legal notices or
    author attributions in that material or in the Appropriate Legal
    Notices displayed by works containing it; or

    c) Prohibiting misrepresentation of the origin of that material, or
    requiring that modified versions of such material be marked in
    reasonable ways as different from the original version; or

    d) Limiting the use for publicity purposes of names of licensors or
    authors of the material; or

    e) Declining to grant rights under trademark law for use of some
    trade names, trademarks, or service marks; or

    f) Requiring indemnification of licensors and authors of that
    material by anyone who conveys the material (or modified versions of
    it) with contractual assumptions of liability to the recipient, for
    any liability that these contractual assumptions directly impose on
    those licensors and authors.

  All other non-permissive additional terms are considered "further
restrictions" within the meaning of section 10.  If the Program as you
received it, or any part of it, contains a notice stating that it is
governed by this License along with a term that is a further
restriction, you may remove that term.  If a license document contains
a further restriction but permits relicensing or conveying under this
License, you may add to a covered work material governed by the terms
of that license document, provided that the further restriction does
not survive such relicensing or conveying.

  If you add terms to a covered work in accord with this section, you
must place, in the relevant source files, a statement of the
additional terms that apply to those files, or a notice indicating
where to find the applicable terms.

  Additional terms, permissive or non-permissive, may be stated in the
form of a separately written license, or stated as exceptions;
the above requirements apply either way.

  8. Termination.

  You may not propagate or modify a covered work except as expressly
provided under this License.  Any attempt otherwise to propagate or
modify it is void, and will automatically terminate your rights under
this License (including any patent licenses granted under the third
paragraph of section 11).

  However, if you cease all violation of this License, then your
license from a particular copyright holder is reinstated (a)
provisionally, unless and until the copyright holder explicitly and
finally terminates your license, and (b) permanently, if the copyright
holder fails to notify you of the violation by some reasonable means
prior to 60 days after the cessation.

  Moreover, your license from a particular copyright holder is
reinstated permanently if the copyright holder notifies you of the
violation by some reasonable means, this is the first time you have
received notice of violation of this License (for any work) from that
copyright holder, and you cure the violation prior to 30 days after
your receipt of the notice.

  Termination of your rights under this section does not terminate the
licenses of parties who have received copies or rights from you under
this License.  If your rights have been terminated and not permanently
reinstated, you do not qualify to receive new licenses for the same
material under section 10.

  9. Acceptance Not Required for Having Copies.

  You are not required to accept this License in order to receive or
run a copy of the Program.  Ancillary propagation of a covered work
occurring solely as a consequence of using peer-to-peer transmission
to receive a copy likewise does not require acceptance.  However,
nothing other than this License grants you permission to propagate or
modify any covered work.  These actions infringe copyright if you do
not accept this License.  Therefore, by modifying or propagating a
covered work, you indicate your acceptance of this License to do so.

  10. Automatic Licensing of Downstream Recipients.

  Each time you convey a covered work, the recipient automatically
receives a license from the original licensors, to run, modify and
propagate that work, subject to this License.  You are not responsible
for enforcing compliance by third parties with this License.

  An "entity transaction" is a transaction transferring control of an
organization, or substantially all assets of one, or subdividing an
organization, or merging organizations.  If propagation of a covered
work results from an entity transaction, each party to that
transaction who receives a copy of the work also receives whatever
licenses to the work the party's predecessor in interest had or could
give under the previous paragraph, plus a right to possession of the
Corresponding Source of the work from the predecessor in interest, if
the predecessor has it or can get it with reasonable efforts.

  You may not impose any further restrictions on the exercise of the
rights granted or affirmed under this License.  For example, you may
not impose a license fee, royalty, or other charge for exercise of
rights granted under this License, and you may not initiate litigation
(including a cross-claim or counterclaim in a lawsuit) alleging that
any patent claim is infringed by making, using, selling, offering for
sale, or importing the Program or any portion of it.

  11. Patents.

  A "contributor" is a copyright holder who authorizes use under this
License of the Program or a work on which the Program is based.  The
work thus licensed is called the contributor's "contributor version".

  A contributor's "essential patent claims" are all patent claims
owned or controlled by the contributor, whether already acquired or
hereafter acquired, that would be infringed by some manner, permitted
by this License, of making, using, or selling its contributor version,
but do not include claims that would be infringed only as a
consequence of further modification of the contributor version.  For
purposes of this definition, "control" includes the right to grant
patent sublicenses in a manner consistent with the requirements of
this License.

  Each contributor grants you a non-exclusive, worldwide, royalty-free
patent license under the contributor's essential patent claims, to
make, use, sell, offer for sale, import and otherwise run, modify and
propagate the contents of its contributor version.

  In the following three paragraphs, a "patent license" is any express
agreement or commitment, however denominated, not to enforce a patent
(such as an express permission to practice a patent or covenant not to
sue for patent infringement).  To "grant" such a patent license to a
party means to make such an agreement or commitment not to enforce a
patent against the party.

  If you convey a covered work, knowingly relying on a patent license,
and the Corresponding Source of the work is not available for anyone
to copy, free of charge and under the terms of this License, through a
publicly available network server or other readily accessible means,
then you must either (1) cause the Corresponding Source to be so
available, or (2) arrange to deprive yourself of the benefit of the
patent license for this particular work, or (3) arrange, in a manner
consistent with the requirements of this License, to extend the patent
license to downstream recipients.  "Knowingly relying" means you have
actual knowledge that, but for the patent license, your conveying the
covered work in a country, or your recipient's use of the covered work
in a country, would infringe one or more identifiable patents in that
country that you have reason to believe are valid.

  If, pursuant to or in connection with a single transaction or
arrangement, you convey, or propagate by procuring conveyance of, a
covered work, and grant a patent license to some of the parties
receiving the covered work authorizing them to use, propagate, modify
or convey a specific copy of the covered work, then the patent license
you grant is automatically extended to all recipients of the covered
work and works based on it.

  A patent license is "discriminatory" if it does not include within
the scope of its coverage, prohibits the exercise of, or is
conditioned on the non-exercise of one or more of the rights that are
specifically granted under this License.  You may not convey a covered
work if you are a party to an arrangement with a third party that is
in the business of distributing software, under which you make payment
to the third party based on the extent of your activity of conveying
the work, and under which the third party grants, to any of the
parties who would receive the covered work from you, a discriminatory
patent license (a) in connection with copies of the covered work
conveyed by you (or copies made from those copies), or (b) primarily
for and in connection with specific products or compilations that
contain the covered work, unless you entered into that arrangement,
or that patent license was granted, prior to 28 March 2007.

  Nothing in this License shall be construed as excluding or limiting
any implied license or other defenses to infringement that may
otherwise be available to you under applicable patent law.

  12. No Surrender of Others' Freedom.

  If conditions are imposed on you (whether by court order, agreement or
otherwise) that contradict the conditions of this License, they do not
excuse you from the conditions of this License.  If you cannot convey a
covered work so as to satisfy simultaneously your obligations under this
License and any other pertinent obligations, then as a consequence you may
not convey it at all.  For example, if you agree to terms that obligate you
to collect a royalty for further conveying from those to whom you convey
the Program, the only way you could satisfy both those terms and this
License would be to refrain entirely from conveying the Program.

  13. Use with the GNU Affero General Public License.

  Notwithstanding any other provision of this License, you have
permission to link or combine any covered work with a work licensed
under version 3 of the GNU Affero General Public License into a single
combined work, and to convey the resulting work.  The terms of this
License will continue to apply to the part which is the covered work,
but the special requirements of the GNU Affero General Public License,
section 13, concerning interaction through a network will apply to the
combination as such.

  14. Revised Versions of this License.

  The Free Software Foundation may publish revised and/or new versions of
the GNU General Public License from time to time.  Such new versions will
be similar in spirit to the present version, but may differ in detail to
address new problems or concerns.

  Each version is given a distinguishing version number.  If the
Program specifies that a certain numbered version of the GNU General
Public License "or any later version" applies to it, you have the
option of following the terms and conditions either of that numbered
version or of any later version published by the Free Software
Foundation.  If the Program does not specify a version number of the
GNU General Public License, you may choose any version ever published
by the Free Software Foundation.

  If the Program specifies that a proxy can decide which future
versions of the GNU General Public License can be used, that proxy's
public statement of acceptance of a version permanently authorizes you
to choose that version for the Program.

  Later license versions may give you additional or different
permissions.  However, no additional obligations are imposed on any
author or copyright holder as a result of your choosing to follow a
later version.

  15. Disclaimer of Warranty.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16. Limitation of Liability.

  IN NO EVENT UNLESS REQUIRED BY APPLICABLE LAW OR AGREED TO IN WRITING
WILL ANY COPYRIGHT HOLDER, OR ANY OTHER PARTY WHO MODIFIES AND/OR CONVEYS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17. Interpretation of Sections 15 and 16.

  If the disclaimer of warranty and limitation of liability provided
above cannot be given local legal effect according to their terms,
reviewing courts shall apply local law that most closely approximates
an absolute waiver of all civil liability in connection with the
Program, unless a warranty or assumption of liability accompanies a
copy of the Program in return for a fee.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state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3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see <http://www.gnu.org/licenses/>.

Also add information on how to contact you by electronic and paper mail.

  If the program does terminal interaction, make it output a short
notice like this when it starts in an interactive mode:

    <program>  Copyright (C) <year>  <name of author>
    This program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your program's commands
might be different; for a GUI interface, you would use an "about box".

  You should also get your employer (if you work as a programmer) or school,
if any, to sign a "copyright disclaimer" for the program, if necessary.
For more information on this, and how to apply and follow the GNU GPL, see
<http://www.gnu.org/licenses/>.

  The GNU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But first, please read
<http://www.gnu.org/philosophy/why-not-lgpl.html>.

</file>

<file path=WinBoardPortable/App/WinBoard/WinBoard/doc/COPYRIGHT.txt>XBoard -- a graphical chessboard for X

Original authors:  Dan Sears and Chris Sears
Enhancements (Version 2.0 and later):  Tim Mann

Copyright 1991 by Digital Equipment Corporation, Maynard,
Massachusetts.  

Enhancements Copyright 1992-2001, 2002, 2003, 2004, 2005, 2006, 2007,
2008, 2009 Free Software Foundation, Inc.

Enhancements Copyright 2005 Alessandro Scotti


XBoard's alternative piece bitmaps (bitmaps.xchess) are derived from the
bitmaps in the XChess program, which was written and is copyrighted by
Wayne Christopher.

The following terms apply to Digital Equipment Corporation's copyright
interest in XBoard:
------------------------------------------------------------------------
All Rights Reserved

Permission to use, copy, modify, and distribute this software and its
documentation for any purpose and without fee is hereby granted,
provided that the above copyright notice appear in all copies and that
both that copyright notice and this permission notice appear in
supporting documentation, and that the name of Digital not be
used in advertising or publicity pertaining to distribution of the
software without specific, written prior permission.

DIGITAL DISCLAIMS ALL WARRANTIES WITH REGARD TO THIS SOFTWARE, INCLUDING
ALL IMPLIED WARRANTIES OF MERCHANTABILITY AND FITNESS, IN NO EVENT SHALL
DIGITAL BE LIABLE FOR ANY SPECIAL, INDIRECT OR CONSEQUENTIAL DAMAGES OR
ANY DAMAGES WHATSOEVER RESULTING FROM LOSS OF USE, DATA OR PROFITS,
WHETHER IN AN ACTION OF CONTRACT, NEGLIGENCE OR OTHER TORTIOUS ACTION,
ARISING OUT OF OR IN CONNECTION WITH THE USE OR PERFORMANCE OF THIS
SOFTWARE.
------------------------------------------------------------------------

The following terms apply to the enhanced version of XBoard distributed
by the Free Software Foundation:
------------------------------------------------------------------------
GNU XBoard is free software: you can redistribute it and/or modify
it under the terms of the GNU General Public License as published by
the Free Software Foundation, either version 3 of the License, or (at
your option) any later version.

GNU XBoard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see http://www.gnu.org/licenses/.  *
------------------------------------------------------------------------

</file>

<file path=WinBoardPortable/App/WinBoard/WinBoard/doc/COPYRIGHTS.txt>                                                COPYRIGHTS

This WinBoard installer package bundles software and data files released by various 
copyright holders under various  licenses. It can only be distributed under conditions 
that simultaneously satisfy all license agreements of the components it contains.
The various licenses that apply are listed below, with the copyright holders indicated in parentheses. By continuing this install beyond this point, you agree to treat each of the components in this package in accordance with its license.

# WinBoard is released under the GNU Public Licence (GPL) version 3. (Free Software Foundation)
# Polyglot is released under the GPL. (Fabien Letouzy, Huang Chen, Fonzy Bleumers & Michel van den Bergh)
# UCCI2WB is released under the Lesser GNUPublic License (LGPL) version 3. (Huang Chen & H.G.Muller)
# UCI2WB is open-source freeware. (H.G.Muller)
# Fairy-Max 4.8, ShaMax and MaxQi are open-source freeware. (H.G.Muller)
# Fruit is released under the GPL. (Fabien Letouzy)
# Pulsar can be freely redistributed (Mike Adams)
# Elephant Eye 3.15 is released under the LGPL. (Huang Chen)
# HaQiKi D 1.7 is freeware. (H.G.Muller)
# Shokidoki 0.9 freeware. (H.G.Muller)
# default_book.bin can be freely (re-)distributed with this package. (Guenther Simon)
# xq_book.bin is released under the LGPL. (H.G.Muller) It is a reformatted version (cast into Polygot format) of the Elephant-Eye book, which was released under the LGPL. (Huang Chen)
# The ChessMark font is freeware (Armando H.Marroquin)
# The XIANGQI font is free for all non-commercial purposes. (Kai Wan Leung)
# The FICS and ICC logos (owned by their respective organizations) can be freely distributed with this package.
# The micro-Max logo can be freely distributed with this package. (Graham Banks)
# The wood bitmaps and Fruit and Pulsar logos can be freely distributed as part of this package. (David Dahlem)
# The bitmaps of the Xiangqi board can be freely distributed as part of this package. (David Dahlem & H.G.Muller)
# The marble textures are copyrighted by CGTextures.com. Permission to distribute 
  these textures under the GPL has been granted to the author of this software. 
  Note that textures downloaded from CGTextures.com may not be redistributed under 
  any Open-Source license by default.
  For more information please visit www.CGTextures.com and read the full Terms of Use.
# PSWBTM is open-source software and can be freely re-distributed under the condition that proper credit is given to its original author, see http://www.pradu.us/home/cc/PSWBTM/ . (Pradu Kannan)
# Timeseal ???????????????
# Timestamp ???????????????



</file>

<file path=WinBoardPortable/App/WinBoard/WinBoard/doc/language.txt>## WinBoard language file
##
## LANGUAGE NAME IN ENGLISH / TRANSLATED
## v1.0 beta 1
##
## Translation by NAME (DATE)
## SAME AS ABOVE, TRANSLATED
## WEB ADDRESS OF TRANSLATOR
##
## If you revise this, please insert your date, name and description.
## TRANSLATION OF MESSAGE ABOVE
##
## For example:
## TRANSLATION OF FOR EXAMPLE
##   24-ago-2010. Juan P&#65533;rez (j@xyz.p). Corrected translation for xyzzy.

## Notes for translators (can be deleted from he file after translation):
##   Just write the translations between the second pair of quotes
##   Things like %s, %d and %c must be preserved in the original order
##   Empty translated strings will be ignored, so there is no reason
##   to delete those for which you don't know a translation,
##   and you can start testing everything immediately.
##   Simply rename this file to LANGUAGE.lng, and WinBoard should see it,
##   and allow you to use the option /language=LANGUAGE.
##   You are encouraged to call up the corresponding WinBoard dialog while
##   working on the translation, to see in which context the strings are used.
##   This is why the strings below are sorted by dialog
##
##   Of duplicats, only the first occurrence will be used, even if it was in
##   a different dialog! For this reason you will only see an 'OK' in the
##   About Box. After you translated it there, this translation will be used
##   for all other dialogs as well.
## o Use ## for comments, to make iteasy to find them scattered throughout the translation
## o Careful with temptation of direct translation, by example 'movimiento' for 'move' when 'jugada' is better.
## o Try to use short phrases, more text doesn't imply more clearness.
## o Check that your translation is right, does it mean what it does?
## o Test your translation, check every dialog.
## o For standard chess names check Wikipedia for confirmation.
## o For menus, assign shortcuts (character &) until you finish the translation.
##   preferably it should be unique in the applicable menu, so it depends on translation of other items!

winboard.rc

MENUS:
## Pleace keep the accelerator-key indications on the menu items, and keep 
## the keystrokes the same (for now). (Alt, Ctrl and Shift can be translated.)

"&New Game\tCtrl-N" === ""
"New Sh&uffle Game..." === ""
"New &Variant...\tAlt+Shift+V" === ""
"&Load Game...\tCtrl-O" === ""
"&Save Game...\tCtrl-S" === ""
"L&oad Position...\tCtrl+Shift+O" === ""
"S&ave Position...\tCtrl+Shift+S" === ""
"Save as &Diagram..." === ""
"&Quit" === ""
## Next six currently not used
"Load &Next Game\tAlt+PgDn" === ""
"Load &Previous Game\tAlt+PgUp" === ""
"&Reload Same Game" === ""
"Load N&ext Position\tAlt+Shift+PgDn" === ""
"Load Pre&vious Position\tAlt+Shift+PgUp" === ""
"Reload Sa&me Position" === ""

"&Copy Game To Clipboard\tCtrl+C" === ""
"C&opy Position To Clipboard\tCtrl+Shift+C" === ""
"Copy Game List to Clipboard" === ""
"&Paste Game From Clipboard\tCtrl+V" === ""
"P&aste Position From Clipboard\tCtrl+Shift+V" === ""
"&Edit Game\tCtrl+E" === ""
"E&dit Position\tCtrl+Shift+E" === ""
"Edit Ta&gs..." === ""
"Edit Co&mment..." === ""
"Enter &Username..." === ""
"&Revert\tHome" === ""
"&Annotate" === ""
"&Truncate Game\tEnd" === ""
"&Backward\tAlt+Left" === ""
"&Forward\tAlt+Right" === ""
"Back to &Start\tAlt+Home" === ""
"For&ward to End\tAlt+End" === ""

"Flip &View\tF2" === ""
"&Swap Clocks" === ""
"Engine &Output\tAlt+Shift+O" === ""
"Move &History\tAlt+Shift+H" === ""
"Evaluation &Graph\tAlt+Shift+E" === ""
"Game &List\tAlt+Shift+G" === ""
"Open &New Chat Window" === ""
"Type In &Move...\tAlt+I" === ""
"&Tags" === ""
"&Comments" === ""
"&Game List Tags..." === ""
"&Board..." === ""
"&Fonts..." === ""

"Machine &White\tCtrl+W" === ""
"Machine &Black\tCtrl+B" === ""
"&Two Machines\tCtrl+T" === ""
"Machine Both" === ""
"&Analysis Mode\tCtrl+A" === ""
"Analyze &File\tCtrl+F" === ""
"&Edit Game\tCtrl+E" === ""
"E&dit Position\tCtrl+Shift+E" === ""
"Trai&ning" === ""
"&ICS Client" === ""
"&Machine Match" === ""
"&Pause\tPause" === ""

"&Accept\tF3" === ""
"D&ecline\tF4" === ""
"Re&match\tF12" === ""
"Call &Flag\tF5" === ""
"&Draw\tF6" === ""
"Ad&journ\tF7" === ""
"A&bort\tF8" === ""
"&Resign\tF9" === ""
"Stop &Observing\tF10" === ""
"Stop E&xamining\tF11" === ""
"&Upload to Examine" === ""
"Adjudicate to &White" === ""
"Adjudicate to &Black" === ""
"Adjudicate &Draw" === ""

"Install 1st..." === ""
"Install 2nd..." === ""
"Engine #&1 Settings..." === ""
"Engine #&2 Settings..." === ""
"&Hint..." === ""
"&Book..." === ""
"&Move Now\tCtrl+M" === ""
"&Retract Move\tCtrl+X" === ""

"&Mute all Sounds" === ""
"&General..." === ""
"&Time Control...\tAlt+Shift+T" === ""
"Common &Engine...\tAlt+Shift+U" === ""
"Ad&judications...\tAlt+Shift+J" === ""
"&Load Game...\tAlt+Shift+L" === ""
"&Save Game...\tAlt+Shift+S" === ""
"G&ame List..." === ""
"Soun&ds..." === ""
"&ICS..." === ""
"Add ICS..." === ""
"Comm&unications..." === ""
"Save Settings &Now" === ""
"Save Settings on E&xit" === ""

"Help &Contents\tF1" === ""
"Help &Index" === ""
"How to &Use Help" === ""
"&About WinBoard" === ""

"White" === ""
"Promote" === ""
"Pawn" === ""
"Knight" === ""
"Bishop" === ""
"Rook" === ""
"Queen" === ""
"King" === ""
## The next 2 are pieces for Capablanca Chess. Use the names from the Wikipedia entry for this,
## rather than litteral translations of the English names!
"Archbishop" === ""
"Chancellor" === ""
## Next 2 Xiangqi (Chinese Chess) pieces. Google for 'Xiangqi' in the target language to get the standard translation.
"Elephant" === ""
"Cannon" === ""
"Empty Square" === ""
"Black" === ""
"Demote" === ""
"Clear Board    " === ""
## Next 3: Shogi pieces.
"Gold" === ""
"Silver" === ""
"Lance" === ""

"Drop" === ""

"Cop&y and Paste" === ""
"&Copy" === ""
"&Paste" === ""

"&Undo" === ""
"Cu&t" === ""
"&Copy" === ""
"&Paste" === ""
"Select &All" === ""

DIALOGS:

ABOUTBOX

## Pehaps copyright notices best left untranslated?
"About WinBoard" === ""
"OK" === ""
"Chessboard for Windows" === ""
"Copyright 1991 Digital Equipment Corporation" === ""
"Enhancements Copyright 1992-2012  Free Software Foundation" === ""
"Enhancements Copyright 2005\r\nAlessandro Scotti" === ""
## What happened with H.G.Muller? [He sold his copyrights to FSF for $1]
## The following string of 6 spaces can be translated to an acknowledgement of the translator,
## like "Traducci&#65533;n por &#65533;scar Toledo G.".
"      " === ""
"WinBoard 0.0.0" === ""

ABOUTBOX2

## Weird, it is needed? [Normally not. It is a built-in 'Easter Egg' joke.]
"galactic" === ""

TIME CONTROL DIALOG

"Time Control" === ""
"Conventional chess clock" === ""
"Incremental clock" === ""
"Cancel" === ""

## Next is there really only for the benefit of blind users of the JAWS version...
"Use arrow keys to specify which clock setting type, then press tab to alter values." === ""
"Fixed time per move" === ""
"Number of moves:" === ""
"Within number of minutes:" === ""
"Initial number of minutes:" === ""
"Plus number of seconds per move:" === ""
"Maximum seconds per move:" === ""
"Time-Odds Factors:" === ""
"Engine #1:" === ""
"Engine #2:" === ""

LOAD OPTIONS DIALOG

"Load Game Options" === ""
"Load games with &automatic stepping" === ""
"&seconds per move" === ""
"when filtering game list on position, use thresholds:" === ""
"Search Mode: " === ""
"Match exact &position" === ""
"Match if position is s&ubset" === ""
"Match material with e&xact pawn structure" === ""
"Match &material" === ""
"Material &range (upper board-half is optional)" === ""
"Material &difference (optional material balanced)" === ""
"Also match reversed &colors" === ""
"Also match &left-right mirror image" === ""
"minimum Elo for &best player" === ""
"minimum Elo for &weakest players" === ""
"or later &year" === ""
"co&nsecutive positions" === ""

SAVE OPTIONS DIALOG

"Save Game Options" === ""
"Save As: " === ""
"Save games automatically" === ""
"Prompt for filename" === ""
"To file:" === ""
"PGN" === ""
"Old" === ""
"Browse..." === ""
"Save out of book info in PGN" === ""

1536
## This dialog is only used in some older Windows versions, so you might not be ableto test it.

"Open" === ""
"File &Name:" === ""
"&Directories:" === ""
"List Files of &Type:" === ""
"Dri&ves:" === ""
"&Help" === ""

"&Index number:" === ""

COMMPORT
## Always disabled if you are not actually using an ICS through a comport, so difficult to test.

"Communication Port Settings" === ""
"Net&work..." === ""
"&Port:" === ""
"Data &Rate:" === ""
"Data &Bits:" === ""
"P&arity:" === ""
"&Stop Bits:" === ""
"F&low:" === ""

EDIT COMMENT

"Edit Comment" === ""
"&Clear" === ""
"&Edit" === ""

PROMOTION POPUP

"Promote to:" === ""
## next used in Shogi as promotion-popup header
"Promote?" === ""
"Promotion" === ""
"&Queen" === ""
"&Rook" === ""
"&Bishop" === ""
"K&night" === ""
"&King" === ""
"&Cancel" === ""

"Chance&llor" === ""
"&Archbishop" === ""
"YES" === ""
"NO" === ""
"C&entaur" === ""

GAME LIST

"Game List" === ""
"&Load" === ""
"&Prev" === ""
"&Next" === ""
"&Close" === ""
"Filter" === ""

EDIT TAGS

"Edit Tags" === ""

ERROR

"ICS Interaction" === ""
"Dialog" === ""
"Error" === ""
## I don't think the next will really appear ever.
"Sorry Charlie" === ""

COLORIZE

"I C S Interaction Colors" === ""
"Interaction Colors" === ""
"Premove" === ""
"Alarm" === ""
"Colors" === ""
"&Choose Color..." === ""
"&Bold" === ""
"&Italic" === ""
"&Underline" === ""
"&Strikeout" === ""

QUESTION

## next one seems only a placeholder, and never appears? [might also be just a programmer's joke...]
"Enter a chess engine command or just type something stupid that will completely screw things up." === ""
"Question" === ""
"Enter" === ""

STARTUP DIALOG

"WinBoard Startup" === ""
"What would you like to do?" === ""
"&Play against a chess engine or match two engines" === ""
"&Use an Internet Chess Server" === ""
"Just &view or edit game files" === ""
"Specify Chess &Engines:" === ""
"Specify Chess &Server:" === ""
"&Additional options" === ""

INDEX (IN FILE-BROWSE DIALOG)

"Inde&x number:" === ""

MOVE TYPE-IN

"Type in a move" === ""

USER-NAME TYPE-IN

"Type in your name" === ""

SOUND DIALOG

"Sounds" === ""

"&Event:" === ""
"&No sound" === ""
"&Default beep" === ""
"&Built-in sound:" === ""
"&WAV file:" === ""

"B&rowse..." === ""
"&Play" === ""
"&Defaults" === ""

GENERAL OPTIONS DIALOG
## pleace keep the indication of the accelerator keys for the same keystroke
## Note: finely tuned spaces to align keys at right

"General Options" === ""
"Always on &Top" === ""
"Always &Queen            Ctrl+Shift+Q" === ""
"Animate &Dragging" === ""
"&Animate Moving         Ctrl+Shift+A" === ""
"Auto &Flag                   Ctrl+Shift+F" === ""
"Auto Flip &View" === ""
"Auto &Raise Board" === ""
"&Blindfold" === ""
"Highlight Dra&gging" === ""
"Highlight Last &Move" === ""
"Periodic &Updates" === ""
"Ponder &Next Move  Ctrl+Shift+P" === ""
"&Popup Exit Message" === ""
"Popup Move &Errors" === ""
"Show Butt&on Bar" === ""
"Show &Coordinates" === ""
"&Show Thinking" === ""
"Test &Legality            Ctrl+Shift+L" === ""
"&Hide Thinking          Ctrl+Shift+H" === ""
"&Info in Move History   Ctrl+Shift+I" === ""
"&Send Engine Think" === ""
"E&xtended PGN Info    Ctrl+Shift+X" === ""
"Highlight with Arro&w" === ""
"Displa&y Logos" === ""
"One-Click Move" === ""

ICS OPTIONS

"ICS Options" === ""
"&Auto Comment" === ""
"Auto &Observe" === ""
"&Get Move List" === ""
"&Local Line Editing" === ""
"&Quiet Play" === ""
"&Premove" === ""
"&White first move" === ""
"&Black first move" === ""
"&Sound alarm at" === ""
"seconds" === ""
"Choose..." === ""
"Do &not colorize messages" === ""
"&Auto Kibitz" === ""
"Auto Kibit&z" === ""
"See&k Graph" === ""
"auto-&Refresh" === ""
"Bckgnd Obser&ve" === ""
"&Dual Board" === ""
"One-Click &Move" === ""
"Background..." === ""
"&Defaults..." === ""
"Startup &Chat Boxes:" === ""
"General" === ""

BOARD OPTIONS
## (NOTE: AllWhite uses the white (outline-style) piece bitmaps for both sides
##        FlipBlack draws the black pieces upside down)

"Board Options" === ""
"Defaults" === ""
"Light Squares" === ""
"Dark Squares" === ""
"White Pieces" === ""
"Black Pieces" === ""
"Square Highlights" === ""
"Premove Highlights" === ""
"Monochrome" === ""
"All White" === ""
"Flip Black" === ""
"Use Board Textures" === ""
"Use Piece Font" === ""
"Suppress Grid" === ""
"Size" === ""

BOARD SIZES (translate as number?)
## Don't put numbers, or nobody will translate them. [True. But do we really want them translated?]
## This is a space for imagination!
"&Tiny" === ""
"T&eeny" === ""
"&Dinky" === ""
"&Petite" === ""
"Sl&im" === ""
"&Small" === ""
"Medi&ocre" === ""
"&Middling" === ""
"&Average" === ""
"Mode&rate" === ""
"Medi&um" === ""
"Bul&ky" === ""
"&Large" === ""
"&Big" === ""
"&Huge" === ""
"&Giant" === ""
"&Colossal" === ""
"Tita&nic" === ""

FONTS

"Fonts" === ""
"Current Board Size" === ""
"All Board Sizes" === ""
"&Revert to Defaults" === ""
"Clocks" === ""
"Messages" === ""
"Coordinates" === ""
"Tags" === ""
"Comments" === ""
"I C S Interaction" === ""
"Piece font" === ""

"&Color..." === ""
"Move History, Engine Output" === ""

ADJUDICATIONS DIALOG

"Adjudications" === ""
"Ponder Next Move" === ""
"Enable and Show Thinking (recommended)" === ""
"Hide Thinking when Playing against Human" === ""
"Periodic Updates (for Analysis Mode)" === ""
"Adjudications in non-ICS games" === ""
"Adjudicate draw after:" === ""
"moves" === ""
"Win/loss adjudication threshold:" === ""
"centipawns" === ""
"&Verify Engine Claims" === ""
"Detect &Mates" === ""
"Draw if &Insufficient Material" === ""
"Adjudicate &Trivial Draws" === ""
"Apply" === ""
## next 2 are suffixed to a text-edit containing a number (50 or 3)
"-move rule" === ""
"-fold repeats" === ""
"Engine #1 Score is Absolute" === ""
"Engine #2 Score is Absolute" === ""

COMMON ENGINE DIALOG

"Common Engine Settings" === ""
"Polyglot Directory:" === ""
"Hash Size (MB):" === ""
"EGTB Path:" === ""
"EGTB Size (MB):" === ""
"Use Book:" === ""
"Max nr of CPUs:" === ""
"First has Own Book" === ""
"Second has Own Book" === ""
"Book Depth:" === ""
"Book Variation:" === ""
"Default Match Games:" === ""

NEW-VARIANT DIALOG
## (NOTE: the 'holdings' are the pieces standing next to the board ('in hand')

"Variants" === ""
"Variant" === ""
"Board size:" === ""
"ranks" === ""
"files" === ""
"Holdings with room for:" === ""
"pieces" === ""
"('-1' means defaults for selected variant)" === ""

VARIANT NAMES: 
"&normal" === ""
"&FRC" === ""
"&wildcastle" === ""
"&nocastle" === ""
"&losers" === ""
"&giveaway" === ""
"s&uicide" === ""
"&3Check" === ""
"&twokings" === ""
"&atomic" === ""
"cra&zyhouse" === ""
"&bughouse" === ""
"&Twilight" === ""
"Sp&artan" === ""
"&shogi" === ""
"su&per" === ""
"&knightmate" === ""
"&Berolina" === ""
"c&ylinder" === ""
"&fairy" === ""
"&makruk" === ""
"&gothic" === ""
"&capablanca" === ""
"&Janus" === ""
"&CRC" === ""
"&Falcon" === ""
"cou&rier" === ""
"&Great" === ""
"&Shatranj" === ""
"&xiangqi" === ""

NEW SHUFFLE GAME

"New Shuffle Game" === ""
"&Start Position Number:" === ""
"Random" === ""

GAME-LIST OPTIONS DIALOG

"Game List Options" === ""
"PGN &Tags:" === ""
"&Up" === ""
"&Down" === ""
"Default" === ""
"Factory" === ""
"Restore to:" === ""

MOVE HISTORY WINDOW

"Move History" === ""

EVALUATION GRAPH

"Evaluation Graph" === ""

ENGINE OUTPUT WINDOW

"Engine Output" === ""
"%s (%d reversible plies)" === ""
"Engine #1" === ""
"NPS" === ""
"Engine #2" === ""

CHAT BOXES

"Chat Window" === ""
"Chat partner:" === ""
"Clear" === ""
"Send" === ""

winboard.c

"&File" === ""
"&Edit" === ""
"&View" === ""
"&Mode" === ""
"&Action" === ""
"&Step" === ""
"E&ngine" === ""
"&Options" === ""
"&Help" === ""
"You can only start a match from the initial position." === ""
"Font name too long:" === ""
"Font point size missing:" === ""
"Can't parse color name %s" === ""
"Unrecognized board size value" === ""
"Unrecognized argument" === ""
"No value provided for argument" === ""
"Incomplete \\ escape in value for" === ""
"Failed to open indirection file" === ""
"Unrecognized boolean argument value" === ""
"Unrecognized argument" === ""
"Too many colors" === ""
"&Minimize\tCtrl+F4" === ""
"White: %s" === ""
"We only care about the height here" === ""
"Cannot build game list" === ""
"Load Game from File" === ""
"Load Position from File" === ""
"Save Game to File" === ""
"Save Diagram to File" === ""
"Save Position to File" === ""
"%s does not support analysis" === ""
"Analyze Game from File" === ""
"Unable to activate help" === ""
"Send to chess program:" === ""
"Send to second chess program:" === ""
"Direct Command" === ""
"Error loading sound %s" === ""
"Error playing sound %s" === ""
"File open failed" === ""
"Internal error in file dialog box" === ""
"Option Error" === ""
"Choose an option, or cancel to exit" === ""
"Unable to activate help" === ""
"Displayed move is not current" === ""
"Could not parse move" === ""
"%s:\nError code %d" === ""
"Error" === ""
"Fatal Error" === ""
"Exiting" === ""
"%s:\nError code %d" === ""
"Note" === ""
"Error writing to chess program" === ""
"User" === ""
"Unknown" === ""
"White" === ""
"Black" === ""
"Save Game to File" === ""
"Not implemented" === ""

"Shout Text" === ""
"SShout/CShout" === ""
"Channel 1 Text" === ""
"Channel Text" === ""
"Kibitz Text" === ""
"Tell Text" === ""
"Challenge Text" === ""
"Request Text" === ""
"Seek Text" === ""
"Normal Text" === ""
"None" === ""
"Pawn" === ""
"Knight" === ""
"Bishop" === ""
"Rook" === ""
"Queen" === ""
"Information" === ""

wclipbrd.c

"Unable to convert position to FEN." === ""
"Unable to copy FEN to clipboard." === ""
"Cannot create temporary file name." === ""
"Cannot open temporary file." === ""
"Cannot write to temporary file." === ""
"Cannot reopen temporary file." === ""
"Cannot determine size of file." === ""
"Cannot allocate clipboard buffer." === ""
"Cannot read from temporary file." === ""
"Error reading from temporary file." === ""
"Cannot copy text to clipboard" === ""
"Unable to allocate memory for clipboard." === ""
"Unable to lock clipboard memory." === ""
"Cannot unlock clipboard memory." === ""
"Cannot open clipboard." === ""
"Cannot empty clipboard." === ""
"Cannot copy text to clipboard." === ""
"Cannot close clipboard." === ""
"Unable to paste FEN from clipboard." === ""
"Unable to create temporary file." === ""
"Error writing to temporary file." === ""
"Unable to open clipboard." === ""
"No text in clipboard." === ""
"Unable to lock clipboard memory." === ""
"Unable to allocate memory for text string." === ""
"Unable to unlock clipboard memory." === ""
"Unable to close clipboard." === ""

woptions.c

## For now, do NOT translate sound names, because WinBoard will no longer recognize them
"Move" === ""
"Bell" === ""
"ICS Alarm" === ""
"ICS Win" === ""
"ICS Loss" === ""
"ICS Draw" === ""
"ICS Unfinished" === ""
"Shout" === ""
"SShout/CShout" === ""
"Channel 1" === ""
"Channel" === ""
"Kibitz" === ""
"Tell" === ""
"Challenge" === ""
"Request" === ""
"Seek" === ""
## end of sound names

"Browse for Sound File" === ""
"Can't parse com port settings" === ""
"Option Error" === ""
"Invalid data rate" === ""
"Option Error" === ""
"Failed to set comm port state;\r\ninvalid options?" === ""
"Failed to set comm port state" === ""
"Invalid load game step rate" === ""
"Invalid save game file name" === ""
"Browse for Auto Save File" === ""
"Invalid moves per time control" === ""
"Invalid minutes per time control" === ""
"Invalid increment" === ""
"Invalid initial time" === ""
"Changing time control during a game is not implemented" === ""

"Variant %s not supported by %s" === ""
"Warning: second engine (%s) does not support this!" === ""
"Invalid ICS Alarm Time" === ""
"Invalid max time per move" === ""
"Invalid time-odds factor" === ""
"Choose Folder" === ""
"Choose Book" === ""
"Choose Polyglot Directory" === ""
"Choose EGTB Directory:" === ""
"Polyglot was not found in the specified folder!" === ""

wgamelist.c

"No game selected" === ""
"Can't go forward any further" === ""
"Can't back up any further" === ""
"No game list" === ""
"Game List" === ""
"Game list not loaded or empty" === ""
"%s - %d/%d games" === ""

wedittags.c

"Edit Tags" === ""
"Tags" === ""
"Error replacing tags." === ""

wsettings.c

"%s Engine Settings (%s)" === ""
"OK" === ""
"Cancel" === ""

wchat.c

"Chat Window %s" === ""

backend.c

"bad timeControl option %s" === ""
"bad searchTime option %s" === ""
## following to will appear in combinationslike "first engine" 
"first" === ""
"second" === ""
"protocol version %d not supported" === ""
"Variant %s supported only in ICS mode" === ""
"Unknown variant name %s" === ""
"Starting chess program" === ""
"Could not open comm port %s" === ""
"Could not connect to host %s, port %s" === ""
"Unknown initialMode %s" === ""
"Can't have a match with no chess programs" === ""
"Bad game file" === ""
"Bad position file" === ""
"AnalyzeFile mode requires a game file" === ""
"Analysis mode requires a chess engine" === ""
"Analysis mode does not work with ICS mode" === ""
"MachineWhite mode requires a chess engine" === ""
"MachineWhite mode does not work with ICS mode" === ""
"MachineBlack mode requires a chess engine" === ""
"MachineBlack mode does not work with ICS mode" === ""
"TwoMachines mode does not work with ICS mode" === ""
"TwoMachines mode requires a chess engine" === ""
"Training mode requires a game file" === ""
"Error writing to ICS" === ""
"Error reading from keyboard" === ""
"Got end of file from keyboard" === ""
"Error writing to ICS" === ""
"Error writing to display" === ""
"Error gathering move list: two headers" === ""
"Error gathering move list: nested" === ""
"Connection closed by ICS" === ""
"Error reading from ICS" === ""
"Failed to parse board string:\n\"%s\"" === ""
"Game too long; increase MAX_MOVES and recompile" === ""
"Error gathering move list: extra board" === ""
"Illegal move \"%s\" from ICS" === ""
"Couldn't parse move \"%s\" from ICS" === ""
## The leading 'say' is used as ICS command here, and should NOT be translated. Only the message behind it.
"say Internal error; bad moveType %d (%d,%d-%d,%d)" === ""
"You are playing Black" === ""
"You are playing White" === ""
"It is White's turn" === ""
"It is Black's turn" === ""
"Displayed position is not current" === ""
"Illegal move" === ""
"End of game" === ""
"Incorrect move" === ""
## next 6: Second (first 3) or first (other) '%s' will be substituted for 'first' or 'second'.
"Illegal move \"%s\" from %s machine" === ""
"Illegal move \"%s\" (rejected by %s chess program)" === ""
"Failed to start %s chess program %s on %s: %s\n" === ""
"Error writing to %s chess program" === ""
"Error: %s chess program (%s) exited unexpectedly" === ""
"Error reading from %s chess program (%s)" === ""
"Forfeit due to illegal move" === ""
"%s does not support analysis" === ""
"Hint: %s" === ""
"Machine accepts your draw offer" === ""
"Machine offers a draw\nSelect Action / Draw to agree" === ""
"%s (only move)" === ""
"Ambiguous move in ICS output: \"%s\"" === ""
"Illegal move in ICS output: \"%s\"" === ""
"Gap in move list" === ""
"Game too long; increase MAX_MOVES and recompile" === ""
"Variant %s not supported by %s" === ""
"Startup failure on '%s'" === ""
"Waiting for first chess program" === ""
"Waiting for second chess program" === ""
"Match %s vs. %s: final score %d-%d-%d" === ""
"Stalemate" === ""
"Illegal move: %d.%s%s" === ""
"Ambiguous move: %d.%s%s" === ""
"Can't open \"%s\"" === ""
"Cannot build game list" === ""
"No more games in this message" === ""
"No game has been loaded yet" === ""
"Can't back up any further" === ""
"Game number out of range" === ""
"Can't seek on game file" === ""
"Game not found in file" === ""
"Bad FEN position in file" === ""
"No moves in game" === ""
"No position has been loaded yet" === ""
"Can't back up any further" === ""
"Can't open \"%s\"" === ""
"Can't seek on position file" === ""
"Position not found in file" === ""
"Bad FEN position in file" === ""
"Black to play" === ""
"White to play" === ""
"Can't open \"%s\"" === ""
"You have edited the game history.\nUse Reload Same Game and make your move again." === ""
"You have entered too many moves.\nBack up to the correct position and try again." === ""
"Displayed position is not current.\nStep forward to the correct position and try again." === ""
"You have not made a move yet" === ""
"The cmail message is not loaded.\nUse Reload CMail Message and make your move again." === ""
"No unfinished games" === ""
"You have already mailed a move.\nWait until a move arrives from your opponent.\nTo resend the same move, type\n\"cmail -remail -game %s\"\non the command line." === ""
"Failed to invoke cmail" === ""
"Waiting for reply from opponent\n" === ""
"Still need to make move for game\n" === ""
"Still need to make moves for both games\n" === ""
"Still need to make moves for all %d games\n" === ""
"Still need to make a move for game %s\n" === ""
"No unfinished games\n" === ""
"Ready to send mail\n" === ""
"Still need to make moves for games %s\n" === ""
"Edit comment" === ""
"Edit comment on %d.%s%s" === ""
"Starting analysis mode...\nIf this message stays up, your chess program does not support analysis." ===  ""
"It is not White's turn" === ""
"It is not Black's turn" === ""
"Wait until your turn,\nor select Move Now" === ""
"Starting second chess program" === ""
"Training mode off" === ""
"Training mode on" === ""
"Already at end of game" === ""
"Warning: You are still playing a game" === ""
"Warning: You are still observing a game" === ""
"Warning: You are still examining a game" === ""
"It is Black's turn" === ""
"It is White's turn" === ""
"That square is occupied" === ""
"There is no pending offer on this move" === ""
"Your opponent is not out of time" === ""
"Black offers a draw" === ""
"White offers a draw" === ""
"You must make your move before offering a draw" === ""
"You are not examining a game" === ""
"You can't revert while pausing" === ""
"Wait until your turn,\nor select Move Now" === ""
"It is your turn" === ""
"Wait until your turn" === ""
"No hint available" === ""
"Analysis (%s)" === ""
"Comment" === ""
"Comment on %d.%s%s" === ""
"Both flags fell" === ""
"White's flag fell" === ""
"Black's flag fell" === ""
"Bad FEN position in clipboard" === ""
"No response from ICS" === ""
"You cannot do this while you are playing or observing" === ""
"Click in holdings to choose piece" === ""
"failed writing PV" === ""
"Bad Seek" === ""
"vs." === ""
"%s (%d reversible plies)" === ""
"Reading game file (%d)" === ""
"Click clock to clear board" === ""
"Pull pawn backwards to under-promote" === ""

END-OF-GAME MESSAGES (should they be translated?)
## I think that only for visualization and not for PGN, as PGN files are shared all around the world
## [OK, I adapted the source that way. So please translate.]

"Game aborted" === ""
"White wins on time" === ""
"Black wins on time" === ""
"Both players ran out of time" === ""
"White resigns" === ""
"Black resigns" === ""
"White mates" === ""
"Black mates" === ""
"Draw" === ""
"Draw agreed" === ""
"Xboard adjudication: King destroyed" === ""
"Xboard adjudication: Bare king" === ""
"Xboard adjudication: 3rd check" === ""
"Xboard adjudication: Stalemate" === ""
"Xboard adjudication: Checkmate" === ""
"Xboard adjudication: Insufficient mating material" === ""
"Xboard adjudication: Trivial draw" === ""
"XBoard adjudication: repetition draw" === ""
"Xboard adjudication: perpetual checking" === ""
"Xboard adjudication: perpetual chasing" === ""
"%Xboard adjudication: perpetual chasing of" === ""
"Xboard adjudication: 50-move rule" === ""
"Draw claim: 50-move rule" === ""
"Draw claim: 3-fold repetition" === ""
"Draw claim: insufficient mating material" === ""
"Xboard adjudication: long game" === ""
"Xboard: Forfeit due to invalid move: %s (%c%c%c%c) res=%d" === ""
"Xboard: Forfeit due to illegal move: %s (%c%c%c%c)%c" === ""
"Xboard adjudication" === ""
"User adjudication" === ""
"False win claim: '%s'" === ""
"False draw claim: '%s'" === ""
"xboard exit" === ""


# NEW STRINGS FOR EXPERIMENTAL TM VERSION:

# MENU

"Edit Boo&k..." === ""
"Edit Engine List..." === ""
"Load Engine..." === ""
"Tournament..." === ""

# LOAD ENGINE DIALOG

"First" === ""
"Second" === ""
"Choose File" === ""
"Choose Folder:" === ""
"Select engine from list:" === ""
"or specify one below:" === ""
"Nickname (optional):" === ""
"Use nickname in PGN tag" === ""
"Engine (*.exe):" === ""
"command-line parameters:" === ""
"directory:" === ""
"(Directory will be derived from engine path when left empty)" === ""
"Add this engine to the list" === ""
"Must not use GUI book" === ""
"UCI" === ""
"WB protocol v1 (skip waiting for features)" === ""
"UCCI / USI (uses specified /uxiAdapter)" === ""
"Force current variant with this engine" === ""
"Load mentioned engine as" === ""
"Load Engine" === ""
"You did not specify the engine executable" === ""

# TOURNAMENT OPTIONS DIALOG

"Tournament file:" === ""
"If you specify an existing file, the rest of this dialog will be ignored." === ""
"Otherwise, the file will be created, with the settings you specify below:" === ""
"Select Engine:" === ""
"Use Swiss pairing engine (cycles = rounds)" === ""
"Tourney type (0=RR, 1=gauntlet):" === ""
"Sync after cycle" === ""
"Number of tourney cycles:" === ""
"Sync after round" === ""
"Games per Match / Pairing:" === ""
"File for saving tourney games:" === ""
"Game File with Opening Lines:" === ""
"Game Number:" === ""
"File with Start Positions:" === ""
"Position Number:" === ""
"Step through lines/positions in file" === ""
"Rewind after (0 = never):" === ""
"Use each line/position twice" === ""
"Pause between Games (ms):" === ""
"Tournament and Match Options" === ""
"Tourney participants:" === ""
"Replace Engine" === ""
"Upgrade Engine" === ""
"Time Control..." === ""
"Common Engine..." === ""
"Clone Tourney" === ""
"Make all use GUI book by default" === ""
"You must supply a tournament file,\nfor storing the tourney progress" === ""
"Not enough participants" === ""

</file>

<file path=WinBoardPortable/App/WinBoard/WinBoard/logos/README.txt>This folder is where WinBoard will search logo bitmaps for
human users, and for Internet Chess Servers, when the option
/autoLogo=true. (The logos for engines will be taken from the
engine folder as specified by the /fd or /sd option, from
the file "logo.bmp" in that folder.)

To be recognized, the name of the file should be xxx.bmp,
where xxx is either the name of the ICS as given in the
/icshost command (or selected in the startup dialog), or
the name of the user as it appears in the WinBoard title
bar. For instance, on my Windows XP laptop I am known as
user "hgm", so WinBoard will use the logo hgm.bmp for me.
(This name can be set through the "Edit -> Enter User Name"
menu when you are not satisfied with the name the operating
system assigns you.)

H.G.
</file>

<file path=WinBoardPortable/App/readme.txt>The files in this directory are necessary for the portable application to
function.  There is normally no need to directly access or alter any of the
files within these directories.

</file>

<file path=WinBoardPortable/Other/Source/IconReadme.txt>The updated WinBoard Portable icon is from the Oxygen icon set.  Copyright Oxygen Team.  Released under the GPL as included in license.txt.
</file>

<file path=WinBoardPortable/Other/Source/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WinBoardPortable/Other/Source/Readme.txt>The base application's source code is available from the portable app's
homepage listed in the help.html file.

Details of most other things are available there as well.

LICENSE
=======

This package and its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(For this section, AppNamePortable is the executable base file name, normally
the App ID of the package.)

Some configuration in the PortableApps.com Launcher can be overridden by the
user in an INI file next to AppNamePortable.exe called AppNamePortable.ini.  If
you are happy with the default options, it is not necessary, though.  There is
an example INI included with this package to get you started.  To use it, copy
PortableApps.comLauncher.ini from this directory to AppNamePortable.ini next to
AppNamePortable.exe.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WinDjViewPortable/App/readme.txt>The files in this directory are necessary for the portable application to
function.  There is normally no need to directly access or alter any of the
files within these directories.

</file>

<file path=WinDjViewPortable/Other/Source/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WinDjViewPortable/Other/Source/Readme.txt>LICENSE
=======

This package and its launcher are released under the GPL. The launcher is the
PortableApps.com Launcher, available with full source and documentation from
http://portableapps.com/development. We request that developers using the
PortableApps.com Launcher please leave this directory intact and unchanged.

The base application may be open source; if it is, its source code should be
available from its homepage listed in the help.html file.

USER CONFIGURATION
==================

(For this section, AppNamePortable is the executable base file name, normally
the App ID of the package.)

Some configuration in the PortableApps.com Launcher can be overridden by the
user in an INI file next to AppNamePortable.exe called AppNamePortable.ini.  If
you are happy with the default options, it is not necessary, though.  There is
an example INI included with this package to get you started.  To use it, copy
PortableApps.comLauncher.ini from this directory to AppNamePortable.ini next to
AppNamePortable.exe.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XyePortable/App/Readme.txt>The files in this directory are necessary for the portable application to
function.  There is normally no need to directly access or alter any of the
files within these directories.

</file>

<file path=XyePortable/App/Xye/res/clean40.xml><?xml version="1.0" encoding="utf-8"?>
<!---xyeskin, specify an image file (which must be in the same folder and be of png format) and the size of the grid-->
<!---You can also customize the font for some reason.-->
<!--- You can use the bitmaps fonts, this way you may remove the SDL_ttf requirement but also remove the international
  compatibility, bitmap fonts must be bmp, and there are samples in this folder, do not specify truetypesize if you
  do not want a truetype font-->
<xyeskin sprites="clean40.png" luminosity="clean40_luminosity.png" icon="default_icon.png" size="40" fontfile="DejaVuSans.ttf" boldfontfile="DejaVuSans-Bold.ttf" xyedirections="no" truetypesize="24">
  <author>Vexorian &amp; Mc</author>
  <title>Simple Xye (40 x 40)</title>
  <description>A much larger version of the default skin, so that it is more suitable for large screens. Very abstract, simple graphics.</description>
  <!-- The select level menu colors, you may try making it combine with your system if you want -->
  <levelmenu>
    <info red="231" green="231" blue="231"/>
    <selected red="52" green="151" blue="209"/>
    <selectederror red="255" green="93" blue="0"/>
    <menu red="255" green="255" blue="255"/>
    <menutext red="0" green="0" blue="0"/>
    <selectedtext red="255" green="255" blue="255"/>
    <infotext red="0" green="0" blue="0"/>
  </levelmenu>
  <!-- Color used for the hint marquee and button tool tips -->
  <color type="HINT" red="255" green="255" blue="200"/>
  <!--Color schemes are optional, left as an example:-->
  <!-- main "B" colors , shouldn't change them too much, maybe the tone, but: (red blocks are supposed to be red blocks)-->
  <color type="B" bc="Y" red="255" green="255" blue="50"/>
  <color type="B" bc="R" red="255" green="50" blue="50"/>
  <color type="B" bc="B" red="75" green="75" blue="255"/>
  <color type="B" bc="G" red="75" green="170" blue="50"/>
  <color type="B" bc="P" red="165" green="62" blue="152"/>
  <color type="B" bc="W" red="250" green="250" blue="250"/>
  <!-- secundary "F" colors , these are the colors used by symbols / secondary art of the different blocks
feel free to change them, just keep good contrast-->
  <color type="F" bc="Y" red="255" green="50" blue="50"/>
  <color type="F" bc="R" red="255" green="255" blue="50"/>
  <color type="F" bc="B" red="0" green="255" blue="255"/>
  <color type="F" bc="G" red="255" green="255" blue="255"/>
  <color type="F" bc="P" red="255" green="255" blue="255"/>
  <color type="F" bc="W" red="22" green="22" blue="22"/>
  <color type="WALL_SPRITE" red="255" green="255" blue="255"/>
  <color type="WALL" red="192" green="192" blue="192"/>
  <!--color type="WALL" variation='4' red='128' green='128' blue='0' /-->
  <color type="WALL" variation="5" red="192" green="192" blue="192"/>
  <!-- What color to use for one-way doors -->
  <color type="ONEWAYDOOR" red="255" green="0" blue="0"/>
  <!-- What color to use for force arrows -->
  <color type="FORCEARROW" red="100" green="200" blue="200"/>
  <!-- What color to use for earth / soft-blocks -->
  <color type="EARTH" red="255" green="255" blue="50"/>
  <!-- What color to use for the background/floor -->
  <color type="FLOOR" red="250" green="250" blue="250"/>
</xyeskin>
</file>

<file path=XyePortable/App/Xye/res/default.xml><?xml version="1.0" encoding="utf-8"?>
<!---xyeskin, specify an image file (which must be in the same folder and be of png format) and the size of the grid-->
<!---You can also customize the font for some reason.-->
<!--- You can use the bitmaps fonts, this way you may remove the SDL_ttf requirement but also remove the international
  compatibility, bitmap fonts must be bmp, and there are samples in this folder, do not specify truetypesize if you
  do not want a truetype font-->
<xyeskin sprites="xye.png" luminosity="xye_luminosity.png" icon="default_icon.png" size="20" fontfile="DejaVuSans.ttf" boldfontfile="DejaVuSans-Bold.ttf" xyedirections="no" truetypesize="12">
  <author>Vexorian &amp; Mc</author>
  <title>Simple Xye (default skin)</title>
  <description>The default skin, very abstract. Very abstract, simple graphics.</description>
  <!-- The select level menu colors, you may try making it combine with your system if you want -->
  <levelmenu>
    <info red="231" green="231" blue="231"/>
    <selected red="52" green="151" blue="209"/>
    <selectederror red="255" green="93" blue="0"/>
    <menu red="255" green="255" blue="255"/>
    <menutext red="0" green="0" blue="0"/>
    <selectedtext red="255" green="255" blue="255"/>
    <infotext red="0" green="0" blue="0"/>
  </levelmenu>
  <!--Color schemes are optional, left as an example:-->
  <!-- main "B" colors , shouldn't change them too much, maybe the tone, but: (red blocks are supposed to be red blocks)-->
  <color type="B" bc="Y" red="255" green="255" blue="50"/>
  <color type="B" bc="R" red="255" green="50" blue="50"/>
  <color type="B" bc="B" red="75" green="75" blue="255"/>
  <color type="B" bc="G" red="75" green="170" blue="50"/>
  <color type="B" bc="P" red="165" green="62" blue="152"/>
  <color type="B" bc="W" red="250" green="250" blue="250"/>
  <!-- secundary "F" colors , these are the colors used by symbols / secondary art of the different blocks
feel free to change them, just keep good contrast-->
  <color type="F" bc="Y" red="255" green="50" blue="50"/>
  <color type="F" bc="R" red="255" green="255" blue="50"/>
  <color type="F" bc="B" red="0" green="255" blue="255"/>
  <color type="F" bc="G" red="255" green="255" blue="255"/>
  <color type="F" bc="P" red="255" green="255" blue="255"/>
  <color type="F" bc="W" red="22" green="22" blue="22"/>
  <!-- wall default color: -->
  <color type="WALL" red="192" green="192" blue="192"/>
  <!-- wall color in the sprites: -->
  <color type="WALL_SPRITE" red="255" green="255" blue="255"/>
  <!-- What color to use for one-way doors -->
  <color type="ONEWAYDOOR" red="255" green="0" blue="0"/>
  <!-- What color to use for force arrows -->
  <color type="FORCEARROW" red="100" green="200" blue="200"/>
  <!-- What color to use for earth / soft-blocks -->
  <color type="EARTH" red="255" green="255" blue="50"/>
  <!-- What color to use for the background/floor -->
  <color type="FLOOR" red="250" green="250" blue="250"/>
</xyeskin>
</file>

<file path=XyePortable/App/Xye/res/detailed.xml><?xml version="1.0" encoding="utf-8"?>
<!--
Ancestral Xye Skin
Copyright (c) 2011 Miguel Angel Soliz Kuncar
This resource is provided as-is, without any express or implied warranty. In no event will the authors be held liable for any damages arising from the use of them.
Permission is granted to anyone to use this resource for any purpose, and to alter it and redistribute it freely, subject to the following restrictions:
    1. When publicly distributing the original resource or an altered version of the resource as part of a software product, the source code of the software must be made available and the software product must be in the public domain or be released under a license that follows the Free Software definition and the Open Source software definition as of September, 2011. The software product may be used commercially.
    2. The origin of this resource must not be misrepresented; you must not claim that you are the original creator of the resource. If you use this resource in a product, an acknowledgment in the product documentation would be appreciated but is not required.
    3. When publically distributing the original resource or an altered version of it for third party use, this notice must be included unaltered in the resource itself or as a separate file distributed with it.
    4. Altered versions must be plainly marked as such, and must not be misrepresented as being the original resource.
The resource consists of the following files:
- detailed.xml
- detailed20.xml
- detailed30.xml
- detailed.png
- detailed_L.png
- detailed20.png
- detailed_L20.png
- detailed30.png
- detailed_L30.png
- detailed_icon.png
-->
<!---xyeskin, specify an image file (which must be in the same folder and be of png format) and the size of the grid-->
<!---You can also customize the font for some reason.-->
<!--- You can use the bitmaps fonts, this way you may remove the SDL_ttf requirement but also remove the international
  compatibility, bitmap fonts must be bmp, and there are samples in this folder, do not specify truetypesize if you
  do not want a truetype font-->
<xyeskin sprites="detailed.png" luminosity="detailed_L.png" icon="detailed_icon.png" size="40" fontfile="DejaVuSans.ttf" boldfontfile="DejaVuSans-Bold.ttf" xyedirections="no" truetypesize="20">
  <title>Ancestral Xye</title>
  <author>Miguel Angel Soliz Kuncar</author>
  <description>A very detailed skin with a temple/tribal theme. Use the 20x20 or 30x30 versions for smaller resolutions.  WIP.</description>
  <!-- The select level menu colors, you may try making it combine with your system if you want -->
  <levelmenu>
    <info red="231" green="221" blue="199"/>
    <selected red="52" green="151" blue="209"/>
    <selectederror red="255" green="93" blue="0"/>
    <menu red="255" green="255" blue="255"/>
    <menutext red="0" green="0" blue="0"/>
    <selectedtext red="255" green="255" blue="255"/>
    <infotext red="0" green="0" blue="0"/>
  </levelmenu>
  <!-- main "B" colors , shouldn't change them too much, maybe the tone, but: (red blocks are supposed to be red blocks)-->
  <color type="B" bc="Y" red="246" green="245" blue="94"/>
  <color type="B" bc="R" red="255" green="88" blue="58"/>
  <color type="B" bc="B" red="79" green="106" blue="255"/>
  <color type="B" bc="G" red="101" green="172" blue="83"/>
  <color type="B" bc="P" red="127" green="57" blue="127"/>
  <!-- secondary "F" colors , these are the colors used by symbols / secondary art of the different blocks
feel free to change them, just keep good contrast-->
  <color type="F" bc="Y" red="255" green="148" blue="58"/>
  <color type="F" bc="R" red="246" green="245" blue="124"/>
  <color type="F" bc="B" red="199" green="187" blue="247"/>
  <color type="F" bc="G" red="199" green="247" blue="187"/>
  <color type="F" bc="P" red="255" green="217" blue="255"/>
  <!-- wall default color: -->
  <color type="WALL" red="216" green="199" blue="170"/>
  <!--color type ="WALL" variation='1' red="171" green="199" blue="179" /-->
  <color type="WALL" variation="2" red="216" green="199" blue="170"/>
  <color type="WALL" variation="3" red="209" green="189" blue="156"/>
  <color type="WALL" variation="4" red="245" green="194" blue="85"/>
  <color type="WALL" variation="5" red="245" green="194" blue="85"/>
  <!-- wall color in the sprites: -->
  <color type="WALL_SPRITE" red="255" green="255" blue="255"/>
  <color type="WALL_SPRITE" variation="5" red="216" green="199" blue="170"/>
  <color type="ONEWAYDOOR" red="26" green="26" blue="225"/>
</xyeskin>
</file>

<file path=XyePortable/App/Xye/res/detailed20.xml><?xml version="1.0" encoding="utf-8"?>
<!--
Ancestral Xye Skin
Copyright (c) 2011 Miguel Angel Soliz Kuncar
This resource is provided as-is, without any express or implied warranty. In no event will the authors be held liable for any damages arising from the use of them.
Permission is granted to anyone to use this resource for any purpose, and to alter it and redistribute it freely, subject to the following restrictions:
    1. When publicly distributing the original resource or an altered version of the resource as part of a software product, the source code of the software must be made available and the software product must be in the public domain or be released under a license that follows the Free Software definition and the Open Source software definition as of September, 2011. The software product may be used commercially.
    2. The origin of this resource must not be misrepresented; you must not claim that you are the original creator of the resource. If you use this resource in a product, an acknowledgment in the product documentation would be appreciated but is not required.
    3. When publically distributing the original resource or an altered version of it for third party use, this notice must be included unaltered in the resource itself or as a separate file distributed with it.
    4. Altered versions must be plainly marked as such, and must not be misrepresented as being the original resource.
The resource consists of the following files:
- detailed.xml
- detailed20.xml
- detailed30.xml
- detailed.png
- detailed_L.png
- detailed20.png
- detailed_L20.png
- detailed30.png
- detailed_L30.png
- detailed_icon.png
-->
<!---xyeskin, specify an image file (which must be in the same folder and be of png format) and the size of the grid-->
<!---You can also customize the font for some reason.-->
<!--- You can use the bitmaps fonts, this way you may remove the SDL_ttf requirement but also remove the international
  compatibility, bitmap fonts must be bmp, and there are samples in this folder, do not specify truetypesize if you
  do not want a truetype font-->
<xyeskin sprites="detailed20.png" luminosity="detailed_L20.png" icon="detailed_icon.png" size="20" fontfile="DejaVuSans.ttf" boldfontfile="DejaVuSans-Bold.ttf" xyedirections="no" truetypesize="10">
  <title>Ancestral Xye (20x20)</title>
  <author>Miguel Angel Soliz Kuncar</author>
  <description>A very detailed skin with a temple/tribal theme. Scaled down version for smaller screens. The graphics may miss some level of detail. WIP.</description>
  <!-- The select level menu colors, you may try making it combine with your system if you want -->
  <levelmenu>
    <info red="231" green="221" blue="199"/>
    <selected red="52" green="151" blue="209"/>
    <selectederror red="255" green="93" blue="0"/>
    <menu red="255" green="255" blue="255"/>
    <menutext red="0" green="0" blue="0"/>
    <selectedtext red="255" green="255" blue="255"/>
    <infotext red="0" green="0" blue="0"/>
  </levelmenu>
  <!-- main "B" colors , shouldn't change them too much, maybe the tone, but: (red blocks are supposed to be red blocks)-->
  <color type="B" bc="Y" red="246" green="245" blue="94"/>
  <color type="B" bc="R" red="255" green="88" blue="58"/>
  <color type="B" bc="B" red="79" green="106" blue="255"/>
  <color type="B" bc="G" red="101" green="172" blue="83"/>
  <color type="B" bc="P" red="127" green="57" blue="127"/>
  <!-- secondary "F" colors , these are the colors used by symbols / secondary art of the different blocks
feel free to change them, just keep good contrast-->
  <color type="F" bc="Y" red="255" green="148" blue="58"/>
  <color type="F" bc="R" red="246" green="245" blue="124"/>
  <color type="F" bc="B" red="199" green="187" blue="247"/>
  <color type="F" bc="G" red="199" green="247" blue="187"/>
  <color type="F" bc="P" red="255" green="217" blue="255"/>
  <!-- wall default color: -->
  <color type="WALL" red="216" green="199" blue="170"/>
  <!--color type ="WALL" variation='1' red="171" green="199" blue="179" /-->
  <color type="WALL" variation="2" red="216" green="199" blue="170"/>
  <color type="WALL" variation="3" red="209" green="189" blue="156"/>
  <color type="WALL" variation="4" red="245" green="194" blue="85"/>
  <color type="WALL" variation="5" red="245" green="194" blue="85"/>
  <!-- wall color in the sprites: -->
  <color type="WALL_SPRITE" red="255" green="255" blue="255"/>
  <color type="WALL_SPRITE" variation="5" red="216" green="199" blue="170"/>
  <color type="ONEWAYDOOR" red="26" green="26" blue="225"/>
</xyeskin>
</file>

<file path=XyePortable/App/Xye/res/detailed30.xml><?xml version="1.0" encoding="utf-8"?>
<!--
Ancestral Xye Skin
Copyright (c) 2011 Miguel Angel Soliz Kuncar
This resource is provided as-is, without any express or implied warranty. In no event will the authors be held liable for any damages arising from the use of them.
Permission is granted to anyone to use this resource for any purpose, and to alter it and redistribute it freely, subject to the following restrictions:
    1. When publicly distributing the original resource or an altered version of the resource as part of a software product, the source code of the software must be made available and the software product must be in the public domain or be released under a license that follows the Free Software definition and the Open Source software definition as of September, 2011.  The software product may be used commercially.
    2. The origin of this resource must not be misrepresented; you must not claim that you are the original creator of the resource. If you use this resource in a product, an acknowledgment in the product documentation would be appreciated but is not required.
    3. When publically distributing the original resource or an altered version of it for third party use, this notice must be included unaltered in the resource itself or as a separate file distributed with it.
    4. Altered versions must be plainly marked as such, and must not be misrepresented as being the original resource.
The resource consists of the following files:
- detailed.xml
- detailed20.xml
- detailed30.xml
- detailed.png
- detailed_L.png
- detailed20.png
- detailed_L20.png
- detailed30.png
- detailed_L30.png
- detailed_icon.png
-->
<!---xyeskin, specify an image file (which must be in the same folder and be of png format) and the size of the grid-->
<!---You can also customize the font for some reason.-->
<!--- You can use the bitmaps fonts, this way you may remove the SDL_ttf requirement but also remove the international
  compatibility, bitmap fonts must be bmp, and there are samples in this folder, do not specify truetypesize if you
  do not want a truetype font-->
<xyeskin sprites="detailed30.png" luminosity="detailed_L30.png" icon="detailed_icon.png" size="30" fontfile="DejaVuSans.ttf" boldfontfile="DejaVuSans-Bold.ttf" xyedirections="no" truetypesize="15">
  <title>Ancestral Xye (30x30)</title>
  <author>Miguel Angel Soliz Kuncar</author>
  <description>A very detailed skin with a temple/tribal theme. Slightly scaled down version for smaller screens, looks better than the 20x20 version, but may still miss details present only in the 40x40 version.  WIP.</description>
  <!-- The select level menu colors, you may try making it combine with your system if you want -->
  <levelmenu>
    <info red="231" green="221" blue="199"/>
    <selected red="52" green="151" blue="209"/>
    <selectederror red="255" green="93" blue="0"/>
    <menu red="255" green="255" blue="255"/>
    <menutext red="0" green="0" blue="0"/>
    <selectedtext red="255" green="255" blue="255"/>
    <infotext red="0" green="0" blue="0"/>
  </levelmenu>
  <!-- main "B" colors , shouldn't change them too much, maybe the tone, but: (red blocks are supposed to be red blocks)-->
  <color type="B" bc="Y" red="246" green="245" blue="94"/>
  <color type="B" bc="R" red="255" green="88" blue="58"/>
  <color type="B" bc="B" red="79" green="106" blue="255"/>
  <color type="B" bc="G" red="101" green="172" blue="83"/>
  <color type="B" bc="P" red="127" green="57" blue="127"/>
  <!-- secondary "F" colors , these are the colors used by symbols / secondary art of the different blocks
feel free to change them, just keep good contrast-->
  <color type="F" bc="Y" red="255" green="148" blue="58"/>
  <color type="F" bc="R" red="246" green="245" blue="124"/>
  <color type="F" bc="B" red="199" green="187" blue="247"/>
  <color type="F" bc="G" red="199" green="247" blue="187"/>
  <color type="F" bc="P" red="255" green="217" blue="255"/>
  <!-- wall default color: -->
  <color type="WALL" red="216" green="199" blue="170"/>
  <!--color type ="WALL" variation='1' red="171" green="199" blue="179" /-->
  <color type="WALL" variation="2" red="216" green="199" blue="170"/>
  <color type="WALL" variation="3" red="209" green="189" blue="156"/>
  <color type="WALL" variation="4" red="245" green="194" blue="85"/>
  <color type="WALL" variation="5" red="245" green="194" blue="85"/>
  <!-- wall color in the sprites: -->
  <color type="WALL_SPRITE" red="255" green="255" blue="255"/>
  <color type="WALL_SPRITE" variation="5" red="216" green="199" blue="170"/>
  <color type="ONEWAYDOOR" red="26" green="26" blue="225"/>
</xyeskin>
</file>

<file path=Xye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XyePortable/Other/Source/Readme.txt>DEVELOPER: Replace the three occurrences of XyePortable in this file
with the App ID of your app and then remove this first sentence.

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XyePortable.exe called XyePortable.ini.
If you are happy with the default options, it is not necessary, though.  There
is an example INI included with this package to get you started.  To use it,
copy AppNamePortable.ini from this directory to XyePortable.ini next to
XyePortable.exe.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bourrage-de-bits_bit-stuffing.txt>FICHIERS DE TEST DE D&#201;BIT, CONSTITU&#201;S D'APPLICATIONS OPEN SOURCE

Afin d&#8217;&#234;tre repr&#233;sentatif du d&#233;bit obtenu pour r&#233;cup&#233;rer une application compress&#233;e distribu&#233;e sur internet, certains fichiers propos&#233;s sur https://testdebit.info/ sont des fichiers &#171;&#160;.zip&#160;&#187; constitu&#233;s d&#8217;applications open source, r&#233;cup&#233;r&#233;es sur https://portableapps.com/  le samedi 24 avril 2021.

Diff&#233;rentes tailles de fichier .zip sont propos&#233;es, en int&#233;grant un ensemble plus ou moins grand d&#8217;applications open source propos&#233;es par Portable App&#160;:
 &#8226; 1 Mo (1 000 000 octets)
 &#8226; 10 Mo (10 000 000 octets)
 &#8226; 100 Mo (100 000 000 octets)
 &#8226; 1 Go (1 000 000 000 octets)
 &#8226; 10 Go (10 000 000 000 octets)

D&#8217;autres fichiers, constitu&#233;s de donn&#233;es al&#233;atoires ou remplis d&#8217;un ensemble de z&#233;ros sont disponibles, pour d&#8217;autres types de test de d&#233;bit ou pour comparer les performances par rapport &#224; ces fichiers zip constitu&#233;s d&#8217;applications open source.

La cr&#233;ation des fichiers zip a &#233;t&#233; r&#233;alis&#233; avec Ubuntu 21.04, avec l&#8217;application &#171;&#160;Gestionnaire d&#8217;archives&#160;&#187; de Gnome, version 3.38.1. Les fichiers zip cr&#233;es peuvent &#234;tre librement r&#233;utilis&#233;s pour d&#8217;autres tests de d&#233;bit, en prenant soin de suivre la licence open source des logiciels int&#233;gr&#233;s dans les fichiers zip. Toutes les applications sont des application Windows 10 pour architecture Intel 64bits (ou/et 32 bits en fonction du choix des d&#233;veloppeurs).

L&#8217;objectif est de mettre en &#233;vidence l&#8217;impact sur les performances (au niveau processeur, m&#233;moire, consomation d&#8217;&#233;nergie et r&#233;seau) des anti-virus et autres logiciels d&#8217;analyse en temps r&#233;el du trafic qui font du &#171;&#160;man-in-the-middle&#160;&#187; pour analyser le contenu t&#233;l&#233;charg&#233; dans une connexion chiffr&#233;e par TLS.

Je d&#233;conseille d&#8217;utiliser les applications r&#233;cup&#233;r&#233;es &#224; partir des fichiers de test de d&#233;bit, car elles ne sont pas mises &#224; jour et les applications ont donc potentiellement des vuln&#233;rabilis&#233;es qui peuvent avoir &#233;t&#233; corrig&#233;es depuis. Je vous conseille de r&#233;cup&#233;rer la derni&#232;re version sur https://portableapps.com/.

Pour discuter de la repr&#233;sentativit&#233; des diff&#233;rents tests de d&#233;bit et des impacts du contenu du fichier sur un test de d&#233;bit, vous pouvez entrer en contact avec moi&#160;:
 &#8226; Sur le forum LaFibre.info&#160;: https://lafibre.info/ (mon pseudo est Vivien)
 &#8226; Sur Twitter&#160;: https://twitter.com/lafibreinfo

Pour v&#233;rifier la neutralit&#233; du r&#233;seau, comme la pr&#233;sence d&#8217;un DPI (Deep packet inspection) qui pourrait faire varier le d&#233;bit en fonction du SNI (Server Name Indication), je conseille l&#8217;utilisation de l&#8217;application Wehe.

En France, vous pouvez remonter les anomalies rencontr&#233;es &#224; l&#8217;Arcep, l'Autorit&#233; de r&#233;gulation des communications &#233;lectroniques, des postes et de la distribution de la presse en France sur le site web https://jalerte.arcep.fr/

Vivien Gu&#233;ant.

________________________________________________________________________________________________________________________________________________________________________________

MIIFLzCCBBegAwIBAgISA8I7NBCTdga93cL0zzSsHn7BMA0GCSqGSIb3DQEBCwUA
MDIxCzAJBgNVBAYTAlVTMRYwFAYDVQQKEw1MZXQncyBFbmNyeXB0MQswCQYDVQQD
EwJSMzAeFw0yMTA0MTMyMDM4NDRaFw0yMTA3MTIyMDM4NDRaMBcxFTATBgNVBAMT
DGxhZmlicmUuaW5mbzCCASIwDQYJKoZIhvcNAQEBBQADggEPADCCAQoCggEBAMgK
v5G9ZOlAOxCqUet1iyBJS6NA27bf8Q8p5veWXK/NSDJxiYvq4BuLDuetbYfV70vR
KJnkITK+tGh32mViQFNnzJqRrqKZYEq2ZyW0ldCxkl6oWj5nrFiHKJe6UA5UY63s
t57ESJEf6cQcLOvctKFXIefFkfvovYLM09bM0+VlSRvLVajv5Ki3LAGP/qimhF1z
iZyNxs/sv4QsPQruTy3jkiy7VWIAUM8rCAvkcDZ/8zxeYJ76FJvo1eTi/Bb3Mgl4
dKiwLiGCXaplych1awlgH7nEOEI1AKkeqeL7h9sOz03YzqJed5LdornIskOmugi+
GqmjCqFsI7MKhSoF578CAwEAAaOCAlgwggJUMA4GA1UdDwEB/wQEAwIFoDAdBgNV
HSUEFjAUBggrBgEFBQcDAQYIKwYBBQUHAwIwDAYDVR0TAQH/BAIwADAdBgNVHQ4E
FgQUSZxh6GOUMmynZklpCwsV4Wg8c3owHwYDVR0jBBgwFoAUFC6zF7dYVsuuUAlA
5h+vnYsUwsYwVQYIKwYBBQUHAQEESTBHMCEGCCsGAQUFBzABhhVodHRwOi8vcjMu
by5sZW5jci5vcmcwIgYIKwYBBQUHMAKGFmh0dHA6Ly9yMy5pLmxlbmNyLm9yZy8w
KQYDVR0RBCIwIIIMbGFmaWJyZS5pbmZvghB3d3cubGFmaWJyZS5pbmZvMEwGA1Ud
IARFMEMwCAYGZ4EMAQIBMDcGCysGAQQBgt8TAQEBMCgwJgYIKwYBBQUHAgEWGmh0
dHA6Ly9jcHMubGV0c2VuY3J5cHQub3JnMIIBAwYKKwYBBAHWeQIEAgSB9ASB8QDv
AHUAlCC8Ho7VjWyIcx+CiyIsDdHaTV5sT5Q9YdtOL1hNosIAAAF4zSwfEwAABAMA
RjBEAiBvQCihVEn+qLZmIEzfHtyRLG3WZ3K0rLswF34wQc4p4QIgd8M5y0rmZtlk
WZDZ+pr23zcTQT6j4+8TgOaI9TDSK14AdgB9PvL4j/+IVWgkwsDKnlKJeSvFDngJ
fy5ql2iZfiLw1wAAAXjNLB9kAAAEAwBHMEUCIQDmycy8pdkXJY/7zTBV/0kGHoOX
nQg1ENsZIGa5KYY+oQIgKE+zdQcqbIR6WQvHXlA2lhoKoSeqZEO+0+jiHk1HbXgw
DQYJKoZIhvcNAQELBQADggEBABQxY5VytleBeOu+HMQgkgslXUi16Jz1+THq7KyK
jIwYTl2XSU7ubqNSFLRmfHfjcsP4zELkJeryy0P77xoOUh8rJAOAMe5nS/jNhu47
+NOS81dQuOZXVTB8vEgMzIfDwpEziOIeAMIt0oRcJ1uu747tb+LpQZdigpSZTdV1
oNKwwZKdVQLuF7utHnqGF7Wh3O8t9kH+vmPCcCSJ6cuLGx4cGn0z0UZ6CzDWDyUJ
i+P2Yk22/9iFn+dsmAaMqn4pyAqdHCXLR1Tl391oBf7A5qye00iRLOHbDgaqAkA2
MIIEZTCCA02gAwIBAgIQQAF1BIMUpMghjISpDBbN3zANBgkqhkiG9w0BAQsFADA/
MSQwIgYDVQQKExtEaWdpdGFsIFNpZ25hdHVyZSBUcnVzdCBDby4xFzAVBgNVBAMT
DkRTVCBSb290IENBIFgzMB4XDTIwMTAwNzE5MjE0MFoXDTIxMDkyOTE5MjE0MFow
MjELMAkGA1UEBhMCVVMxFjAUBgNVBAoTDUxldCdzIEVuY3J5cHQxCzAJBgNVBAMT
AlIzMIIBIjANBgkqhkiG9w0BAQEFAAOCAQ8AMIIBCgKCAQEAuwIVKMz2oJTTDxLs
jVWSw/iC8ZmmekKIp10mqrUrucVMsa+Oa/l1yKPXD0eUFFU1V4yeqKI5GfWCPEKp
Tm71O8Mu243AsFzzWTjn7c9p8FoLG77AlCQlh/o3cbMT5xys4Zvv2+Q7RVJFlqnB
U840yFLuta7tj95gcOKlVKu2bQ6XpUA0ayvTvGbrZjR8+muLj1cpmfgwF126cm/7
gcWt0oZYPRfH5wm78Sv3htzB2nFd1EbjzK0lwYi8YGd1ZrPxGPeiXOZT/zqItkel
/xMY6pgJdz+dU/nPAeX1pnAXFK9jpP+Zs5Od3FOnBv5IhR2haa4ldbsTzFID9e1R
oYvbFQIDAQABo4IBaDCCAWQwEgYDVR0TAQH/BAgwBgEB/wIBADAOBgNVHQ8BAf8E
BAMCAYYwSwYIKwYBBQUHAQEEPzA9MDsGCCsGAQUFBzAChi9odHRwOi8vYXBwcy5p
ZGVudHJ1c3QuY29tL3Jvb3RzL2RzdHJvb3RjYXgzLnA3YzAfBgNVHSMEGDAWgBTE
p7Gkeyxx+tvhS5B1/8QVYIWJEDBUBgNVHSAETTBLMAgGBmeBDAECATA/BgsrBgEE
AYLfEwEBATAwMC4GCCsGAQUFBwIBFiJodHRwOi8vY3BzLnJvb3QteDEubGV0c2Vu
Y3J5cHQub3JnMDwGA1UdHwQ1MDMwMaAvoC2GK2h0dHA6Ly9jcmwuaWRlbnRydXN0
LmNvbS9EU1RST09UQ0FYM0NSTC5jcmwwHQYDVR0OBBYEFBQusxe3WFbLrlAJQOYf
r52LFMLGMB0GA1UdJQQWMBQGCCsGAQUFBwMBBggrBgEFBQcDAjANBgkqhkiG9w0B
AQsFAAOCAQEA2UzgyfWEiDcx27sT4rP8i2tiEmxYt0l+PAK3qB8oYevO4C5z70kH
ejWEHx2taPDY/laBL21/WKZuNTYQHHPD5b1tXgHXbnL7KqC401dk5VvCadTQsvd8
S8MXjohyc9z9/G2948kLjmE6Flh9dDYrVYA9x2O+hEPGOaEOa1eePynBgPayvUfL
qjBstzLhWVQLGAkXXmNs+5ZnPBxzDJOLxhF2JIbeQAcH5H0tZrUlo5ZYyOqA7s9p
O5b85o3AM/OJ+CktFBQtfvBhcJVd9wvlwPsk+uyOy2HI7mNxKKgsBTt375teA2Tw
UdHkhVNcsAKX1H7GNNLOEADksd86wuoXvg==++__--======>Vivien-Gu&#233;ant!!


IPv6

L&#8217;IPv4, pour Internet Protocol version 4, est utilis&#233; depuis 1983 pour permettre &#224; internet de fonctionner : chaque terminal sur le r&#233;seau internet (ordinateur, t&#233;l&#233;phone, serveur etc.) poss&#232;de une adresse IPv4. Le protocole IPv4, utilis&#233; sur internet d&#232;s ses d&#233;buts, offre un espace d'adressage de pr&#232;s de 4,3 milliards d'adresses IP. Or, le succ&#232;s d'internet, la diversit&#233; des usages et la multiplication des objets connect&#233;s ont eu comme cons&#233;quence directe l'&#233;puisement progressif des adresses IPv4, certaines r&#233;gions du monde &#233;tant touch&#233;es plus que d'autres. Les principaux op&#233;rateurs fran&#231;ais (Bouygues Telecom, Orange, SFR)  ont d&#233;j&#224; affect&#233; entre environ 92% et 95% des adresses IPv4 qu&#8217;ils poss&#232;dent, &#224; fin juin 2020*.
* Donn&#233;es recueillies par l'Arcep aupr&#232;s de FAI conform&#233;ment &#224; la d&#233;cision n&#176; 2020-0305. Free n&#8217;a pas communiqu&#233; le nombre d&#8217;adresses IPv4 d&#233;j&#224; affect&#233;es.

Les sp&#233;cifications d&#8217;IPv6 ont &#233;t&#233; finalis&#233;es en 1998. Elles int&#232;grent des fonctionnalit&#233;s pouvant renforcer la s&#233;curit&#233; par d&#233;faut et optimiser le routage. Surtout, IPv6 offre une quasi-infinit&#233; d&#8217;adresses : 667 millions d&#8217;IPv6 pour chaque millim&#232;tre carr&#233; de surface terrestre.

Du fait de la complexit&#233; actuelle d&#8217;internet, la migration d&#8217;IPv4 vers IPv6 ne peut &#234;tre effectu&#233;e brutalement en un seul jour. Elle se r&#233;alise donc progressivement, d&#8217;abord en parall&#232;le d&#8217;IPv4 (phase de cohabitation), puis, quand tous les acteurs auront migr&#233;, en remplacement total d&#8217;IPv4 (phase d&#8217;extinction).

La transition vers le protocole IPv6 a d&#233;marr&#233; en 2003. Cependant, en 2020, internet n&#8217;en est encore qu&#8217;au d&#233;but de la phase de cohabitation. IPv4 et IPv6 vont coexister tant qu&#8217;IPv6 n&#8217;a pas &#233;t&#233; g&#233;n&#233;ralis&#233; au niveau de tous les maillons de la cha&#238;ne d&#8217;internet.
L&#8217;Europe conna&#238;t aujourd&#8217;hui une p&#233;nurie d&#8217;adresses IPv4. Au 25 novembre 2019, le RIPE NCC (le registre r&#233;gional d'adresses IP qui alloue les IPv4 pour l'Europe et le Moyen-Orient) a en effet annonc&#233; la p&#233;nurie d'IPv4, apr&#232;s avoir effectu&#233; l&#8217;attribution du dernier bloc /22 IPv4 (soit 1024 adresses) &#224; partir des derni&#232;res adresses restantes*.
* Une liste d&#8217;attente existe permettant de r&#233;cup&#233;rer des adresses IPv4 rendues au RIPE NCC, mais peu d&#8217;adresses le sont. Le RIPE NCC explique que ces attributions, n&#233;cessairement limit&#233;es, ne pourront pas r&#233;pondre aux besoins d&#8217;adresses IPv4 pour les r&#233;seaux aujourd&#8217;hui.

Faire perdurer internet en IPv4 ne l&#8217;emp&#234;chera pas de fonctionner, mais l&#8217;emp&#234;chera de grandir, en raison des risques que pr&#233;sentent les solutions permettant de continuer le fonctionnement d&#8217;internet sur IPv4 malgr&#233; le manque d&#8217;adresses :

- Le partage d&#8217;adresses IPv4 entre plusieurs clients peut provoquer le dysfonctionnement de certaines cat&#233;gories de services sur internet (syst&#232;mes de contr&#244;le de maison connect&#233;e, jeux en r&#233;seau, etc.). De plus, ce partage augmente le risque de se voir refuser l&#8217;acc&#232;s &#224; un service, par exemple quand l&#8217;IP est mise sur liste noire &#224; cause du comportement frauduleux d&#8217;un autre colocataire de la m&#234;me adresse IPv4. Un autre effet collat&#233;ral du partage d&#8217;IPv4 est de rendre difficile l&#8217;identification d&#8217;un suspect sur la base de son adresse IP pour les enqu&#234;tes judiciaires, obligeant parfois les enqu&#234;teurs &#224; ouvrir des enqu&#234;tes sur des personnes qui n&#8217;ont pour seul tort que de partager la m&#234;me adresse IPv4 qu&#8217;un suspect.

- L&#8217;achat d&#8217;adresses IPv4 est possible sur un march&#233; secondaire, mais le prix des adresses est susceptible d&#8217;&#233;riger une barri&#232;re &#224; l&#8217;entr&#233;e significative &#224; l&#8217;encontre des nouveaux acteurs. Par ailleurs, les adresses IPv4 achet&#233;es sur le march&#233; secondaire peuvent bloquer certains services bancaires ou de vid&#233;o &#224; la demande tant que la mise &#224; jour de la g&#233;olocalisation des adresses n&#8217;est pas effective.

Face &#224; cette p&#233;nurie annonc&#233;e et aux risques encourus, la transition vers un nouveau protocole de communication sur internet appara&#238;t comme un enjeu majeur de comp&#233;titivit&#233; et d&#8217;innovation.

La migration vers IPv6 du r&#233;seau internet doit concerner tous les maillons de la cha&#238;ne technique afin d&#8217;assurer un fonctionnement de bout en bout du protocole internet.

Afin d'&#233;valuer l'&#233;tat de d&#233;ploiement du protocole IPv6 en France de diff&#233;rents acteurs impliqu&#233;s dans la transition, l'Arcep a retenu plusieurs indicateurs. Ces indicateurs sont calcul&#233;s soit &#224; partir des donn&#233;es collect&#233;es par l&#8217;Arcep conform&#233;ment &#224; la d&#233;cision n&#176;2020-0305, soit &#224; partir de donn&#233;es tierces*, pour les diff&#233;rents acteurs de l&#8217;&#233;cosyst&#232;me d&#8217;internet.

Ces indicateurs permettent d'obtenir une vision d'ensemble de l'&#233;tat des d&#233;ploiements du protocole IPv6. L&#8217;avancement des diff&#233;rents maillons de la cha&#238;ne technique d&#8217;internet est le suivant :
* Cf. source exacte dans les parties aff&#233;rentes &#224; chaque type d&#8217;acteur.

Fournisseurs d&#8217;acc&#232;s &#224; internet fixe

Pour qu&#8217;une ligne fixe &#233;mette et re&#231;oive en IPv6, quatre conditions doivent &#234;tre r&#233;unies :
- le r&#233;seau fixe utilis&#233; doit &#234;tre compatible IPv6 ;
- la box utilis&#233;e doit &#234;tre compatible mat&#233;riellement avec IPv6 et disposer d&#8217;un logiciel embarqu&#233; (firmware) capable de g&#233;rer ce protocole. Si la plupart des box propos&#233;es par les op&#233;rateurs en 2019 sont compatibles avec IPv6, certaines d&#8217;entre elles n&#8217;ont toujours pas de firmware adapt&#233; &#224; l&#8217;IPv6.
Lorsque le r&#233;seau et la box sont compatibles IPv6, le client est dit &#171; IPv6-ready &#187; (cf. tableau ci-dessous).
- l&#8217;op&#233;rateur doit configurer &#224; distance la box pour qu&#8217;elle utilise IPv6 (cf. tableau ci-dessous). Si le client est IPv6-ready mais que l&#8217;op&#233;rateur n&#8217;a pas activ&#233; IPv6, le client peut configurer lui-m&#234;me sa box manuellement pour devenir un client &#171; activ&#233; &#187;. Cependant, la grande majorit&#233; des utilisateurs ne r&#233;alisant pas cette action spontan&#233;ment, une action de la part du FAI permettrait de faciliter la migration ;
- le syst&#232;me d&#8217;exploitation du terminal utilis&#233; doit &#234;tre compatible et activ&#233; en IPv6 (cf. section &#171; Terminaux &#187; ci-apr&#232;s).

Ainsi :
- un client est dit &#171; IPv6-ready &#187; s&#8217;il est en mesure d&#8217;activer lui-m&#234;me IPv6 sur sa box (le r&#233;seau et la box sont compatibles) ;
- un client est dit &#171; IPv6 activ&#233; &#187; si sa box &#233;met et re&#231;oit effectivement du trafic en IPv6, soit gr&#226;ce &#224; une activation manuelle de sa part, soit gr&#226;ce &#224; l&#8217;activation effectu&#233;e par l&#8217;op&#233;rateur.

Conclusion pour les op&#233;rateurs grand public ayant plus de 3 millions de clients sur le r&#233;seau fixe. Sur le r&#233;seau fixe, en ce qui concerne les principaux op&#233;rateurs t&#233;l&#233;com en France, l&#8217;Arcep constate des progr&#232;s mais appelle les op&#233;rateurs &#224; poursuivre et renforcer encore plus leurs efforts :

- Le taux de clients activ&#233;s en IPv6 sur le r&#233;seau de SFR toutes technologies confondues a diminu&#233; en passant de 6,7% &#224; mi-2019 &#224; 1,6% &#224; mi-2020 . Cette r&#233;gression, principalement li&#233;e &#224; la diminution des clients activ&#233;s en FttH, est pr&#233;occupante en raison de la p&#233;nurie d&#8217;IPv4. Les activations &#224; venir demeurant &#233;galement insuffisantes (entre 5% et 15% &#224; mi-2022 et entre 10% et 20% &#224; mi-2023), SFR est invit&#233; &#224; acc&#233;l&#233;rer fortement sa transition vers IPv6 sur son r&#233;seau fixe, en particulier sur le FttH, et &#224; entamer cette transition sur le c&#226;ble. Une grande majorit&#233; des clients n&#8217;activant pas IPv6 manuellement, SFR est encourag&#233; &#224; r&#233;aliser cette activation par d&#233;faut de fa&#231;on syst&#233;matique.

- Malgr&#233; une progression du nombre de clients activ&#233;s en IPv6 et des pr&#233;visions encourageantes (entre 75% et 85% &#224; mi-2023), le rythme de d&#233;ploiement d&#8217;IPv6 par Bouygues Telecom reste insuffisant pour faire face &#224; la p&#233;nurie. Bouygues Telecom est &#224; nouveau encourag&#233; &#224; poursuivre et acc&#233;l&#233;rer les efforts de d&#233;ploiement d&#8217;IPv6 sur leur r&#233;seau fixe.

- Sur les r&#233;seaux fixes, les taux actuels de clients activ&#233;s de Free et d&#8217;Orange sont relativement &#233;lev&#233;s (environ respectivement 99% et 75%) et ont progress&#233;. Les projections &#224; mi-2023 sont encourageantes (100% pour Free et entre 85% et 95% pour Orange).

- Bouygues Telecom, Free et SFR sont invit&#233;s &#224; entamer au plus vite la transition sur la 4G fixe. Orange, ayant l&#8217;int&#233;gralit&#233; de ses clients 4G fixe IPv6-ready, est en particulier invit&#233; &#224; r&#233;aliser l&#8217;activation d&#8217;IPv6 par d&#233;faut sur cette technologie.

</file>

<file path=wxDownloadFastPortable/App/wxDownloadFast/resources/RipStop/license.txt>License

THE WORK (AS DEFINED BELOW) IS PROVIDED UNDER THE TERMS OF THIS CREATIVE COMMONS PUBLIC LICENSE ("CCPL" OR "LICENSE"). THE WORK IS PROTECTED BY COPYRIGHT AND/OR OTHER APPLICABLE LAW. ANY USE OF THE WORK OTHER THAN AS AUTHORIZED UNDER THIS LICENSE OR COPYRIGHT LAW IS PROHIBITED.

BY EXERCISING ANY RIGHTS TO THE WORK PROVIDED HERE, YOU ACCEPT AND AGREE TO BE BOUND BY THE TERMS OF THIS LICENSE. THE LICENSOR GRANTS YOU THE RIGHTS CONTAINED HERE IN CONSIDERATION OF YOUR ACCEPTANCE OF SUCH TERMS AND CONDITIONS.

1. Definitions

   1. "Collective Work" means a work, such as a periodical issue, anthology or encyclopedia, in which the Work in its entirety in unmodified form, along with a number of other contributions, constituting separate and independent works in themselves, are assembled into a collective whole. A work that constitutes a Collective Work will not be considered a Derivative Work (as defined below) for the purposes of this License.
   2. "Derivative Work" means a work based upon the Work or upon the Work and other pre-existing works, such as a translation, musical arrangement, dramatization, fictionalization, motion picture version, sound recording, art reproduction, abridgment, condensation, or any other form in which the Work may be recast, transformed, or adapted, except that a work that constitutes a Collective Work will not be considered a Derivative Work for the purpose of this License. For the avoidance of doubt, where the Work is a musical composition or sound recording, the synchronization of the Work in timed-relation with a moving image ("synching") will be considered a Derivative Work for the purpose of this License.
   3. "Licensor" means the individual or entity that offers the Work under the terms of this License.
   4. "Original Author" means the individual or entity who created the Work.
   5. "Work" means the copyrightable work of authorship offered under the terms of this License.
   6. "You" means an individual or entity exercising rights under this License who has not previously violated the terms of this License with respect to the Work, or who has received express permission from the Licensor to exercise rights under this License despite a previous violation.
   7. "License Elements" means the following high-level license attributes as selected by Licensor and indicated in the title of this License: Attribution, ShareAlike.

2. Fair Use Rights. Nothing in this license is intended to reduce, limit, or restrict any rights arising from fair use, first sale or other limitations on the exclusive rights of the copyright owner under copyright law or other applicable laws.

3. License Grant. Subject to the terms and conditions of this License, Licensor hereby grants You a worldwide, royalty-free, non-exclusive, perpetual (for the duration of the applicable copyright) license to exercise the rights in the Work as stated below:

   1. to reproduce the Work, to incorporate the Work into one or more Collective Works, and to reproduce the Work as incorporated in the Collective Works;
   2. to create and reproduce Derivative Works;
   3. to distribute copies or phonorecords of, display publicly, perform publicly, and perform publicly by means of a digital audio transmission the Work including as incorporated in Collective Works;
   4. to distribute copies or phonorecords of, display publicly, perform publicly, and perform publicly by means of a digital audio transmission Derivative Works.
   5.

      For the avoidance of doubt, where the work is a musical composition:
         1. Performance Royalties Under Blanket Licenses. Licensor waives the exclusive right to collect, whether individually or via a performance rights society (e.g. ASCAP, BMI, SESAC), royalties for the public performance or public digital performance (e.g. webcast) of the Work.
         2. Mechanical Rights and Statutory Royalties. Licensor waives the exclusive right to collect, whether individually or via a music rights society or designated agent (e.g. Harry Fox Agency), royalties for any phonorecord You create from the Work ("cover version") and distribute, subject to the compulsory license created by 17 USC Section 115 of the US Copyright Act (or the equivalent in other jurisdictions).
   6. Webcasting Rights and Statutory Royalties. For the avoidance of doubt, where the Work is a sound recording, Licensor waives the exclusive right to collect, whether individually or via a performance-rights society (e.g. SoundExchange), royalties for the public digital performance (e.g. webcast) of the Work, subject to the compulsory license created by 17 USC Section 114 of the US Copyright Act (or the equivalent in other jurisdictions).

The above rights may be exercised in all media and formats whether now known or hereafter devised. The above rights include the right to make such modifications as are technically necessary to exercise the rights in other media and formats. All rights not expressly granted by Licensor are hereby reserved.

4. Restrictions.The license granted in Section 3 above is expressly made subject to and limited by the following restrictions:

   1. You may distribute, publicly display, publicly perform, or publicly digitally perform the Work only under the terms of this License, and You must include a copy of, or the Uniform Resource Identifier for, this License with every copy or phonorecord of the Work You distribute, publicly display, publicly perform, or publicly digitally perform. You may not offer or impose any terms on the Work that alter or restrict the terms of this License or the recipients' exercise of the rights granted hereunder. You may not sublicense the Work. You must keep intact all notices that refer to this License and to the disclaimer of warranties. You may not distribute, publicly display, publicly perform, or publicly digitally perform the Work with any technological measures that control access or use of the Work in a manner inconsistent with the terms of this License Agreement. The above applies to the Work as incorporated in a Collective Work, but this does not require the Collective Work apart from the Work itself to be made subject to the terms of this License. If You create a Collective Work, upon notice from any Licensor You must, to the extent practicable, remove from the Collective Work any credit as required by clause 4(c), as requested. If You create a Derivative Work, upon notice from any Licensor You must, to the extent practicable, remove from the Derivative Work any credit as required by clause 4(c), as requested.
   2. You may distribute, publicly display, publicly perform, or publicly digitally perform a Derivative Work only under the terms of this License, a later version of this License with the same License Elements as this License, or a Creative Commons iCommons license that contains the same License Elements as this License (e.g. Attribution-ShareAlike 2.5 Japan). You must include a copy of, or the Uniform Resource Identifier for, this License or other license specified in the previous sentence with every copy or phonorecord of each Derivative Work You distribute, publicly display, publicly perform, or publicly digitally perform. You may not offer or impose any terms on the Derivative Works that alter or restrict the terms of this License or the recipients' exercise of the rights granted hereunder, and You must keep intact all notices that refer to this License and to the disclaimer of warranties. You may not distribute, publicly display, publicly perform, or publicly digitally perform the Derivative Work with any technological measures that control access or use of the Work in a manner inconsistent with the terms of this License Agreement. The above applies to the Derivative Work as incorporated in a Collective Work, but this does not require the Collective Work apart from the Derivative Work itself to be made subject to the terms of this License.
   3. If you distribute, publicly display, publicly perform, or publicly digitally perform the Work or any Derivative Works or Collective Works, You must keep intact all copyright notices for the Work and provide, reasonable to the medium or means You are utilizing: (i) the name of the Original Author (or pseudonym, if applicable) if supplied, and/or (ii) if the Original Author and/or Licensor designate another party or parties (e.g. a sponsor institute, publishing entity, journal) for attribution in Licensor's copyright notice, terms of service or by other reasonable means, the name of such party or parties; the title of the Work if supplied; to the extent reasonably practicable, the Uniform Resource Identifier, if any, that Licensor specifies to be associated with the Work, unless such URI does not refer to the copyright notice or licensing information for the Work; and in the case of a Derivative Work, a credit identifying the use of the Work in the Derivative Work (e.g., "French translation of the Work by Original Author," or "Screenplay based on original Work by Original Author"). Such credit may be implemented in any reasonable manner; provided, however, that in the case of a Derivative Work or Collective Work, at a minimum such credit will appear where any other comparable authorship credit appears and in a manner at least as prominent as such other comparable authorship credit.

5. Representations, Warranties and Disclaimer

UNLESS OTHERWISE AGREED TO BY THE PARTIES IN WRITING, LICENSOR OFFERS THE WORK AS-IS AND MAKES NO REPRESENTATIONS OR WARRANTIES OF ANY KIND CONCERNING THE MATERIALS, EXPRESS, IMPLIED, STATUTORY OR OTHERWISE, INCLUDING, WITHOUT LIMITATION, WARRANTIES OF TITLE, MERCHANTIBILITY, FITNESS FOR A PARTICULAR PURPOSE, NONINFRINGEMENT, OR THE ABSENCE OF LATENT OR OTHER DEFECTS, ACCURACY, OR THE PRESENCE OF ABSENCE OF ERRORS, WHETHER OR NOT DISCOVERABLE. SOME JURISDICTIONS DO NOT ALLOW THE EXCLUSION OF IMPLIED WARRANTIES, SO SUCH EXCLUSION MAY NOT APPLY TO YOU.

6. Limitation on Liability. EXCEPT TO THE EXTENT REQUIRED BY APPLICABLE LAW, IN NO EVENT WILL LICENSOR BE LIABLE TO YOU ON ANY LEGAL THEORY FOR ANY SPECIAL, INCIDENTAL, CONSEQUENTIAL, PUNITIVE OR EXEMPLARY DAMAGES ARISING OUT OF THIS LICENSE OR THE USE OF THE WORK, EVEN IF LICENSOR HAS BEEN ADVISED OF THE POSSIBILITY OF SUCH DAMAGES.

7. Termination

   1. This License and the rights granted hereunder will terminate automatically upon any breach by You of the terms of this License. Individuals or entities who have received Derivative Works or Collective Works from You under this License, however, will not have their licenses terminated provided such individuals or entities remain in full compliance with those licenses. Sections 1, 2, 5, 6, 7, and 8 will survive any termination of this License.
   2. Subject to the above terms and conditions, the license granted here is perpetual (for the duration of the applicable copyright in the Work). Notwithstanding the above, Licensor reserves the right to release the Work under different license terms or to stop distributing the Work at any time; provided, however that any such election will not serve to withdraw this License (or any other license that has been, or is required to be, granted under the terms of this License), and this License will continue in full force and effect unless terminated as stated above.

8. Miscellaneous

   1. Each time You distribute or publicly digitally perform the Work or a Collective Work, the Licensor offers to the recipient a license to the Work on the same terms and conditions as the license granted to You under this License.
   2. Each time You distribute or publicly digitally perform a Derivative Work, Licensor offers to the recipient a license to the original Work on the same terms and conditions as the license granted to You under this License.
   3. If any provision of this License is invalid or unenforceable under applicable law, it shall not affect the validity or enforceability of the remainder of the terms of this License, and without further action by the parties to this agreement, such provision shall be reformed to the minimum extent necessary to make such provision valid and enforceable.
   4. No term or provision of this License shall be deemed waived and no breach consented to unless such waiver or consent shall be in writing and signed by the party to be charged with such waiver or consent.
   5. This License constitutes the entire agreement between the parties with respect to the Work licensed here. There are no understandings, agreements or representations with respect to the Work not specified here. Licensor shall not be bound by any additional provisions that may appear in any communication from You. This License may not be modified without the mutual written agreement of the Licensor and You.

</file>

<file path=wxDownloadFastPortable/App/wxDownloadFast/resources/RipStop/readme.txt>Copyright (C) 2006, by Erno Szabados chromecat@freemail.hu
See license.txt for conditions on usage.
This is the "Ripstop" icon set for wxdownloads, version 0.2 released at 20061101.
See http://dfast.sourceforge.net

</file>

<file path=wxDownloadFast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wxDownloadFast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wxDownloadFastPortable.exe called wxDownloadFastPortable.ini.
If you are happy with the default options, it is not necessary, though.  There
is an example INI included with this package to get you started.  To use it,
copy AppNamePortable.ini from this directory to wxDownloadFastPortable.ini next to
wxDownloadFastPortable.exe.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